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04:37:55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4394 4063 244 0,'0'-13'327'0,"0"13"-45"0,0 0-29 15,0 0-30-15,0 0-4 0,0 0-7 0,0 0-32 16,0 0 7-16,0 0-11 0,0 0 18 16,0 0-24-16,0 0-19 0,0 0-24 0,0 0 17 15,0 0-56-15,0 0 15 0,0 0-32 0,0 0 14 16,0 0-8-16,-11 5 32 0,20 11-2 16,0 0-15-16,2 5 13 0,1 2-9 0,2-1-3 15,-1 0-1-15,-2 0-2 0,1-1-17 0,0 2-9 16,-1-2-14-16,3-1 12 0,-5-1-12 15,-2-2 3-15,1-5-17 0,0 4 15 0,-3-7-37 16,-1-1-3-16,-2-3-28 0,1 1 1 0,1-4-37 16,-2 1-75-16,-1-3-11 0,-1 0-36 15,-1 0-36-15,1-1 21 0,0-3-167 0,-2 1-80 16,1-1 1-16,2-2 52 0,-2 0 3 0,0-2 16 16,1 0 39-16,0-1 29 0,0-5 19 15</inkml:trace>
  <inkml:trace contextRef="#ctx0" brushRef="#br0" timeOffset="217.0694">4571 4160 806 0,'-3'-6'284'0,"2"1"-4"0,-1-1-19 16,0 1-24-16,-1-1 20 0,2 1-10 0,-1 1-43 15,-1 1-23-15,-1 0 5 0,0 3-16 16,1 0-19-16,-1 4-16 0,-8 9 21 0,2-1-21 16,-1 4 8-16,-1 2-24 0,2 1-8 15,1 0-20-15,-1 1-12 0,1 0-11 0,-2-1-13 16,2 0-4-16,-1 1-16 0,0-4-20 0,5 1-2 15,-3-1-67-15,5-6-34 0,-2-2-39 16,0-3-43-16,-2-2-63 0,7-3 22 0,0 0-262 16,0 0 29-16,-6 0 17 0,-3-12 36 0,2 1 61 15,6 0 22-15,0 0-18 0,-1 2 1 16</inkml:trace>
  <inkml:trace contextRef="#ctx0" brushRef="#br0" timeOffset="463.4641">4289 4264 739 0,'-4'0'325'15,"2"0"5"-15,-1-1-40 0,0 0-6 0,1 0-36 16,0-2-1-16,1 2-28 0,1-1-25 16,2-1-16-16,0 0-21 0,3 0-47 0,12-8-10 15,-1 4 18-15,1-1-20 0,4 1-10 0,3 1-9 16,0 1-1-16,2 2-6 0,3 0-78 15,-4 0-22-15,1 2-24 0,-3 1-43 0,0 0-44 16,-14 0-48-16,7 0 17 0,1 0-268 0,1 0 32 16,-3 0 29-16,0 0 15 0,11 10 13 15,-7-8 22-15,-6 0 17 0,6-1 3 16</inkml:trace>
  <inkml:trace contextRef="#ctx0" brushRef="#br0" timeOffset="1262.0805">5432 4092 419 0,'1'-4'325'0,"0"-1"-36"16,-1-1-36-16,0 0-11 0,0 1 2 0,-2-2-29 15,0 5 2-15,-2-3-20 0,0 2-32 16,-2 1-11-16,-9 5-14 0,-2 0-15 0,-1 3-11 16,-1 1-32-16,1 2 18 0,-2 4 8 0,2-1-27 15,3 2-35-15,-1 2 12 0,3-3 19 0,0 2-35 16,5-2 2-16,1 0-17 0,3-4-6 15,2 0 20-15,2-9 11 0,0 7-44 0,0-2 9 16,15 10-6-16,-2-9 13 0,1 2 13 0,2-3-33 16,2 2 0-16,2-4 6 0,1 3-8 15,-1-3 4-15,0 2-27 0,-1-2 38 0,1 3-13 16,-4-3 2-16,-6 2-15 0,0-2-2 16,-2 1 7-16,-3 1-8 0,-1-1 41 0,-2 1-29 15,-1-1 27-15,-1-4-3 0,0 0-1 0,-12 21-8 16,1-10-1-16,-4-1-2 0,-1-2-1 15,-3-1-1-15,-4 0 25 0,3 0-3 0,0-1-14 0,-3-1-2 16,0-2-22-16,1 1-3 0,1-4-5 16,9 0 5-16,-2 0-37 0,-15-11-20 0,14 7-11 15,6-3-13-15,3 1-31 0,2-1 7 0,3 0-31 16,3 1-20-16,-2 6 15 0,12-17-103 16,-1 6-118-16,3 0-35 0,0 1 36 0,3 2 22 15,3-5 25-15,2 5 29 0,3 1 2 0</inkml:trace>
  <inkml:trace contextRef="#ctx0" brushRef="#br0" timeOffset="1477.6601">5609 4200 750 0,'3'4'375'0,"0"1"-17"0,-1-1-45 15,5 10-41-15,-1 1-33 0,0 0 28 0,-1 0-24 16,1 1-37-16,0-1-12 0,1 0-27 0,-1 0-24 15,-1 1-27-15,-1-6 1 0,2 2-13 16,-1-1-108-16,-2-5-19 0,-2-1-49 0,2 0-40 16,-3-4-59-16,2 0 16 0,-2-1-241 0,0 0-35 15,0 0 38-15,0 0 10 0,0 0 22 16,5-12 24-16,-5 8 27 0,0-1-11 0</inkml:trace>
  <inkml:trace contextRef="#ctx0" brushRef="#br0" timeOffset="1632.065">5648 4128 237 0,'-7'-7'451'0,"3"0"-54"0,-1 2-95 0,1 1-19 16,-1 2-46-16,1-1-29 0,1 3-28 0,0 0-32 15,0 0-40-15,1 3-43 0,-1-1-45 16,1 1-69-16,1 1-58 0,2 1 9 0,-1-1-279 16,3 1 25-16,-1 1-15 0,0 0 42 15,6 7 18-15,1-1-5 0</inkml:trace>
  <inkml:trace contextRef="#ctx0" brushRef="#br0" timeOffset="2161.0692">5759 4252 293 0,'5'11'425'15,"-1"-2"-41"-15,-2 1-54 0,3 6-7 0,1-1-44 16,0 0 45-16,-2-5-51 0,-1 1-9 16,1 3-41-16,0-4-3 0,-1-2-26 0,-1-1-24 15,-1-2-20-15,0 0-11 0,-1 0 4 0,2-2 1 16,-1 0-22-16,-1 1-4 0,0-4-18 0,0 0-9 15,0 0-2-15,-3 1-10 0,0-2-19 16,1 0-13-16,-1-3-12 0,2 1-13 0,-1-2-25 16,2-1 17-16,2 0-16 0,-2-1 10 0,2 0-31 15,-2-1 6-15,15-12 0 0,-8 9-17 16,3 3 19-16,2 1 7 0,-1 3 6 0,0 1 17 16,0 3-13-16,-11 0 27 0,13 0-14 0,20 11-2 15,-16-3 7-15,-2 1 17 0,3 0-6 16,-4 3 9-16,2 0-11 0,-4 2 10 15,-1-4-12-15,-2 0 20 0,-4-1-11 0,-2-2 2 16,-1 1 15-16,-1-5-7 0,-1-3 6 0,0 0-7 16,0 0 4-16,0 0-15 0,0 0-8 0,-11 6-1 15,8-8 7-15,0-2-7 0,1 1-13 16,-2-2 14-16,3 0-22 0,0 0-9 0,1 0 0 16,1-1 6-16,2 0-3 0,0 1 2 0,6-6-15 15,0 1 7-15,4-1 0 0,1 2 4 0,3 1 0 16,-2 1 2-16,2 2-1 0,1 1-8 15,1 4 15-15,-10 0-7 0,4 0 11 0,18 9-8 16,-15 1 0-16,-2 0 0 0,-2-2 8 16,-2 4 0-16,-1 1-1 0,-4 0 2 0,-1 2-5 15,-2-5-17-15,-2-10-18 0,0 7-37 16,0-1-26-16,0-6 10 0,0 8-109 0,0-8-25 16,-13 12-62-16,10-12 25 0,-1 0-197 15,-1-2-55-15,3 0 38 0,1-2 34 0,0-1 19 16,2 1 35-16,1-2 22 0,5-7 5 0,3 0 48 15,-2-1 26-15</inkml:trace>
  <inkml:trace contextRef="#ctx0" brushRef="#br0" timeOffset="2344.6238">6343 4363 942 0,'5'1'396'0,"-1"3"-55"16,0-1 74-16,8 12-23 0,-2-1-17 0,0 2-10 16,2-1-32-16,-3 0-44 0,0 2-31 0,1-3-14 15,-3 1-34-15,4 0-16 0,-5-6-48 16,-2 0-27-16,-1-2-63 0,0-1-30 0,-2-3-41 15,1 1-32-15,0-4 6 0,-3 0-187 16,2-3-66-16,1-1 31 0,-2 0-264 0,0-1 48 16,5-9 30-16,-4-4 44 0,-1 10 2 0,3-20 45 15,-3 8 22-15,0-1 19 0,0 10 44 0,0-6-16 16</inkml:trace>
  <inkml:trace contextRef="#ctx0" brushRef="#br0" timeOffset="2473.4651">6426 4248 269 0,'-8'-3'474'0,"0"1"-86"0,-1 1-47 0,-9 0-19 15,9 1-42-15,-3 0 1 0,0 0-34 16,1 0-73-16,3 0-61 0,-1 0-55 16,2 0-47-16,7 0-82 0,-13 11 7 0,8-11-246 15,3 1-82-15,2-1 19 0,0-1 17 0,2-1 38 16,3 1 29-16,1-2-19 0</inkml:trace>
  <inkml:trace contextRef="#ctx0" brushRef="#br0" timeOffset="2714.6083">6463 4141 661 0,'2'-3'405'0,"2"2"47"16,0 1-21-16,-1 1-22 0,7 7-10 0,3 4-18 15,-2 3-14-15,1 3-32 0,2 1-23 0,0 4-21 16,-3-1-27-16,2 5-8 0,-1-3-19 16,-2 2-26-16,4-1-37 0,-3-1-18 15,2 0-1-15,-3-3-17 0,3 3-83 0,-3-3-35 16,-2-4-40-16,0-6-45 0,-2-3-84 0,2-1 15 15,-2-5-153-15,-1-1-83 0,-5-1 33 16,0 0-241-16,9 0 70 0,14-12 36 0,-11 6 3 16,4-2 71-16,-2-1 28 0,2 2 23 0,0-2 17 15,2 1 52-15,-4-1 8 0,2 1 7 0</inkml:trace>
  <inkml:trace contextRef="#ctx0" brushRef="#br0" timeOffset="3397.1137">6972 4383 232 0,'2'-1'548'0,"-1"-1"-128"15,-2 0-64-15,0-1 75 0,0 2-46 16,-2-2-33-16,-2-1-44 0,1 2-9 0,0 0-31 16,0-2-31-16,-2 4-23 0,-1-2-34 0,-1 2-15 15,2 2-20-15,-2-2 0 0,-12 14-27 0,6-4 2 16,2 3-24-16,3 3 8 0,2 1-25 16,1 0 0-16,1 4-10 0,4-7 5 0,1-2-4 15,0-4-4-15,0 3-14 0,13 10-9 16,-7-15-21-16,0-2-13 0,1-1-18 0,1-3-31 15,-2-4-14-15,10-2-17 0,-1-3 8 16,0-1-88-16,-4-3 6 0,2-2 5 0,1 0 11 16,-4-1-5-16,-2 0 27 0,-1 3 10 0,0-2 7 15,-4 6 10-15,-1 0 6 0,0 1 33 16,-1 3 7-16,-1 1 3 0,0 4 52 0,0 0-3 16,0 0 32-16,0 0-4 0,-8-4 1 0,6 6 31 15,0 4 8-15,0-1 15 0,2 1-10 0,0 2 4 16,-4 11 4-16,4-10-7 0,0 3 11 0,19 19 8 15,-5-13-26-15,-3-2 8 0,3-2-8 16,2-2 0-16,-1-2-25 0,3-3-4 0,0 0-13 16,-4-5-8-16,-14-2-18 0,13 0-21 15,15-11-14-15,-14-1-9 0,-2 0-22 0,-1-2-15 16,-2-1-8-16,-2 0-9 0,0-1 19 16,-3 4 6-16,0 2 6 0,-3 0-12 0,1 3 7 15,-2-1 13-15,0 4-8 0,0-1 15 0,0 2 16 16,0 1-14-16,0-1 28 0,0 3-5 15,0 0 17-15,0 0-25 0,1 2 16 0,1 1 8 16,0-1 0-16,6 9 17 0,1 0 6 16,2-1 17-16,2 1-5 0,3 2 3 0,-2-1 6 15,2 1 6-15,-1 1-4 0,0 1 18 0,-3-3 8 16,-1 0-8-16,-1-3-2 0,-4-1 15 0,-1-1-12 16,-3 0 15-16,-1-4-10 0,-1 0 23 0,0-3-21 15,0 0-11-15,0 0 18 0,-7 1-26 16,4-2-1-16,-1-2 9 0,1 0-18 0,-1-2-12 15,-5-4-3-15,4 0 1 0,2-2-7 0,0 4-10 16,2-3-29-16,0 0-6 0,1-9-27 16,0 11-27-16,0-5-9 0,0-1-36 0,14-17-17 15,-7 17 14-15,2-1-105 0,1 2-29 0,2 0-27 16,-2 4-38-16,0-1 29 0,0 0-201 0,5 6-21 16,-6-1 31-16,1 3 62 0,-1 2-5 15,-9 0 29-15,8 0 26 0,6 0 24 0,17 12 21 16,-12-3 50-16,2-1-18 0</inkml:trace>
  <inkml:trace contextRef="#ctx0" brushRef="#br0" timeOffset="3903.0896">8157 4234 683 0,'0'-10'439'15,"0"1"-8"-15,1 3-44 0,0 4-19 0,-2 1-31 16,0 2-22-16,2 1-13 0,-1 3-10 0,1 4-13 16,1 13-21-16,-2-9-3 0,7 29-23 0,0-11 5 15,3 2-21-15,1 2-16 0,0-2-22 0,5-1 5 16,-4 1 0-16,4-4-20 0,0 0-44 16,1-4-11-16,-3-1-11 0,1-6-10 15,0 0-15-15,2-4-9 0,-2-6-35 0,0-6-18 16,-15-2-43-16,13 0-18 0,16-16-19 0,-14 4-26 15,-2-4-3-15,0 0-16 0,-3-3 17 0,1 1 10 16,0 1 9-16,-4-2-3 0,0 5 28 16,-1 4 10-16,-3 2 21 0,0 2 5 0,-1 4 22 15,1 0 18-15,-3 2 8 0,0 0 8 16,0 0 24-16,6 13 24 0,-2 1-13 0,2 3 33 16,-3 0-22-16,4 0 7 0,0 0-20 0,0-2 22 15,4-1-9-15,0 4-10 0,-6-7-6 16,11-1-8-16,0-3-16 0,-4-4-5 0,4 1 26 15,2-3-8-15,-8-1-29 0,4 0-4 16,19-11-2-16,-16 6 1 0,-1-4-34 0,0-1 1 16,-4 1 16-16,0-1-31 0,-3 0-18 15,-4 0-19-15,-4 2-28 0,-1 1-47 0,0 7-52 16,0-8 17-16,-13-14-172 0,2 4 30 0,-2 4-310 16,0 0 43-16,-6 0 47 0,1 1 38 15,-2-1 41-15,1 2 46 0,-3 0 30 0,2 4 51 16,-2 0 3-16,1 1 12 0,1 2 7 0,-3 1 50 15</inkml:trace>
  <inkml:trace contextRef="#ctx0" brushRef="#br0" timeOffset="4061.5109">8305 4440 676 0,'-8'2'521'0,"5"-1"-53"16,-1-1-39-16,1 0-51 0,1 0-55 0,2 0-48 15,-1-1-42-15,2 0-40 0,1-1-22 0,1 0-131 16,3-1-70-16,5-6-75 0,6 0 10 15,6 0-354-15,0 0 1 0,1-1 67 0,2 3 16 16,-2-3 21-16,6 3 46 0,0 0-37 16,6-1 10-16</inkml:trace>
  <inkml:trace contextRef="#ctx0" brushRef="#br0" timeOffset="4693.7659">9654 4449 217 0,'1'-6'519'0,"1"0"-103"0,-2 0-64 0,1 0-1 16,-1 2-25-16,1 0-17 0,0 1-13 16,1 3 16-16,2 3-6 0,4 11-15 0,1 1-7 15,0 2-24-15,0 5-31 0,0 2-20 16,-1-1-18-16,-1 0-17 0,0 0-17 0,0-2-5 16,-1 0-42-16,-2-4-60 0,-1-1-44 15,1-6-35-15,-3-3-48 0,0-3 8 0,1-3-192 16,-2-1-68-16,0 0 30 0,0 0-221 15,-2-10 37-15,0 4 27 0,-4-6 29 0,-1-2 20 16,-2-1 20-16,-2 1 40 0,-1 1 36 16,-1 1 36-16,0 0 2 0</inkml:trace>
  <inkml:trace contextRef="#ctx0" brushRef="#br0" timeOffset="5023.6758">9501 4480 1085 0,'-4'-2'381'0,"-1"2"42"0,2-3-27 0,-1 3-28 15,1-1-29-15,-1 1-9 0,0-1-36 0,3-1-10 16,0 0-56-16,2-1 1 0,2 0-39 0,11-3-14 16,5-1-7-16,2-1-23 0,4 3-31 15,5 0 2-15,-2 4-15 0,-14 1-8 0,9 0-15 16,5 0 12-16,32 15-18 0,-30-3 5 16,1 3-30-16,-1 0 20 0,-2 4-24 15,0 0 10-15,-6 2-3 0,-1-1-21 0,-2 2-3 16,-7-2 6-16,-1 4-6 0,-4-3-3 0,-3 0 1 15,-4-11 0-15,-16 18-6 0,3-11-9 0,-3-2-1 16,-4-2-11-16,-4-5-14 0,-2-1-20 0,-2-2-21 16,-1-5-39-16,15 0-24 15,-7 0 11-15,-2 0-81 0,2 0-35 0,-19-15-12 16,26 7-36-16,1 2-47 0,5-5 31 16,2 5-202-16,5-2-1 0,1 8 44 0,0-7 52 15,0-5 22-15,18-10 31 0,-6 7-2 0,2 2 48 16,9 0 27-16,-2 1 0 0</inkml:trace>
  <inkml:trace contextRef="#ctx0" brushRef="#br0" timeOffset="5342.5441">10183 4492 926 0,'4'-1'466'0,"-2"-1"-50"15,0 2-15-15,0 0-41 0,-2 2-30 16,2-1-25-16,-1 2-19 0,0 1-16 0,0 1-30 15,2 0-22-15,1 9-9 0,2 1-10 0,0 2 3 16,0 1-4-16,0 2-35 0,-2-2-10 16,-1 3 14-16,0 1-37 0,-1-2 4 0,0-1 6 15,2 1-14-15,-4-5-14 0,2-3-10 16,0 4 7-16,2-6-10 0,0 4-10 0,1-4-10 16,-1-5-7-16,1-2-8 0,3-1-7 0,-1 0-42 15,2-1-24-15,-1-1-19 0,3 0-28 16,3 0-46-16,3 0-25 0,18-12-27 0,-16 7 15 15,-6 1-131-15,2 0-54 0,-2 1 29 0,-6 2-209 16,-1-2-78-16,1-1 49 0,-3 0 58 16,-1 1 31-16,-2-1 37 0,2 0 21 0,-3 0 30 15,0-2 16-15,0 6 39 0,0-8 22 0,-11-15 11 16</inkml:trace>
  <inkml:trace contextRef="#ctx0" brushRef="#br0" timeOffset="5559.5951">10196 4514 389 0,'-3'-3'482'15,"1"1"-12"-15,-1-2-46 0,2 0-32 0,-3 1-48 16,2 0-26-16,3 0-44 0,0 0-31 0,3-1-16 16,-2 1-19-16,2 1-34 0,9-3-23 0,1-3-57 15,-2 4-55-15,5-1-3 0,-2 1-175 16,0 0-106-16,-3 0 23 0,-2 4-238 15,-10 0 8-15,8 0 35 0,-1 0 37 0,-1 0 22 16,-6 0 36-16,8 0 25 0,5 12-38 0,-10-7 71 16</inkml:trace>
  <inkml:trace contextRef="#ctx0" brushRef="#br0" timeOffset="5757.1342">10243 4610 526 0,'-3'3'573'0,"0"0"-83"15,1-2-58-15,-1 0-55 0,2 2-31 0,0-1-34 16,2 0-19-16,1-2-40 0,0 0-28 0,2 0-33 16,3 2-45-16,0-4-58 0,1 2-9 15,12-1-155-15,-11 1-70 0,22-8-89 16,-7 5 22-16,1-1-276 0,-2 2 40 0,2 1 45 16,-13 1 32-16,5 0 19 0,4 0 51 0,1 0 2 15,2 0-16-15,-1 0 56 0</inkml:trace>
  <inkml:trace contextRef="#ctx0" brushRef="#br0" timeOffset="6211.3279">10880 4555 627 0,'4'-7'523'0,"-2"0"-44"0,0 2-47 0,0-2-26 15,0 2-28-15,-1-2-16 0,0 2-26 16,-1 0-38-16,0 2-34 0,0 3-23 0,0 0-15 15,0 0-25-15,0 0-13 0,-16-9-34 0,10 10 12 16,-10 3-44-16,1 5 9 0,0 0-11 0,0 1-21 16,1 1-8-16,-1 5-6 0,3-4-22 15,0 0-16-15,3 1-1 0,1 0 18 0,2 0-43 16,1-1 5-16,4-4-4 0,1-1-10 16,0-7-11-16,0 0-8 0,0 8 0 0,0-8 2 15,14 14-24-15,-8-11 9 0,0-2-7 0,13 2 0 16,-3-1 6-16,5 0-4 0,0-2 0 15,0 1-3-15,-3 2 15 0,1-1-8 0,-1 2 7 16,1 1 9-16,-2 1 10 0,-3 0 8 0,-2-2-6 16,1 4 27-16,-7-1-21 0,-3 1 40 0,-2-2-17 15,-1-6 16-15,0 0 17 0,0 8-14 16,-18 9-12-16,5-9 20 0,1 1 7 0,-6-6-3 16,-2 5-10-16,0-2-20 0,0-4-3 15,-1 3 7-15,1-3 3 0,-2-1-48 0,-1-1-52 16,12 0-44-16,-4 0-75 0,-18-11 17 15,16 2-217-15,5 0 34 0,4-5-293 0,3-1 78 16,3-6 49-16,1 2 39 0,1 10 9 0,0-7 56 16,11-19 23-16,-2 16 30 0,4 0 16 15,0 4 22-15,5-3 19 0,4 0-2 0</inkml:trace>
  <inkml:trace contextRef="#ctx0" brushRef="#br0" timeOffset="45331.9605">4145 5286 650 0,'0'0'219'0,"0"0"-5"0,0 0-7 0,0 0-29 0,0 0 4 16,0 0 13-16,0 0-30 0,0 0-9 15,0 0 7-15,0 0 17 0,0 0-22 16,0 12 7-16,0-12-35 0,0 0 5 0,18 25 5 15,-11-9-14-15,1 2 31 0,1 0 3 0,0 2-8 16,3 2-7-16,1 2-4 0,-2-5 0 16,3 0-29-16,-2 4-8 0,2 0-5 0,-2-3-16 15,2-4-12-15,-3 3 6 0,1-1-6 0,1-5-19 16,-3 3 2-16,-2-5-7 0,-1-1-5 0,-2-4 3 16,-1 1-11-16,-1-5-9 0,-1 4-21 0,0-3-16 15,0-1-23-15,-2-2 2 0,0 0-84 16,1 1-15-16,0-3-34 0,-3-1-26 0,0 1-14 15,-1-3-10-15,3 3 18 0,-1-2-118 16,-5-9-63-16,5 5-32 0,-1-1 32 0,2-1 26 16,-1 2-14-16,1-1 58 0,0 0-3 0,-2-8 10 15,2 8-14-15</inkml:trace>
  <inkml:trace contextRef="#ctx0" brushRef="#br0" timeOffset="45581.6232">4371 5466 520 0,'0'-6'306'0,"0"-1"-27"0,0 2 4 0,0 0-37 16,0 0 4-16,-1 2 1 0,0-1-44 15,0 0-28-15,-1 2-1 0,-1 0-14 0,0 0 4 16,-2 0-19-16,1 1 8 0,0 2-33 16,0-1 16-16,0 2 6 0,0-2-25 0,0 4-16 15,-6 7 17-15,2 2-16 0,-1 0 1 16,2 3-13-16,1 2 0 0,0 4-14 0,0-2-6 16,1-1-3-16,0 3-16 0,-2-3-7 15,2 0 3-15,3-2 5 0,-2-5-22 0,2-3-39 16,0-3-41-16,0 1 4 0,2-2-71 0,0-3-65 15,-2 1-51-15,2-3 22 0,1-3-294 16,0 0 26-16,0-1 58 0,0-1 36 0,-1-2 5 16,0 0 27-16,1 2 32 0,-1-3 44 15,0-2-24-15,0-2 9 0</inkml:trace>
  <inkml:trace contextRef="#ctx0" brushRef="#br0" timeOffset="45817.2515">4134 5500 425 0,'-1'1'459'0,"-1"1"-99"0,0-1-52 15,2 1-38-15,0-1-34 0,2-1 88 16,2 0-17-16,1 0-38 0,2-1-30 0,11 0-31 16,-8 1-19-16,23-11-24 0,-10 4-14 0,6 2-29 15,0-3-51-15,0 1-8 0,-2 0-97 16,0 0-17-16,-1-1-75 0,2-1-47 0,-1 2 15 15,-5-1-275-15,-1 3-29 0,-4 0 57 16,-6 1 36-16,-2 1 21 0,-3 2-6 0,-2 0 60 16,-2 0-36-16,-1 1 38 0</inkml:trace>
  <inkml:trace contextRef="#ctx0" brushRef="#br0" timeOffset="53762.7726">5497 5504 371 0,'0'0'243'0,"15"0"-47"0,-15-15 6 0,0 15-14 16,24-22-10-16,-23 18-22 0,3-2 19 15,-2 2-15-15,0-2-7 0,-1 0-22 0,0 1 7 16,0-1-16-16,-1 0 0 0,0 6-17 0,0-7-10 15,0-3-13-15,-17-15-15 0,6 14 3 0,-3 3-7 16,0-2-4-16,-3 5-29 0,1 1 21 16,-2 2-23-16,10 2 15 0,-5 0-18 0,-3 0 3 15,-16 19 8-15,16-11-1 0,4 6 8 16,-2-2-21-16,-1 2 4 0,6 2 0 0,1-3-1 16,2 2 13-16,2 2-7 0,2-6-16 0,2-11 32 15,0 11-11-15,0 1-5 0,16 12-30 0,-6-11 15 16,2-1 14-16,4-3-4 0,3 0-12 0,-1 1 10 15,3 0-11-15,-1-2 6 0,1-2 10 16,1 2-21-16,-2-1-2 0,0 1-20 0,-4-1 20 16,2-2-3-16,-3 1-4 0,2 1-14 15,-9-2 4-15,0 0 19 0,-3 2-11 0,1 7 9 16,-4-6 23-16,0 1 20 0,-2-9-23 16,0 8 11-16,-11 15 7 0,1-11-21 0,-5-1-2 15,-1 1 27-15,-3-2 14 0,-4-1-17 0,1 1-19 16,-2 2-5-16,-2-2 0 0,1-3 12 0,-2 1 7 15,0-2-3-15,0-2-45 0,4-1 1 16,-1-3 25-16,2 0 20 0,12 0-8 0,-5 0-26 16,-16-10 0-16,18 2-64 0,3-4-7 0,3-3-5 15,4 3-27-15,2-6-23 0,1 10-16 16,12-20-24-16,-3 10-53 0,4 4 20 0,0-2-169 16,3 0-48-16,3 8 4 0,1-3 63 0,0 4-4 15,3-2 25-15,-1 2 24 0,0 3 23 16</inkml:trace>
  <inkml:trace contextRef="#ctx0" brushRef="#br0" timeOffset="54332.3121">5748 5542 776 0,'1'-1'365'0,"0"1"-38"0,0 4-15 16,-1-2-44-16,-2 3-32 0,2 2 30 0,0 12-14 15,0-11-37-15,0 6-1 0,0 4-18 0,0 1-18 16,0-1-1-16,10 19-25 0,-7-22-12 0,6 2-18 16,-3-3-8-16,4 0-18 0,1-5-9 15,-2-3-7-15,1-3 0 0,-2-2-2 16,-8-1-11-16,7 0-12 0,-7 0-11 0,28-13-12 16,-17 3-13-16,1-2-24 0,-3 0 9 15,0-3-18-15,-4-2-10 0,-1 0-4 0,-1 1 19 16,-3 3 0-16,0 4-17 0,0 0 1 0,0-4 2 15,0 1 0-15,0 2 3 0,-12-5 3 16,10 11 1-16,0 1 2 0,1 3 1 0,-1 0 14 16,0 0 9-16,0 3 13 0,1 1-2 0,0 3 6 15,3 11 24-15,-2-8 1 0,0 6 15 0,0 6 4 16,0 1 1-16,10 25 8 0,-4-17-4 16,-2-5 7-16,1 4-9 0,0 0-4 15,1-2-15-15,-1-1 5 0,1 3-18 0,-2-2 8 16,-1-2-2-16,-2-2-1 0,-1-2-18 0,0-10 15 15,0 2-2-15,-13 17 1 0,5-16 1 0,-1-4-21 16,-3-1-3-16,-4-2 11 0,2-3-9 16,2-1-4-16,0-3-2 0,0-1 15 0,4 0-9 15,-16-14 6-15,9 4-22 0,2-2 11 16,3-3-23-16,3-2 1 0,4-3-15 0,-4-1 3 16,6-1-8-16,1 10-30 0,0-9-11 0,18-25-25 15,-10 21-9-15,2 0-13 0,-1 0 11 16,4 0-87-16,2 3-18 0,0 0-32 0,3 3-23 15,-1 4 24-15,2-1-136 0,0 6-103 16,-1 0-1-16,1 3 33 0,0 7 55 0,-4-2 10 16,5 2 26-16,-10 0 18 0,4 0 27 0,3 0 13 15,0 0 21-15</inkml:trace>
  <inkml:trace contextRef="#ctx0" brushRef="#br0" timeOffset="54989.1464">6113 5537 489 0,'-2'1'431'0,"0"2"-81"0,1 1-27 0,-1 3-21 16,0 12-39-16,0 1 33 0,1 4 3 16,1-14-25-16,0 7-21 0,0 4-19 0,0-1-13 15,0 0-12-15,0-2-28 0,11 23-16 0,-8-26-6 16,0-3-18-16,-1-2-11 0,-1-3-17 15,0 0-5-15,-1-7-9 0,0 0-8 0,0 0 1 16,0 6-15-16,0-6-13 0,-4 9-11 0,0-12-1 16,1 1-22-16,0-2-27 0,0-2-19 15,-5-8-25-15,1-6 13 0,0 0-21 0,2-1-7 16,0 1 1-16,2-1-1 0,1 4 10 16,2 3 8-16,0 14 12 0,0-10-13 0,0 0 5 15,0 3 15-15,14-5-8 0,-8 7 21 16,5-1-9-16,2 4 13 0,-2 0-5 0,0 2 20 15,-3 0 4-15,6 0 29 0,18 14 5 16,-14-4 11-16,-1 3 4 0,2 4 12 0,-5-1 7 16,0 0-5-16,-3 0-11 0,-2-2 3 0,-4 3 0 15,0-4-17-15,-2-1 0 0,-2-1-4 16,-1-5 18-16,0-6-14 0,0 0 6 0,0 9-2 16,-12 3-12-16,10-9-5 0,-2-1 1 0,-1-2-17 15,0 0-9-15,1 0 1 0,-2-2 20 0,2-1-22 16,0-2 15-16,-2-7-6 0,2 0-11 0,2 1-4 15,2 11-12-15,0-15 13 0,0 0 6 16,10-11-23-16,-3 14 17 0,3 1-17 0,1 2 5 16,1 0 5-16,0 6-4 0,3-4-7 15,2 2 3-15,-2 5-9 0,-6 0 21 16,4 0-12-16,18 15 20 0,-15-8 3 0,-1 0 15 16,-1 3-18-16,-2 2 6 0,-1 2 7 15,-1-1-3-15,-5-3-17 0,2 3 10 0,-1 0-11 16,-3-1-4-16,-2-2 5 0,-1-10 17 15,0 7-15-15,0 0-13 0,0-7-36 0,0 8-30 16,-12 6-54-16,8-12-51 0,-1 2 17 0,1-1-148 16,-3-1-60-16,2 0 34 0,1-1-254 0,0 2 57 15,1-3 29-15,1 0 36 0,2 0 54 16,2-2 7-16,1 2 56 0,8-7-10 0,7 0 36 16,-6 1 19-16,-1-1 24 0</inkml:trace>
  <inkml:trace contextRef="#ctx0" brushRef="#br0" timeOffset="55745.5488">6540 5689 992 0,'0'-4'347'0,"-2"2"-53"0,3 1-11 15,0 2-36-15,2 3 69 0,0 1 1 0,5 7-2 16,-1 5-6-16,2 0-24 0,0-1-25 0,-2 2-18 16,0 1-9-16,0-1-20 0,0-4-20 15,-3 1-15-15,-1-3-34 0,-1-3 0 16,1-1-27-16,-2-3 6 0,0 0-10 0,-1-1-11 15,0-4-18-15,0 0-14 0,0 0 8 0,0 0 0 16,-5 8-19-16,3-9-6 0,0-1 0 0,-1-1-18 16,0-2 2-16,4-2-11 0,-5-8-8 15,4 6-27-15,-8-13 27 0,8 14-29 0,0-1 4 16,0-3 0-16,13-14 15 0,-5 16-9 0,1 0 1 16,4 2 0-16,1 2 6 0,-1 3-8 15,-1 1-6-15,-2 2-7 0,4 0 23 0,20 14-8 16,-14-9 11-16,-2 7 3 0,0-4 19 0,-3 3-11 15,-1-1 9-15,-2 2-4 0,-1-2 4 16,-3-2-8-16,-3-1 10 0,-2-2-5 16,-1 0 6-16,-2-5-1 0,0 0 1 15,0 0-14-15,0 0 1 0,0 0-17 0,0 0 32 16,-13 12-9-16,8-14-11 0,1 0-17 0,0 1 8 16,1-3 4-16,-3-12 6 0,3 5-22 0,1-4 2 15,0 3-10-15,2 4 16 0,0 8-3 16,0-9 0-16,0 2-13 0,17-11 4 0,-6 5-8 15,0 5 14-15,3 3 5 0,2 0-6 16,-5 5 0-16,-3 0 1 0,4 0-9 0,20 13 9 16,-13-2-1-16,-1 3 5 0,-1-1 18 0,-3 0-5 15,0 3-7-15,1-1 20 0,-2-1 0 16,0 0-16-16,-2 0 2 0,1-2-2 0,-3-1 6 16,-2-4-5-16,0-2-2 0,-2-2 4 0,-1 1-1 15,3-3 21-15,-2-1-9 0,-5 0-3 16,11 0-2-16,11-13-4 0,-14 6 11 0,3-5-1 15,-1 0-37-15,-1-4 5 0,-4 2-10 16,1-1-3-16,-3 4-26 0,-1 1 3 0,-2-1 0 16,0 11-6-16,0-6 19 0,0 6 6 0,-11-15-14 15,6 13 16-15,-2 0 0 0,1 4-7 16,0 0 24-16,-6 5 12 0,-1 4 9 0,6-2-11 16,0 6 14-16,3 1 1 0,-2-1-3 0,5-1 17 15,1-8 2-15,0 5-9 0,14 14 16 16,0-10-20-16,0-5 17 0,2 0-27 0,6-6-2 15,-2 1-45-15,1-3-26 0,-8-2-34 16,24-10-43-16,-13 2-56 0,-3-1 17 0,2-5-141 16,-3 0-54-16,-4-2 34 0,1-2-263 0,-4-2 54 15,-1-2 30-15,-4 2 54 0,-3-6 0 0,-5 0 74 16,0 2-2-16,0 11 44 0,0-5 28 16,0-1 11-16,-11-19 19 0,10 19-31 0</inkml:trace>
  <inkml:trace contextRef="#ctx0" brushRef="#br0" timeOffset="55967.139">7426 5508 550 0,'-2'-2'447'0,"1"0"-78"0,-1 4 49 16,1-1-8-16,0 3-9 0,1-1-14 0,1 3-4 16,0 2-18-16,5 13-14 0,0 4-40 15,2 3 43-15,-1-3-19 0,2-1-26 0,-1 6-11 16,-2 0-45-16,3-2-12 0,1 3-36 16,-3-5-22-16,0 1-14 0,1-2-16 0,-1 1-17 0,-1-4-16 15,-3-6-34-15,4-3-48 0,-4-3-23 16,-1-4-1-16,0-5-151 0,-2-1-54 0,0 0 17 15,8-10-185-15,-6 5-89 0,2-12 40 16,2-1-226-16,-2 2 45 0,1-3 93 0,-1 4 21 16,-1-2 26-16,0 5 24 0,-3 1 48 0,0 2 18 15,0 9 32-15,0-7 28 0,0 7 12 16,-11-16 22-16</inkml:trace>
  <inkml:trace contextRef="#ctx0" brushRef="#br0" timeOffset="56527.6286">7427 5771 893 0,'-8'2'493'15,"3"-3"-39"-15,2 2-42 0,-1-1-17 16,0 2-30-16,2-1-22 0,0-1-30 0,1 0-19 16,2 0-21-16,1 0-16 0,1-1-42 0,2 0-1 15,0-1-48-15,13-3-10 0,0 1-15 0,3 1 1 16,5 0-31-16,-2 0-13 0,-3-4-11 16,5 5-20-16,-1-2-11 0,-4 1 3 15,2-1-14-15,-2-1-6 0,-1 2-20 0,-6 2 8 16,3-2-21-16,-6 2 22 0,0 1-19 0,-11 0 4 15,9 0-13-15,-2 0 15 0,5 0-18 0,14 15 13 16,-14-6-11-16,2 4 24 0,-1 2 17 16,0 3 24-16,0 0-13 0,-2 1 1 15,-2-2 8-15,0 4 3 0,-3-6-7 0,3 1-5 16,-5-1-6-16,0-5-3 0,-2 0-5 0,0-1 25 16,1-4-22-16,-3-5 23 0,0 0-1 15,0 0-12-15,0 0 10 0,-4 5-30 16,2-10 24-16,1 1-18 0,0-2-18 0,-3-8 14 15,2 0-12-15,2 1-32 0,0 4 0 0,0-3 2 16,0-3-8-16,10-16 5 0,-4 16-14 16,1 1-21-16,1-1 7 0,1-2-17 0,3 7-1 15,-4 0 8-15,-1 1 9 0,4 0 3 16,-3 1-1-16,0 5 12 0,0 0-3 0,-1 0 7 16,-1 1-6-16,1 1 14 0,-7 1-13 0,0 0 9 15,26 12-2-15,-14-2 25 0,-2 3 4 16,0 2 16-16,0 1 23 0,-1 1-21 0,-1-1-8 15,-1-1 19-15,-4 4-3 0,1-2-4 16,3 0-3-16,-3-2-10 0,2-1-3 0,-2-3 4 16,-3-5-9-16,1-1-29 0,0-3-29 15,-2-2-51-15,0 0-56 0,0 0 16 0,0 0-164 16,7-12-62-16,-1-5 36 0,-3 2-277 0,-3 6 59 16,0-6 52-16,0-3 22 0,0-2 36 0,0-4 29 15,-11-23 56-15,11 33-6 0,0-4 38 16,0-4 30-16,0 2 27 0,0-2-21 0</inkml:trace>
  <inkml:trace contextRef="#ctx0" brushRef="#br0" timeOffset="56663.9921">8036 5528 953 0,'-12'-4'446'0,"2"2"-61"0,1 0-45 16,-1 2-47-16,3-2-44 0,1 0-28 0,1 2-27 16,5 0-22-16,0 0-132 0,-7 0-63 15,7 0-100-15,-8 0 11 0,8 0-220 0,0 0-66 16,0 0 10-16,-2 16 58 0,17-7 23 0,6-5 18 15,3 5 0-15,5 1 3 0</inkml:trace>
  <inkml:trace contextRef="#ctx0" brushRef="#br0" timeOffset="56961.7842">8415 5671 309 0,'18'4'492'0,"-5"-1"-100"0,-1-3 77 16,-4 0-23-16,-8 0-22 0,0 0-13 0,7 0-20 15,-7 0-47-15,0 0-24 0,0 0-32 16,10-7-4-16,-13 7-39 0,0 0-23 0,0 0-30 15,-2 2-19-15,-7 8-17 0,-2 2-14 0,4 2-5 16,-3 1-5-16,2 4-16 0,-1 3-11 16,3 0-12-16,2 2-10 0,2-1 27 0,4 0-5 15,1-1-27-15,0-13 10 0,0 6-8 0,12 17-2 16,-3-17-30-16,1-2 20 0,2-2-11 16,3-3 1-16,-3-6-17 0,5 2 0 0,3-1-4 15,-10-3-103-15,4 0-33 0,4 0-36 16,15-16-39-16,-18 9-31 0,-4 2 21 0,1 0-148 15,-5-2-59-15,5-2 36 0,-5 1-250 0,-3 2 39 16,-1 0 78-16,1 2 31 0,2-1 26 16,-2 0 27-16,8-5 33 0,3-2 25 0,2 2 37 15,3 0 28-15,3-2 14 0,4 3 19 16</inkml:trace>
  <inkml:trace contextRef="#ctx0" brushRef="#br0" timeOffset="57697.766">9813 5559 785 0,'-2'-2'334'0,"1"-1"-33"0,-1 3-6 16,2 0 7-16,0 5-37 0,-1 4 49 16,2 14-19-16,-1-9 6 0,0 9 11 15,13 31-18-15,-6-18-15 0,0 1 2 0,1 2-38 16,2 0-15-16,-1-1-22 0,-2 1-34 0,0-3-13 15,0-4-11-15,-1-3-12 0,0 0-24 0,-1-4 6 16,-1-4-23-16,-1-4-17 0,0-7 32 16,0-3-45-16,-2-7 9 0,-1 0-27 0,0 0-34 15,0 0-10-15,6-16-20 0,-3-2-15 16,-1-1-22-16,-1-3-17 0,2-2 7 0,-1 2-17 16,0 1 19-16,2 0-3 0,2 3 6 0,3 3 2 15,0 0 1-15,0 5 10 0,7 0 9 0,-1 2 10 16,3 2 16-16,3 4 4 0,1 2 11 15,-10 0-4-15,5 0 12 0,26 15 22 0,-17-4 1 16,-1 0 8-16,-6 3 6 0,2 0 27 0,-5 2-19 16,0 1 19-16,-2 3-9 0,-4-3 2 15,-5-3-27-15,-4 0 12 0,-1-14-11 0,0 12-17 16,-22 12 25-16,6-13-18 0,-3-1-7 16,-4 0 16-16,1-3-15 0,0 0-35 0,-3-7-55 15,14 0-63-15,-6 0 11 0,-19-9-106 0,19 1-37 16,1-2-52-16,5 1 28 0,3-4-173 15,3 2-66-15,2 3 15 0,2-1 28 0,1 1 36 16,0 8 54-16,0-7 20 0,17-10 31 0,0 5 13 16,3 2 33-16,4-2 7 0,3 5 18 15</inkml:trace>
  <inkml:trace contextRef="#ctx0" brushRef="#br0" timeOffset="58390.6087">10444 6036 512 0,'2'7'370'0,"-2"0"-26"0,-2-2-6 0,-1 2-39 15,0-2-39-15,0-1 17 0,1 0 9 16,-1 0-32-16,-1-1-5 0,1 1-16 0,1-2-10 16,1 1-21-16,-1 0-6 0,1-2-26 0,0 0-18 15,0-1-17-15,2-3-9 0,-1 1-10 0,2-2-24 16,1-1 8-16,4-10-19 0,0 0-27 16,0-4-8-16,1-3-32 0,-1-2-13 0,2-3-35 15,-1-1-12-15,-2 1 5 0,1-1-61 0,1-4 24 16,1 0-1-16,-5-2 11 0,-2 5 16 15,0-2-22-15,1 0 22 0,-3 16-11 0,0-4 24 16,-12-20 11-16,6 22 4 0,1 4 4 0,-7 2 19 16,3 10 1-16,-1-1 2 0,10 2 35 15,-19 13 18-15,9-4-3 0,0 5 22 16,3 3 16-16,2 4 8 0,1 4 19 0,1 0 7 16,3-11 13-16,0 10 9 0,0 3 5 15,12 33-18-15,-4-23 6 0,4-1-21 0,2-2-6 16,1 2-3-16,1-6-11 0,2-1-18 0,0-1 2 15,3-7-16-15,0-1-7 0,1-3 16 0,-1-6-38 16,3 0-9-16,-1-8-29 0,-12-3-37 16,5 0-8-16,20-15-29 0,-19 2-18 0,-2-1-25 15,0-4-7-15,-3-2-10 0,0-2 13 0,-1 0 12 16,-1 1-19-16,-4 2 13 0,1 1 35 16,0 3 3-16,-4 4 12 0,-2 4 31 15,1 3-4-15,-1-1 15 0,-1 5 16 0,-1 1 36 16,0 2 4-16,1 1 26 0,0 1 8 15,-1 2 3-15,3 14 30 0,-2-10 1 0,0 3-6 16,9 22-16-16,-3-16 18 0,3 2-17 16,0-5 8-16,3-2-15 0,3-1 5 0,0-4-20 15,1-1-9-15,1-3 0 0,4-2-11 0,-11-4 11 16,6 0-2-16,24-15-57 0,-20 3 5 16,-2-3-22-16,-1-1-13 0,-3-4-6 15,-1 3-5-15,-2-3-6 0,-4 2 9 0,-2-2-2 16,-3 4-2-16,-2 7 21 0,0-4-7 0,-15-13 2 15,4 15 16-15,-4 4-13 0,-3 2 9 16,0 3 4-16,0 1-7 0,7 1 3 0,-2 0-9 16,-4 0 0-16,-19 10-32 0,18-6-16 0,3 1 9 15,3 0-98-15,2-2-38 0,2 1-41 0,1-3-37 16,3 2 29-16,-3-1-190 0,5 0-22 0,2-1 1 16,1 1 57-16,3 0 30 0,12 1 36 15,4 2-13-15,5-5 50 0,1 5 50 0,3-3-1 16</inkml:trace>
  <inkml:trace contextRef="#ctx0" brushRef="#br0" timeOffset="58648.7982">11367 5917 1018 0,'3'-4'341'16,"-2"-1"80"-16,-1 0-18 0,0 2-35 0,-1 1-11 16,0 0-38-16,-1 0-1 0,0 1-28 15,-2 1-38-15,0 3-22 0,0 1 20 16,-6 6-9-16,0 4-16 0,1 3-24 0,3 3-16 15,-1 2-6-15,2-1-19 0,3 1-16 0,2-12-17 16,0 7-11-16,0 0-17 0,18 21-20 0,-10-23-8 16,4-1-6-16,2-3-47 0,1-2-45 0,2-5-57 15,-1-4-39-15,5 0 11 0,-10 0-130 16,24-14-51-16,-12 4-48 0,0 0 31 0,-2-1-239 16,2-1 20-16,-1-4 37 0,-3 3 62 15,2-2 14-15,0-2 34 0,-2-2 9 0,2 1 47 16,0-4 41-16,-4-1 1 0,0-2-24 0</inkml:trace>
  <inkml:trace contextRef="#ctx0" brushRef="#br0" timeOffset="58896.9547">11711 5620 740 0,'-5'-4'440'0,"-1"0"-70"16,2 0-24-16,1 4-30 0,0 0-11 15,2 2-18-15,-1 1 6 0,1 4 1 0,0 9-11 16,-1 2 17-16,2-6-37 0,0 5 6 0,0 4-19 15,0 8-30-15,12 29-4 0,-9-28-33 0,0 1-24 16,2 1 6-16,-3 1-32 0,0-4-4 16,0 3-12-16,1-1-53 0,-2-4-44 0,0-5-48 15,0-3-43-15,0-7-56 0,2-5 14 16,1-2-148-16,-1-5-61 0,4-2 28 0,-7 2-249 16,17-14-11-16,-4 0 80 0,-4-2 49 0,4-3 8 15,-1-1 35-15,1-4 48 0,0 2-2 0,0-2 50 16,-1 0 8-16,1 4-15 0</inkml:trace>
  <inkml:trace contextRef="#ctx0" brushRef="#br0" timeOffset="59205.782">11943 5782 1037 0,'-1'4'390'15,"-1"0"23"-15,-1 1-21 0,-10 8-23 0,2-1-25 16,-1 2-38-16,-3 0-16 0,-1 1-29 16,1-1-36-16,-1 0-11 0,-2-2-33 0,2 2-13 15,0-4-27-15,1-1 2 0,1 0-25 0,1-3-20 16,3-3-15-16,1 0-38 0,1-2-10 15,3 0-24-15,1 0-22 0,1 0-16 0,3-1 0 16,0 0-10-16,-1-2 5 0,3 1-3 0,1 0-25 16,2-1 13-16,1 1 4 0,1 0 16 0,2 2 1 15,0-1 3-15,4 0-2 0,20 9 6 16,-16-2-14-16,3 1 4 0,-3 2 2 0,-3 2 39 16,1 0-37-16,-1 1 15 0,1 0 1 15,-1 1 0-15,0-3-7 0,-2 2 19 0,-1-3 6 16,0 0-1-16,-6-2-116 0,2-1-29 0,-2-2-52 15,1-5-66-15,-2 2 24 0,2 0-221 0,2-2 14 16,-1 0 57-16,3 0 24 0,3 0-32 16,3 0 59-16,24-11 52 0,-13 6 12 0,1-3-48 15</inkml:trace>
  <inkml:trace contextRef="#ctx0" brushRef="#br0" timeOffset="59719.7349">12804 5697 625 0,'9'-22'342'15,"2"-2"-31"-15,-3 2-8 0,-5 1-29 0,-1 1-33 16,0 3-30-16,-2 3-23 0,0 14 68 16,0-10-29-16,0 3-11 0,-11-5-11 0,5 9-16 15,-10-3 1-15,2 7-4 0,6-1-9 16,-18 18-10-16,8-2 11 0,2 1-3 0,0 5-19 15,2 5 2-15,6 4-12 0,-5 4 10 0,6 3-19 16,0 1-3-16,4 1-16 0,2 0 1 16,1-20-30-16,0 9 13 0,13 35-11 0,-1-33-22 15,2-3-13-15,0-5 7 0,0-2-23 16,4-5 18-16,3-2-15 0,3-8-13 0,0-5-34 16,-12-1 0-16,22-11-27 0,-10 0-18 15,-4-6-12-15,-1 1-19 0,-1-3-8 0,1-2 1 16,-5 0-4-16,1 2-1 0,-1-1 20 0,0-1 5 15,-4 3 5-15,-1 2 24 0,-4 6-19 16,0 3 21-16,-1 1 7 0,-4 4-6 0,0 1 29 16,0 2 3-16,-2 2 10 0,1 2 23 0,0 2 4 15,0 12 33-15,1-10 7 0,0 7-3 0,0 1-14 16,11 24 8-16,-4-23-10 0,1 5 11 16,3-4-20-16,0 0 13 0,3-4-22 15,-1 1 19-15,3-5-9 0,1-4 7 0,-1-2-24 16,1 1-10-16,-10-6-46 0,5 0-54 0,16-14-63 15,-11 6 16-15,-2-5-146 0,-4-2-69 0,0-2 33 16,-3 0-257-16,-1-4 52 0,-2 2 41 16,5-3 34-16,-3 4 23 0,-4-1 17 0,-1 2 59 15,-2 3-30-15,0 7 69 0,0-3 22 16,0-2 22-16</inkml:trace>
  <inkml:trace contextRef="#ctx0" brushRef="#br0" timeOffset="59857.5929">13117 5629 788 0,'-14'-14'397'0,"3"2"-60"0,2 2-50 16,4 5-31-16,-1-2-62 0,0 5-42 16,3 1-42-16,3 1-77 0,0 0-64 0,0 0 2 15,-4 16-228-15,3 2-78 0,1-10 3 0,0 8 4 16,0 3 34-16,14 21 16 0,-8-18 27 16</inkml:trace>
  <inkml:trace contextRef="#ctx0" brushRef="#br0" timeOffset="60122.8044">13262 5916 661 0,'5'1'517'0,"-2"-1"-88"0,0 0-15 16,0 3-32-16,0 1-9 0,1 1-11 0,3 12-35 16,-1 1-30-16,-2 5-4 0,3 2-26 15,1 1-17-15,-2 2-36 0,0 0-3 0,-3 3-21 0,3 1-42 16,-2-1-13-16,2 1 23 0,-3-3-40 15,1 1-7-15,0 0-34 0,-3-1-29 0,1-6-34 16,-1-5-27-16,-1-18-46 0,0 8-54 0,0-1 11 16,0-7-152-16,-1 5-80 0,0-10 29 15,0-4-249-15,0-9 40 0,1 8 49 0,0-6 57 16,-6-26-17-16,4 14 53 0,-2 0 15 0,3-2 42 16,-3 1 18-16,-1 2 23 0,3-1 14 15</inkml:trace>
  <inkml:trace contextRef="#ctx0" brushRef="#br0" timeOffset="60347.4123">13292 5885 852 0,'2'-9'468'0,"1"4"-32"0,1-2-25 0,0 2-28 15,11-3-22-15,-2 0-40 0,3 3-2 16,1 1-33-16,4 1-17 0,3 3-46 0,-13 0-22 16,6 0-1-16,19 14-25 0,-19-2-32 15,-1 2-4-15,-4 1-23 0,-3 2-15 0,-5 2 8 16,0-6-36-16,-4-4-30 0,0 4-24 15,-17 15-38-15,5-14-45 0,-1 1 5 0,-2-5-130 16,-5-1-80-16,0-6 25 0,0 2-306 0,-1-3 40 16,13-2 40-16,-4 0 35 0,-4 0 44 0,-16-13 30 15,21 9-8-15,5-1 62 0,2-1 12 16,4-2 10-16,7-6 14 0</inkml:trace>
  <inkml:trace contextRef="#ctx0" brushRef="#br0" timeOffset="61352.0142">13587 5581 738 0,'-12'-14'319'0,"9"3"-23"0,-3 0-31 16,-1 4-21-16,0 1-27 0,2 2-10 16,2 0 7-16,-1 1-7 0,1 2-25 0,0 1-18 15,0 0-4-15,3 0 4 0,0 0 0 0,0 0 4 16,-16 22 7-16,13-7-8 0,-1 4 14 16,2 3-14-16,2-8 2 0,0 6-14 0,0 7 5 15,11 27-2-15,-8-20 0 0,3-3-28 16,1 0 3-16,-1 0-10 0,0-1-20 15,1-2-13-15,-2-1-2 0,2 1-8 0,-3-3-4 16,0-3-11-16,-1-2-22 0,1-4 12 16,-2-4 14-16,-1-3-30 0,0-2 8 0,2-3-14 15,-3 0-12-15,0-2 5 0,0-1 11 0,0-1-22 16,-1-1 14-16,1-2-14 0,-3-1-15 0,2 0-11 16,1 0 0-16,-1-2-2 0,0 1 4 15,0-2-16-15,1 1 23 0,-1-1-6 0,1 7-3 16,0-12-12-16,0-2 21 0,0 3-9 0,0-2 6 15,0 4-12-15,0-2 7 0,16-16 4 16,-11 13 3-16,4 0-6 0,2 2 5 0,-4-1-14 16,4 1 19-16,0 2-11 0,1 1 1 0,2 3-1 15,0 0 13-15,-2 4-17 0,-1-1 0 16,-2 3-1-16,-9 0 7 0,11 0-4 0,12 12 6 16,-11-4-9-16,-3 3 2 0,-1 2 11 0,-2 1 8 15,-1 1-10-15,0 2 10 0,-1 1-6 16,-1 1 20-16,-2 1-25 0,0-4 26 0,-1-2-3 15,0-5-7-15,0 1-2 0,0 0-9 16,0 1 32-16,0-3-24 0,0 0 3 0,0-1 13 16,0-1-1-16,0-6 4 0,0 6 3 15,0-6-13-15,9 14 11 0,-5-14-20 0,4 3-7 16,-2-3 9-16,2 0 7 0,1 0-8 16,5 0 5-16,18-17-9 0,-13 6 3 0,-1 1 5 15,-1-3-4-15,0-2-11 0,-2 0 10 0,-1-2-5 16,-1-1-29-16,-2-2 12 0,-1 1-4 0,-2-1-14 15,0 0 13-15,-3 4 0 0,-1-1 8 16,-2 5-15-16,-2 0-1 0,0 12 2 0,0-5 1 16,0 5 9-16,-10-13-2 0,5 13 15 15,-1 3 7-15,2 0 3 0,-8 8-6 0,-1 4 21 16,3 5 19-16,3 2 30 0,0 2-8 16,3 0-3-16,1-2-5 0,3-11-8 0,0 5-9 15,12 20-6-15,-3-18 5 0,5-2-11 0,3-2-36 16,2-3-21-16,2-5-44 0,1-2-46 15,0-2-54-15,-12-2 16 0,8 0-142 0,25-11-68 16,-18 5 31-16,-2-2-285 0,-1 1 84 16,-5-2 40-16,0-2 47 0,0 4 28 0,-2-5 33 15,0 5 22-15,0-2 45 0,1-1 34 16,-5 0 18-16,5-2 19 0,3 1-15 0</inkml:trace>
  <inkml:trace contextRef="#ctx0" brushRef="#br0" timeOffset="62432.4073">14320 5872 661 0,'0'0'215'15,"0"0"6"-15,0 0-32 0,0 0-16 16,-15 0-6-16,15 0-10 0,0 0-18 0,0 0-3 15,0 0-12-15,0 0 3 0,0-13-17 16,0 13-14-16,0 0 21 0,0 0-1 0,0 0-7 16,0 0 10-16,0 0 2 0,-25-19-6 0,23 17-13 15,2 1-8-15,0-1-10 0,0 1-8 0,2 0 48 16,-2-1-10-16,3-1-2 0,-1 3 5 16,-1-3-7-16,1 1-1 0,0 1-6 15,0 0-20-15,1 0 3 0,0-1-7 0,0 3-9 16,1-1 3-16,-2 2-9 0,-1 0 3 0,3 3 7 15,6 6-4-15,0 3 13 0,-1 4 0 16,3 0 6-16,-4 6-5 0,3-1 17 0,-1 0-7 16,-2 1-21-16,2 0 4 0,1 0 3 15,-2 2-17-15,-1-1-8 0,0-4 3 0,-1-1 2 16,-1-1-11-16,-2-4 18 0,1-4-3 0,-3-1 15 16,-2-5-12-16,0-2-9 0,0-1 12 15,0-2-10-15,0 0-3 0,-4 0-7 0,1-2-4 16,0-1-5-16,2-2 9 0,-3-2-7 15,2 2-10-15,-2-12-4 0,3-2-3 0,1 0-3 16,0 11 14-16,0-6-9 0,0-2-1 16,14-19-26-16,-8 18 0 0,2-1 15 0,2 0-2 15,1-1-13-15,1-1 5 0,-3 3-10 0,6 2-13 16,1 1-17-16,-3-1-9 0,1 1-32 16,-1 0-31-16,-1-1-50 0,1 8 14 0,-4-3-145 15,-2 6-63-15,-2 3 32 0,-3 0-280 0,-2 1 16 16,0 2 78-16,-2 2 14 0,-1-1 56 0,1 1 38 15,-9 9 28-15,6 1 17 0,-1-2 36 16,3-4 8-16,1 2 15 0,-2 6 19 0</inkml:trace>
  <inkml:trace contextRef="#ctx0" brushRef="#br0" timeOffset="119091.6559">4180 6864 631 0,'0'0'192'15,"0"0"8"-15,0 0-32 0,0 0-9 0,0 0 1 16,0 0-20-16,0 0-4 0,0 0-3 0,0 0-19 16,0 0 20-16,0 0-24 0,0 0-9 0,0 0 8 15,0 0-7-15,0 0 0 0,0 0-18 16,0 0 18-16,0 0 10 0,0 0-28 0,0 0 19 16,0 0-36-16,0 0 5 0,0 0 10 15,0 0 3-15,0 0-6 0,0 0-8 0,0 0-8 16,0 0-19-16,0 0 24 0,0 0-9 0,0 13 13 15,0-13 11-15,0 0-5 0,4 26-1 16,5-13 3-16,-3 1-10 0,3 4 0 0,-4-3-4 16,4 0-7-16,0 1 10 0,1 1-25 0,-2 0 10 15,1 0-7-15,0-3-7 0,-2 1-4 16,0-1 6-16,0-2-17 0,-1-3 7 0,-1-1-5 16,-1 0-12-16,0-2-3 0,-2-3 13 0,1 2-15 15,-1-1 4-15,-1-1-28 0,1-2-7 0,-2 1-12 16,1-1 4-16,0 1-82 0,-1-2-29 15,0 0-21-15,0-3-14 0,-1 0-15 16,0 1-36-16,0-1 20 0,-1-1-141 0,-1 1-85 16,1-2 4-16,0 1 33 0,0-1 26 15,0 0 11-15,0-1 17 0,0 0 51 0,1 2-9 0</inkml:trace>
  <inkml:trace contextRef="#ctx0" brushRef="#br0" timeOffset="119350.8419">4306 6996 326 0,'1'-6'306'16,"0"0"-23"-16,0-1-46 0,0 1-9 16,-1 0-15-16,1 0 8 0,-1 1-25 0,1 1-4 15,-1 4-37-15,0 0-13 0,0 0-6 0,0 0 15 16,-2-5-13-16,0 9-1 0,-1 1-21 16,-4 9 7-16,1 2-11 0,-1 0-11 0,-1 0 14 15,1 0 4-15,1 1-10 0,-2 0-24 0,2 0-6 16,0-1-3-16,0-1-9 0,1-4-19 15,2-2 17-15,0-2-27 0,2-2-6 0,0-1-65 16,-2 0-56-16,2-3-50 0,-1 0-62 0,0-1 19 16,2 0-276-16,1-4 7 0,0 1 53 15,-1-1 19-15,-1 0 29 0,1-2 31 0,-1 2 25 16,0-2 28-16,1 1-5 0</inkml:trace>
  <inkml:trace contextRef="#ctx0" brushRef="#br0" timeOffset="119580.9537">4104 7074 676 0,'-4'0'350'0,"0"0"-15"16,1 0-36-16,0 0-30 0,0 0-33 0,0 0 20 16,0 0-24-16,1-2-29 0,3 1-21 15,0-1-20-15,3-1-15 0,1 1-6 0,9-5-22 16,4-1-16-16,0 2-10 0,5 1-84 15,-2-2-23-15,1 1-36 0,0 2-53 0,1-1-67 16,0 2 16-16,3 1-277 0,-3 0 35 0,1 0 39 16,-3-1-14-16,2 3 58 0,-2-2 12 0,4-1 15 15,1 0 37-15</inkml:trace>
  <inkml:trace contextRef="#ctx0" brushRef="#br0" timeOffset="121030.4127">4988 6956 819 0,'0'0'292'0,"0"0"-3"16,0 0-22-16,0 0-10 0,0 0-33 16,0 0-27-16,0 0-24 0,0 0 18 15,0 0-22-15,-23 7 19 0,19 14-17 0,2 0 4 16,2-1-14-16,0 4 0 0,0-13-22 0,0 6-5 16,0 3-1-16,0 0-17 0,12 20-12 15,-5-24-3-15,1-2-29 0,2-1 7 16,1 0-3-16,-1-8-5 0,1-4-7 0,-11-1-11 15,14 0-7-15,20-17-10 0,-17 5-18 0,1 0-5 16,0-5-29-16,-4 0-19 0,1-2-7 0,0 2 5 16,-3-2-27-16,-1 1 3 0,-3 0 20 15,1 0 2-15,-4 2-15 0,0 1-14 0,-1 5 22 16,-4 2 13-16,1 1 20 0,-1 3-20 16,0 4-4-16,0 0 27 0,0 0-22 0,0 0 46 15,0 0-4-15,-11-3-2 0,8 5 18 0,1 2 20 16,-1 0 10-16,2 1 2 0,-2 2 12 0,0 9 7 15,3-3 8-15,0-4 7 0,0 4 7 16,0 4-8-16,13 20-11 0,-5-19 4 0,1 0-1 16,5-1-15-16,3-1 1 0,4-2-6 15,-1-4-5-15,0-3-2 0,2-2-4 0,0-2-20 16,1-3-2-16,-13 0 13 0,6 0-9 0,23-17-4 16,-19 9-7-16,-2-3-8 0,-1-2-15 0,-3 0-15 15,-1 0 3-15,-2-2 1 0,-2 1-4 16,-2 1-16-16,-3 0 14 0,0 1-2 0,-2 3 0 15,-2 1-1-15,0 8-3 0,0 0 6 0,0 0-5 16,0-6 9-16,0 6-8 0,-13-7-4 0,11 7 5 16,-1 2 0-16,1-1 10 0,0 1-6 15,1-2 8-15,1 3 2 0,0 0 2 0,0-1-9 16,2 1 11-16,0 0-10 0,2 0 2 0,1 2 12 16,7 5-5-16,1-1-6 0,2 0 4 15,-1 0-3-15,3 0 7 0,-1 0 1 0,1-3 2 16,-4 3-8-16,3 2 0 0,-7-5-2 0,-1 1 3 15,-3-2 3-15,-2 0 10 0,0 1 7 0,-2-3-8 16,-1-3 3-16,0 0 6 0,0 7-5 16,-16 13-4-16,6-8 2 0,-3-1 2 0,0 0-6 15,2-7 3-15,-1 6 3 0,5-4-10 0,0-4 15 16,3 3-15-16,-2-3-7 0,4 0 14 16,1-1-3-16,1-1-5 0,0 0-1 0,4 0 5 15,0-1-4-15,1-1-2 0,2 1 1 0,11-6 7 16,1 0-6-16,2 0-2 0,1 0 10 15,2-2-12-15,2 2 2 0,0-1-4 0,-3-3-8 16,-2-1-8-16,3-2-3 0,-1 0 6 16,-2 2-2-16,-5 0-2 0,0 0 6 0,-4 1-18 15,-1-1 7-15,-4 0 1 0,-5 3 1 0,-2-1 10 16,0 10-13-16,0-7 1 0,0 0-5 16,-20-7 29-16,11 9-15 0,0 2 0 0,0 3 14 15,2 0-14-15,7 0 3 0,-20 11 20 16,8 0 14-16,0 1 13 0,1 2-3 0,5 2 26 15,0-3 8-15,3 2 15 0,1 3 0 0,2-10-7 16,0 5-11-16,0 3 6 0,16 16-4 16,-4-19-10-16,3-1-11 0,4-2-8 15,7-3 2-15,-11-7-41 0,9 0-61 16,4 0-54-16,2 0 11 0,37-16-137 0,-33 9-53 16,1-2-31-16,0 2 31 0,5-1-229 0,-4 1 39 15,-3-2 51-15,4 0 16 0,-4-1 70 16,-2-1-17-16,0 3 51 0,3 2 6 0,-9-1 42 15,3 2-3-15</inkml:trace>
  <inkml:trace contextRef="#ctx0" brushRef="#br0" timeOffset="121293.1316">6652 7110 801 0,'-2'-2'399'0,"-1"0"-72"0,0-1-2 0,-3 0-42 16,0 2-1-16,0-2-26 0,-1 1-9 15,-7-1-25-15,-4 0-9 0,11 3-14 0,-6 0-14 16,-1 0-15-16,-17 14-17 0,13-8-9 15,2 4-16-15,-1-1-5 0,1 3-14 0,1 1-4 16,2 0-4-16,0 1-14 0,4 2-4 0,2-1-10 16,3 2-6-16,1-8-3 0,3 2-9 15,0-11 4-15,0 6-3 0,0 1-32 0,12 1-24 16,-4-6-45-16,13-1 4 0,-14-1-103 0,7 0-18 16,18-15-44-16,-13 4-18 0,2-2-29 15,2 1 24-15,-6-4-110 0,0 0-69 0,1-2-48 16,-2 0 48-16,-5-2 21 0,-1 1 37 15,-3-1 12-15,-1-1 10 0,-4 1 42 0,-2 10-5 16</inkml:trace>
  <inkml:trace contextRef="#ctx0" brushRef="#br0" timeOffset="121559.9092">6575 6874 421 0,'-4'-8'375'0,"1"3"-25"0,-2 1-58 0,3 0 42 16,0 3-50-16,1-1-31 0,-1 1-30 0,0-1 9 15,0 1-13-15,0 1-10 0,3 0-5 16,-2 3-6-16,1-3 10 0,0 4-7 0,0 2-12 15,1 0 1-15,2 11-1 0,-3-9-3 0,8 21-8 16,0-5-7-16,0 1-7 0,1 3-11 16,-1-5-14-16,2 6-5 0,-1-3-8 0,-2 0-21 15,0 1-5-15,2-1-12 0,-4 0 0 16,3-1-19-16,-1 2-24 0,1-5-19 0,-1-1-55 16,-1-4-41-16,-1-3-66 0,2-3 11 0,2-4-134 15,-2-5-54-15,3 0 26 0,-10-2-245 16,14 0 0-16,18-11 51 0,-14 3 25 15,4 3 38-15,1-7 38 0,5 3-1 0,-1-6 42 16,4 1 41-16,3-1 13 0,2-1-10 0,1 1 46 16</inkml:trace>
  <inkml:trace contextRef="#ctx0" brushRef="#br0" timeOffset="121788.0167">7502 7096 842 0,'6'0'496'16,"1"-1"-45"-16,-4 0-47 0,-1 5-29 0,0-2-26 15,0 1-13-15,-1 2-34 0,1 1-13 16,-1 0-8-16,0 0-30 0,3 12-21 0,2-3-20 16,0 4-36-16,-3-2-11 0,1 0-24 15,1 0 4-15,0-1-31 0,-1-5-13 0,0-2-55 16,-1-3-46-16,0-1-57 0,-1-2-52 0,2 0 9 16,-4-3-174-16,0 0 26 0,0 0-296 0,8 0 35 15,11-19 58-15,-11 6 21 0,2-1 26 16,-7-1 1-16,4-3 75 0,-2-3 12 0,-1 0 17 15,-1-1 44-15,0-2 9 0</inkml:trace>
  <inkml:trace contextRef="#ctx0" brushRef="#br0" timeOffset="121931.3946">7562 6943 981 0,'-16'-5'384'0,"2"1"-6"0,3 4-61 16,0-2-13-16,4 1-37 0,1 1-46 0,0 0-32 15,1 0-24-15,5 0-20 0,0 0-124 16,0 0-62-16,-8 0-66 0,8 0 10 0,-5 5-275 15,8-5-19-15,3 2 32 0,13 3 24 0,4-2 22 16,-5 3 18-16,8 1 21 0,-1 1-4 0</inkml:trace>
  <inkml:trace contextRef="#ctx0" brushRef="#br0" timeOffset="122248.7387">7747 7061 592 0,'17'16'337'16,"-3"0"-21"-16,-1-1 14 0,-2 1-11 16,-2-2-38-16,0 0 1 0,-4-2-32 0,-1-1-8 15,-2-1-25-15,-1-3-20 0,-1 0-11 0,0-7-3 16,0 0-16-16,0 5-9 0,0-5-14 15,0 7-5-15,-11 3-11 0,6-7-10 0,2-3-4 16,-1 0-2-16,0 0-17 0,1-3-16 16,-1 1 0-16,2-3-6 0,-2 1-12 0,3-2 0 15,0 2-18-15,2 1 3 0,0-4-18 0,1 2 4 16,6-7 0-16,2 0-12 0,3 1-5 0,2 5 5 16,1-3-2-16,1 3-6 0,2 5 20 15,0-2-6-15,-10 3 7 0,5 0-11 0,4 0-4 16,1 0 5-16,-1 0-2 0,21 13-11 0,-17-6 17 15,-5 0-18-15,-3 2 13 0,-3-4-17 16,-3 0-3-16,4 2-26 0,-7-2-36 0,-1 0-51 16,-3 2 9-16,-1-2-101 0,0-5-50 0,0 0-56 15,0 0 29-15,0 0-221 0,-13 14 9 16,10-11 18-16,2 1 56 0,1 0 38 0,0-4 30 16,0 0 42-16,20 11-39 0,-7-8 72 0,1-3 33 15</inkml:trace>
  <inkml:trace contextRef="#ctx0" brushRef="#br0" timeOffset="122854.0188">8626 6934 631 0,'-2'-10'344'0,"0"0"-20"0,1 5-18 16,-1 0-40-16,0 2 21 0,1 1-35 0,1-1-30 16,0 3 2-16,1 3 12 0,1 1-21 0,2 12-4 15,3 3 7-15,3 6 2 0,-1-1-10 0,1 2 6 16,1 3-29-16,2 3-8 0,0 0-4 15,2-1-7-15,-2 1-28 0,1-1-18 0,-3-2-18 16,0-1-6-16,-2-3-2 0,0 0-2 16,-1-1-23-16,0-8 7 0,-2 0-20 0,-1-7 4 15,-3 0 6-15,0-4-23 0,-1-3-2 0,-1-2 5 16,0 0-19-16,0 0-9 0,6-13-7 0,-1-1-5 16,0 0-19-16,2-2 3 0,-1 1-17 15,0 2 6-15,3-1-12 0,2 2 0 0,0 2 7 16,2-1 8-16,-1 4-6 0,5-1 6 15,0 6 1-15,-1 1 4 0,-2 1-9 0,-2 0 13 16,3 0-14-16,22 12 1 0,-20-5 16 0,2 1 1 16,-3-1-12-16,-2 3 0 0,-1-3 7 15,-3 3 7-15,-3-2-5 0,-1-1-2 0,-5 0 5 16,-1-7-1-16,0 0 2 0,0 7 11 16,-19 11 1-16,5-11-1 0,-3 0-15 0,-1-2 17 15,-3 1-5-15,-1-2-14 0,-1-1 16 0,-1-2-15 16,3-1-42-16,11 0-26 0,-5 0-31 15,-1 0 9-15,-13-12-131 0,15 6-29 0,3 2-30 16,6-1 25-16,0 0-150 0,4 0-43 0,4 3-4 16,0-3 25-16,3 3 43 0,10-6 10 15,8 3 31-15,1-2 24 0,4 0 45 0,-2 3 19 16,0-1-15-16</inkml:trace>
  <inkml:trace contextRef="#ctx0" brushRef="#br0" timeOffset="123158.8275">9157 7274 893 0,'6'-1'341'16,"-1"0"-9"-16,-1 2-36 0,-1-2-38 0,-1 2 28 15,1 0-10-15,-2 2 7 0,2-1-17 0,-2 4 9 16,1-1-6-16,-1 1-25 0,0 2-7 16,6 9-30-16,-1 1 12 0,-1-1-31 0,0 1-18 15,6-2-18-15,0 1-2 0,2-4-20 16,-1-2-2-16,0 0-7 0,2-4-19 0,0-1-17 16,0-4-1-16,-8-2-12 0,5 0 0 15,2 0-24-15,14-14-1 0,-11 3-28 16,-5 0-17-16,-7-3-30 0,3 0-6 0,-3-2-11 0,0-1-3 15,-4-1-2-15,0 10-13 0,0-4 10 16,-12-14-4-16,5 17-2 0,-4-1 14 16,-1 1 6-16,0 5-14 0,-3-1-4 0,-2 2 2 15,9 3-13-15,-2 0 7 0,-5 0 1 0,2 0-1 16,-3 0 6-16,-11 12-96 0,16-10-31 0,2 0-29 16,3 0-46-16,0-2 27 0,2 1-175 15,1-1-69-15,4-1 28 0,0 1 55 0,3 0 21 16,5-2 20-16,9-2 26 0,4 0 18 15,0-2 27-15,2 1 11 0</inkml:trace>
  <inkml:trace contextRef="#ctx0" brushRef="#br0" timeOffset="123401.4879">9497 7127 973 0,'5'-4'387'0,"-1"2"30"0,-2-2-33 16,2 2-52-16,-2 1-19 0,0 1-7 0,2 1-10 15,-1 1 5-15,0 3-25 0,6 7-7 16,-2 3-20-16,2 3 12 0,1 3-33 0,-3 0-25 15,0 1-21-15,1 0-14 0,-2 1-19 0,1 3-13 16,0-3-12-16,-1 1-24 0,-1-2 6 16,-1-1-50-16,2-4-49 0,-5-4-70 15,1-4-45-15,-1-4-36 0,-1-1 14 0,1-3-220 16,-1-1 30-16,0 0-246 0,0 0 38 16,5-12 43-16,-5 5 30 0,0 0 19 0,1-13 57 15,-1 14 11-15,0-9 39 0,0 1 21 0,0-4 32 16,-15-17 12-16,7 20-2 0</inkml:trace>
  <inkml:trace contextRef="#ctx0" brushRef="#br0" timeOffset="123601.1694">9485 7221 454 0,'-6'0'458'15,"0"-1"-67"-15,1 0-54 0,0 0-44 0,1 1-37 16,-1 1 53-16,2 1 7 0,0-2-9 16,3 3-23-16,2 0-18 0,0-2-39 0,4 0-14 15,-1-1-32-15,3 2-20 0,13-1-6 0,-1 0-6 16,6 0-35-16,-12-1-30 0,4 0-58 0,6 0-47 15,2 0 2-15,28-10-91 0,-24 7-54 16,-1 0-35-16,-1-1-22 0,-4 0-31 0,2 1 22 16,-4-2-191-16,-2 0-12 0,-4 0 22 15,-7 1 18-15,-2-1 49 0,-6 3 13 0,2-4 29 16,-3 6 14-16,0 0 4 0</inkml:trace>
  <inkml:trace contextRef="#ctx0" brushRef="#br0" timeOffset="124004.3123">9859 7139 625 0,'-4'-1'347'0,"0"1"-36"0,-1-1 10 15,1 4-15-15,1-1-41 0,1 2 17 16,-4 9 11-16,2 3-17 0,1 1 1 0,3 3-6 16,0-8-1-16,0 3-15 0,0 4-22 15,10 22-27-15,-7-22-11 0,0 3-16 0,0-5-3 16,0 0-25-16,-1-5-8 0,1-1-31 0,-1-5-18 16,-1 1-5-16,0-2 4 0,0-3 0 15,0 2-12-15,0-3-13 0,2-1-7 0,0-1-10 16,0-3-17-16,1 0-25 0,5-9-21 15,1 3-12-15,-1-2-6 0,0 0-4 0,1-4-2 16,1 6-5-16,-3 2 3 0,0 1 6 16,-1 3-6-16,-1-1 8 0,0 4-3 0,-1-1 10 15,-5 2 5-15,0 0 6 0,14 0 9 16,13 20 11-16,-18-8 32 0,3 3 1 0,1 0 10 16,0 3 10-16,-3 0-21 0,1-1 10 15,-3-3 4-15,1 2-15 0,-1-3 12 0,1-1-9 16,-4-5 3-16,3 0 14 0,-2-4-16 0,1-1-14 15,0-2-13-15,-7 0 15 0,12 0-32 16,11-13-16-16,-9 5-31 0,-3-3-33 0,3 2-45 16,-1-2 12-16,-2 2-120 0,-1-3-61 15,-3 0-54-15,-1 5 30 0,-3 0-238 0,1 2 44 16,-1-1 29-16,-2 3 66 0,1-3 13 0,-2 1 41 16,2 1 31-16,-2-1 12 0,2-1 14 0,-1 1 49 15,3-8-12-15</inkml:trace>
  <inkml:trace contextRef="#ctx0" brushRef="#br0" timeOffset="125198.489">11452 7378 784 0,'0'0'287'0,"22"-36"-4"15,-21 18-28-15,-1 9-6 0,0-6 3 0,0 0-7 16,-9-17-36-16,1 15-22 0,-2 5 16 15,-1 2-11-15,-5 2-31 0,0 2-16 0,-3 4-19 16,10 2-7-16,-7 0-14 0,-20 14-4 0,15-4-21 16,4 2 2-16,-1 2 13 0,2 0-1 15,2 0-5-15,2 2-22 0,4 0 7 0,2 0-6 16,4 2-34-16,2-6 20 0,0-3-5 16,14 13-17-16,-3-9 7 0,4-4 6 0,1 4-8 15,4-4 3-15,0 0-7 0,4 2-25 0,1-4 10 16,-1 1-2-16,2-1-2 0,0 0 1 15,-5 2-17-15,-1-1 10 0,-1-2-11 16,-4 3 13-16,-3-3-6 0,-2 0 1 0,-4 0 6 16,-3-1-1-16,-2 1-3 0,-1-6 15 0,0 0 11 15,-17 18-7-15,0-10 1 0,-3 2 6 0,-3-6 2 16,-2 4-16-16,-5-4 3 0,0-1 2 0,-2 2-18 16,2-5 13-16,0 3-3 0,15-3-9 15,-5 0-25-15,-2 0-59 0,-19-12 9 16,27 4-84-16,5 0-46 0,6-1-66 0,3 1 28 15,0 1-268-15,19-11 37 0,-2 6 43 0,4-2 20 16,5-2 25-16,6 1 9 0,5-2 54 0,2-2 14 16,4 1 1-16,3 1 51 0</inkml:trace>
  <inkml:trace contextRef="#ctx0" brushRef="#br0" timeOffset="125448.1524">11901 7141 898 0,'-2'-4'374'15,"2"3"-54"-15,-4 0 15 0,1 3-5 16,0 2-18-16,-4 9-16 0,-1 2-10 16,1 6-14-16,1 5 0 0,-3 1-13 0,5 4-32 15,-2-1-3-15,-2 1-39 0,-3 4 3 16,2-2-28-16,-2 2-27 0,0 0 0 16,1-2-9-16,3-3-28 0,0-3-41 0,-1 2-44 15,0-7-52-15,3-4-18 0,3-5 5 0,1-5-132 16,1-8-52-16,0 0 24 0,0 0-247 15,14 1-29-15,-1-9 39 0,-1 0 20 0,2-5 36 16,0 2 38-16,0-4 1 0,4 1 19 0,-1-1 43 16,-1-2 23-16,2 3 18 0</inkml:trace>
  <inkml:trace contextRef="#ctx0" brushRef="#br0" timeOffset="125897.8488">12007 7396 799 0,'3'-4'453'0,"1"1"-68"15,-3 2-37-15,0 2 6 0,0 2-8 16,-1 1-12-16,1 0-16 0,-3 3-30 0,2 1-14 15,-1 12-16-15,1-10-27 0,0 5-24 16,0 3-19-16,0-1-14 0,0 2-16 0,0-2-20 16,12 11 4-16,-7-15-34 0,3-3 16 15,-1-5-27-15,1-2-2 0,-1-2-24 0,-7-1 4 16,12 0-48-16,15-9-12 0,-11-1-25 16,0-2-20-16,-2 1-13 0,0-3 2 0,-2 0-8 15,-1 0-7-15,-1-1 11 0,-3 5-8 0,1-1 17 16,-3 3-7-16,-2 2 12 0,1 2-5 15,-3 1 16-15,-1 3 15 0,0 0 13 0,0 0 18 16,5 11 20-16,-3-5-4 0,4 12 20 0,0 0 3 16,3 0-1-16,3 0 14 0,-1-1-17 15,3-1 3-15,-1-1-9 0,4-2 14 0,-2-2-26 16,3-2 14-16,-1-4-3 0,-3-5-17 16,-7 0-14-16,6 0 13 0,15-10-19 0,-13 2-14 15,-3-4-3-15,-1-4-14 0,-2-2-9 0,-2 2-20 16,2-1 4-16,-5 1-9 0,1-4-2 15,-5 3-5-15,0 0-4 0,0 11 6 0,0-7 17 16,-15-11-6-16,7 11 9 0,-2 1-5 0,-2 4-4 16,0 1-14-16,-2 1-6 0,0-1-17 0,3 2 6 15,1 2-75-15,1 3-25 0,3-1-32 16,-1-2-31-16,1 2-51 0,0-1 31 0,3 2-236 16,0-2 2-16,3 2 36 0,0 0 56 15,0 0 21-15,0 0 31 0,32-3 45 0,-7-4-2 16,9 6-4-16,2-2 45 0</inkml:trace>
  <inkml:trace contextRef="#ctx0" brushRef="#br0" timeOffset="126828.8753">13553 7531 933 0,'7'-6'290'0,"-1"5"-5"16,-2-2 2-16,-1-1-11 0,-1 1-46 0,0-1-29 15,-2-2-21-15,0 2-21 0,-2-1 47 16,-1 0-34-16,0 1-9 0,0-1-6 0,-10-2-30 16,0-1-7-16,1 6-28 0,-1 2-4 15,5 0 10-15,-17 10-10 0,9 3 3 0,1-1-5 16,3 5 7-16,0 5 7 0,2 1-3 0,3 1 7 16,2-1-8-16,0 1 1 0,5-13-19 0,0 4-4 15,13 20 0-15,-3-19 2 0,1-2-9 16,2-1-15-16,1-8-2 0,0-2 0 15,-4-3-15-15,2 0-13 0,17-15-24 0,-15 4-19 16,-1-1-30-16,0-3-33 0,-2-2 10 0,1 0 7 16,-3 0-32-16,0 0 2 0,0 1 33 0,-4 0-31 15,-3 3 27-15,1 2 21 0,0 3 10 0,-3 2-4 16,2 1 2-16,-2 2 5 0,0 3 52 16,-2-2 0-16,0 4 35 0,1 2 15 0,0 3 12 15,1-1 1-15,-2 13 11 0,2-10 15 16,0 7 11-16,0 2-11 0,17 19-13 0,-3-16 6 15,-1 0-5-15,-1-4-23 0,3-1-11 16,1-6 16-16,-2-2-13 0,-3-5-22 0,7 0 6 16,-10-3-13-16,5 0-21 0,18-18-24 15,-16 5-41-15,-2-1-20 0,1-8-22 0,0 1-11 16,-4-1-8-16,1 0 11 0,-1 0-35 16,-1 1 46-16,-5 1-20 0,1 5 34 0,-1 4 8 15,1 3 39-15,-2 1-16 0,-1 4 17 0,0 3 26 16,-2 0 34-16,0 0-11 0,0 0 14 0,2 11 10 15,-4-4 11-15,4 11 18 0,-2-8-3 16,0 5 13-16,0 2-4 0,13 21 14 16,-11-17-18-16,1-1-11 0,1-5-4 15,-3-4 11-15,1-2-21 0,-2-2 15 0,0-2 10 16,0-1 0-16,0-1-32 0,0-3 15 0,0 0-10 16,-2-1-4-16,1-1-4 0,1-2 6 15,0 1-29-15,0-4-5 0,0 2-8 0,3-11 2 16,-3 8-30-16,8-12 1 0,-1 5 1 0,-1 2-8 15,4 0-4-15,1 2-2 0,2-1 13 16,2 0 10-16,0 4-10 0,3 1 4 0,-2 2 0 16,1 5-10-16,-10 0 10 0,5 0 1 15,13 11 5-15,-12-1 31 0,-3 2 3 0,-1 2 5 16,-1 1-8-16,-6 0-10 0,2 0 3 0,-2 2 11 16,1-5-16-16,-3 0-21 0,0-3-21 15,0-1-40-15,0-8-36 0,0 0 10 0,0 5-126 16,0-5-45-16,0 0-70 0,0 0 30 15,0 0-213-15,6 11 30 0,-2-11 41 0,2-4 25 16,0 4 46-16,13-3 21 0,-10 3 24 0,8 0-13 16,24-7 60-16,-14 5 21 0,-2-3-6 15</inkml:trace>
  <inkml:trace contextRef="#ctx0" brushRef="#br0" timeOffset="127078.5334">14489 7645 610 0,'12'-12'320'0,"-5"0"-11"0,-1 2-22 15,-3 2 7-15,-2 1-24 0,0 0-32 0,-1 0 54 16,0 7 4-16,0 0-25 0,-11-10-4 0,6 9-8 15,-1 0-28-15,-2 1 1 0,-9 5-32 16,-5 2-8-16,1 2 4 0,3 7-6 0,0-2-26 16,1 2-4-16,4 1-26 0,1 0-9 0,5 5 1 15,-4-2-22-15,8-1-18 0,3-5-9 16,0-7 5-16,0 1-6 0,0 4-28 0,16 11-18 16,-9-16-19-16,-1-3-42 0,1-5-48 15,2-2-25-15,5-4-15 0,-4-1 11 0,6-2-116 16,-3-3-33-16,1-6-18 0,-1 2-14 0,2-3 26 15,-5 0-143-15,-1-2-72 0,-1 0 26 16,-2-3 44-16,-1 0 47 0,-3-3 19 0,-2 0 3 16,0 13 24-16,0-6 23 0,0-4 29 0,-16-28-26 15</inkml:trace>
  <inkml:trace contextRef="#ctx0" brushRef="#br0" timeOffset="127294.1118">14462 7303 586 0,'-6'-20'363'0,"0"4"-18"16,1 3-32-16,0 6-39 0,3-1 38 15,-3 3-24-15,1 3-24 0,1 1 4 0,1 3-15 16,-2 1 2-16,2 3 8 0,-3 10-9 0,3 5 5 15,0 4-36-15,2-12 28 0,0 10-27 16,0 4-23-16,0 2 25 0,15 35-24 0,-8-29-49 16,0-3-17-16,-3-1 0 0,7 0-17 0,-2-2-15 15,-1-2-1-15,0-2-11 0,1-1-145 16,1-5-53-16,-1-3 9 0,2-1-185 0,3-7-93 16,3-2 34-16,4-1-255 0,3-3 77 0,-11-2 28 15,10 0 41-15,4 0 23 0,32-12 32 16,-24 5 53-16,-1 2 16 0,2 0 4 0,-1-2 30 15,2 2 45-15,-1 3 4 0</inkml:trace>
  <inkml:trace contextRef="#ctx0" brushRef="#br0" timeOffset="127854.7664">15217 7718 1064 0,'1'6'349'15,"0"-1"31"-15,0-1-26 0,1 1-23 0,3-3 1 16,-1 2-25-16,-1-3-28 0,3-1-18 16,11-3-29-16,0-4-16 0,-1-3-32 0,2 0-11 15,0-7-30-15,-3 1-2 0,3-4-13 0,-3-4-22 16,2-3-39-16,-1-5-17 0,-3 0-29 16,2-4-9-16,-1 0-6 0,-3 0-6 0,-1 3-6 15,-4-1-9-15,-1 7-12 0,-3-5 15 0,-2 4-6 16,0 17 11-16,0-4-8 0,-13-12 4 15,5 19 17-15,2 8 6 0,-3-2 17 0,3 4-7 16,0 4 19-16,-3 4 6 0,-1 10 19 16,5-1 18-16,-2 6 10 0,3 0 17 0,3 8 6 15,1-17-6-15,0 10 3 0,0 6-10 0,15 39 1 16,-7-36 2-16,-1 2-14 0,3-5-10 16,0-1-8-16,-3-3-8 0,1-2-6 15,2-2-4-15,-1-6-11 0,-2-3-3 0,2-7 29 16,-4-5-31-16,3-2-5 0,1 0-14 0,-9-1-33 15,20-13 5-15,-7 0-32 0,1-2-8 16,-1-2-17-16,2-1 13 0,0-1-7 0,1 1 1 16,-3 1 3-16,1 2 10 0,-1 2-11 15,-2 1 15-15,1 7 2 0,-3 1 3 0,-1 3-3 16,-8 1 11-16,12 0 15 0,15 16 11 0,-14-5 2 16,-1 1 35-16,1 3 6 0,-2 2-8 0,-1-4-9 15,1 3 1-15,-1-2 4 0,-2-2-17 16,1 0-9-16,-5-4 0 0,0-3-34 0,0-1-12 15,-1-3-54-15,-3-1-57 0,0 0 13 16,0 0-156-16,0 0-70 0,10-14 34 0,-4-1-242 16,-2-1 27-16,-1-2 65 0,-1-3 21 0,0 1 59 15,2-2 29-15,1-2 46 0,-2-1-19 16,-1-3 39-16,2 1 32 0,-2-4-30 16</inkml:trace>
  <inkml:trace contextRef="#ctx0" brushRef="#br0" timeOffset="128107.4414">15916 7178 1011 0,'0'-9'393'0,"2"1"17"16,-2 3-54-16,0 1-31 0,0 1-26 16,0 3-3-16,-2 3 5 0,0 0-1 0,0 3-17 15,-2 11-3-15,1 5 12 0,-3 5-31 0,2 0-10 16,-2 4-20-16,0 5 3 0,-1 0-37 0,1 5-16 16,-1-2-8-16,-1 2-23 0,0 1-8 0,-1-4-17 15,0 3-8-15,2-5-18 0,-2 0-49 16,3-1-4-16,2-6-62 0,0 1-39 0,-2-7-58 15,4-4-30-15,2-14 15 0,0 3-198 16,0-8-86-16,14 11 37 0,-8-14-224 0,9-4 68 16,2-2 62-16,-2-4-6 0,3 0 80 0,1-3 25 15,2 1 8-15,0-1 22 0,-1-1 0 0,0 2 34 16,3-2 28-16,-5 1 12 0</inkml:trace>
  <inkml:trace contextRef="#ctx0" brushRef="#br0" timeOffset="128549.1716">16098 7565 831 0,'3'-4'488'0,"-1"1"-49"0,1 3-28 15,-3-1-24-15,0 2-8 0,0 2-19 0,-3 1-23 16,2 1-27-16,-1 12-47 0,-2 0-2 16,2 0-39-16,2-10-6 0,0 5-20 15,0 2-8-15,0 1-44 0,0-2-20 0,0-2-12 16,12 9 13-16,-8-15-25 0,1-3-3 16,1 0-27-16,0-1 17 0,2-2-24 0,-2-1-46 15,3 2-6-15,14-14-21 0,-8 3 4 0,-1-3-11 16,-1 0-12-16,-1-1-8 0,-1 1 4 0,-4-1-2 15,1 0 3-15,0 3-3 0,-2 3 1 16,-2 3 23-16,-1 0-12 0,-1 2 14 0,0 3-10 16,-2 1 22-16,0 0 22 0,0 0 18 0,5 9 10 15,-5-2-15-15,5 11 1 0,-3 2 25 0,2-1-11 16,3-2-6-16,-1 2 8 0,1-2 2 16,2 0-9-16,0-2-4 0,0-4 30 0,3 2-8 15,-3-8-24-15,2-1-5 0,0-1 5 0,-2-2-10 16,-9-1-10-16,11 0 8 0,18-16 0 15,-15 6-3-15,1-2 2 0,-3-2-3 0,1-3-33 16,-4 0 1-16,1-2 12 0,-2-1-24 0,-3 1 21 16,-3 3-28-16,-2 7 18 0,0-5-3 15,0 2-30-15,-13-15-6 0,4 15-23 16,-5-1-37-16,1 2-29 0,-1 1-48 0,-1 3 17 16,-4 0-161-16,1 1-62 0,5 2 32 0,2-2-204 15,2 3 32-15,2 0 51 0,3 0 20 0,3-1 57 16,1 4 46-16,0 0-4 0,30-13 36 15,-1 7 32-15,3 3 4 0,6-2 3 16,11 2 41-16</inkml:trace>
  <inkml:trace contextRef="#ctx0" brushRef="#br0" timeOffset="129572.7579">17890 7649 654 0,'-10'11'336'16,"2"3"-25"-16,-1-2-3 0,1 1-10 0,2-1-22 0,2-3-32 15,2 0 9-15,0-2-17 0,1-1-24 16,1-2 7-16,0 2-20 0,0-6-24 0,0 0-21 15,0 0-10-15,10 5-10 0,-5-6-30 16,0-1 1-16,9-5-7 0,-3-3-38 0,3-2-4 16,-3 0-25-16,1-3-24 0,-1-2-2 0,-1-3-61 15,-1-3 3-15,1-1-25 0,-3-3 1 0,-1-2-9 16,-1 3 14-16,-1-4-8 0,-1-2 24 0,-1-3 11 16,0 0 0-16,1 4 11 0,-2-1 31 15,0-1-8-15,1 3 10 0,0 5 39 0,-2 3-5 16,0 11-4-16,0 1 2 0,0-1-4 15,0 4 52-15,0 7-25 0,-7-5 32 0,5 10 11 16,-2 14 17-16,-1 2 9 0,3 4-1 0,2 9 17 16,0 4 2-16,0-15 2 0,11 49 16 15,-1-26-29-15,1 1 8 0,4-2-19 16,2-1-24-16,2-6 22 0,2 1-16 0,0-7-17 16,2-5-3-16,-1-4-6 0,1-3-22 15,-2-6 6-15,4-2 3 0,0-4-9 16,3-5-5-16,-16-3-20 0,5 0-13 0,21-19-34 15,-18 6-2-15,-4 0-19 0,2-4-6 0,-3-2-5 16,-2 2-11-16,-3-1 7 0,-1-1 10 0,0 6-2 16,-4 0 13-16,-1 1-5 0,0 6 11 0,-3 2-6 15,1 0 6-15,-2 4-2 0,-1 0-4 16,0 3 17-16,0 2 4 0,0-1 15 0,0 3 7 16,1 0-2-16,2 11 24 0,-2-7-14 15,0 3 24-15,7 18 5 0,1-18-3 0,2 1-1 16,-2-3 10-16,1-4-6 0,-1-4 7 15,1-1-2-15,-3-1-5 0,5-2-5 0,-3 0 0 16,4 0-14-16,16-12 9 0,-11 3-6 16,-4 1-9-16,-1-1 0 0,-3-3-6 0,-3 4 5 15,0-4-27-15,-4-1-13 0,0 4 15 16,-2 9-13-16,0-8-1 0,0 1-12 0,-13-2-9 16,1 2-40-16,-4 1-9 0,-2 2-25 15,-1-2-31-15,4 5 14 0,-2-3-120 0,-2 1-56 16,0 0 28-16,0-1-286 0,-1 1 38 0,2-1 29 15,0 0 68-15,0-4 8 0,1 2-2 16,-1 1 69-16,1-2 34 0,1-1 5 0,-1-1 46 16,3 5 16-16,-1-3-4 0</inkml:trace>
  <inkml:trace contextRef="#ctx0" brushRef="#br0" timeOffset="129755.2489">18069 7549 1265 0,'-5'1'521'0,"1"-2"-52"0,0 2-61 15,2-3-51-15,1 1-23 0,1-1-58 16,3-1-17-16,1 1-45 0,12-5-34 0,2-2-65 16,5 1-58-16,6-1-5 0,-1-1-181 15,1 3-83-15,6-2 21 0,-2 1-296 0,5 0 34 16,2 1 59-16,3-2-12 0,1 2 72 0,3-2 23 16,0 3 11-16,8 2 7 0,2-2 39 15,3 2 31-15</inkml:trace>
  <inkml:trace contextRef="#ctx0" brushRef="#br0" timeOffset="131020.611">19491 7678 787 0,'0'15'349'0,"0"-15"-7"16,-27 29-44-16,26-24 8 0,0-1-11 0,2 1-27 15,0-3-4-15,2 2-27 0,1-2-27 0,2-1-12 16,1-1-24-16,10-3-10 0,-8 3-37 16,17-10-1-16,-10 2-18 0,3-1-6 0,-3-4-17 15,2-1-29-15,-2 0-20 0,0 0-38 0,-4-1 0 16,0-2 0-16,-1 3-3 0,-4-1 1 16,-2-1-12-16,-1 5 9 0,-3 4-1 0,-1 7-4 15,0 0-9-15,0 0 6 0,-16-12 12 16,9 12-10-16,-8 5-6 0,-1 4 2 0,2 2 46 15,-2 1 12-15,4 6 7 0,3 2 13 16,3 1 1-16,2 1 11 0,4 1-11 0,0-11 7 16,0 4-21-16,19 20 11 0,-4-16-16 0,4-3-11 15,3-5 3-15,4-4 9 0,1-2-18 0,3-3-11 16,-3-2-27-16,-13-1-28 0,29-10 4 16,-16 5-77-16,0-8-23 0,-1-1-39 15,-1-4-4-15,-3-2-20 0,1-1 13 0,-4 0 7 16,-1 0-3-16,-5 1 11 0,2 0 17 0,-3 1 53 15,-2 3 23-15,-5 1 21 0,-3 5 38 16,-2 3 6-16,0 2 28 0,0 5 26 0,0 0 37 16,-6 0-2-16,3 0 21 0,0 3-10 15,0 1 23-15,0 1 21 0,-2 12 14 0,1-2-8 16,1 3 2-16,1 4 4 0,2-2 14 0,-2-1-9 16,2 1-10-16,0-9 11 0,0 4-22 15,0 2-13-15,0-2-3 0,0 0-11 0,0-3-13 16,0 0 10-16,0-5-6 0,0 0-20 15,0-7 28-15,0 7-16 0,0-7-5 0,0 0-22 16,4 8-5-16,-4-8-2 0,1-6-28 0,-1 1-42 16,1-13-20-16,1-2-12 0,-2 11-21 15,9-23-9-15,-3 10 10 0,6 2 6 0,-2-1-3 16,3 2 14-16,-2 1-6 0,2 4 18 0,0 3-10 16,-1 2 23-16,1 5 20 0,-2 1 10 15,-11 3 20-15,12 0 18 0,15 15-2 0,-15-6 20 16,2 8 19-16,-1-2-10 0,-3 3 20 0,0 0-10 15,0 2-3-15,0 0-20 0,-2-2 9 16,0-1 5-16,-2 0 4 0,-4-2-23 0,1-2 6 16,-1-5-12-16,-1 0-30 0,1-4-45 0,-1-1-48 15,-1-3 8-15,-2 3-151 0,1-5-76 16,0-1-55-16,2 1 30 0,0-5-236 0,6-6 48 16,-4 1 41-16,8-5 49 0,0 2 32 0,4 0 9 15,2 1 54-15,2 0 13 0,3 2 18 0,-1 0 13 16,3 1 28-16</inkml:trace>
  <inkml:trace contextRef="#ctx0" brushRef="#br0" timeOffset="131259.2396">20602 7588 719 0,'-1'-3'403'0,"-1"0"-32"0,-2 3-49 0,0 0 44 16,0 0-34-16,-1 3-19 0,1-1-15 16,-9 7-21-16,-1 6-21 0,3-1-10 0,0 4 2 15,1 1-24-15,3 5 8 0,-2-3-24 0,6 4-6 16,0 0-37-16,2-4 20 0,1-11-34 15,0 5-5-15,13 15-28 0,-4-10-12 0,1-5 1 16,3-6-35-16,1 0-38 0,4-6-37 0,-9-3-54 16,6 0-46-16,26-12 10 0,-14 0-139 15,-5 3-24-15,0-4-39 0,5 2 27 0,-5-6-165 16,-3 0-64-16,-1 0 10 0,0-4 47 16,-3 1 34-16,-3 0 24 0,-3 3 22 0,-2-5 32 15,-4 3 24-15,-2 6 36 0,-1 13 168 16</inkml:trace>
  <inkml:trace contextRef="#ctx0" brushRef="#br0" timeOffset="131952.5842">20860 7631 915 0,'0'-8'215'0,"0"1"8"15,-11-3 21-15,9 6 10 0,0 1 15 0,0 0-62 16,1 0-23-16,-1 1 29 0,-1 0-23 0,3 1 14 16,0 2 9-16,0 0-12 0,1 2-3 15,3 0-8-15,-1 3 5 0,7 9 0 0,2 2-20 16,2 1-14-16,-1 1 17 0,2 0-19 0,-4 0-26 16,3 0 8-16,-5-2-19 0,-1-1 6 15,-3-4-8-15,-2-4-2 0,5 6-25 0,-6-6-8 16,-2-8 26-16,0 4-17 0,0-4-32 15,0 0 15-15,-11 8-28 0,9-9 16 0,-1-2-13 16,0-1-19-16,-2-11-5 0,1-2-3 16,2 2-25-16,2-6-6 0,0 9-29 0,0-5 10 15,15-19-11-15,-5 13 4 0,2 5-4 16,4 0 8-16,2-1-10 0,0 5 17 0,-1 3-9 16,3 1 8-16,0 3 2 0,-6 2-14 0,2 4 6 15,-9 1 7-15,3 0-6 0,17 16 10 16,-16-3-6-16,3 1 2 0,-5 3-1 0,-2 3 15 15,2-1 3-15,-3 3 11 0,1-1-4 16,1-1 6-16,-1-2-7 0,0-1 13 0,0-2 1 16,-1-2-2-16,3-1-1 0,-3-2 15 15,0-7 0-15,-1 1 7 0,-1-3-5 0,-4-1-9 16,0 0-11-16,7 0 4 0,-7 0-2 0,20-18 3 0,-11 7 2 16,1-2-20-16,-2-1 0 0,1 0-6 15,3-1-22-15,-3-1-9 0,0-4 6 16,-1 3-3-16,1 1 0 0,0-2-9 0,-1 3 8 15,3 2 4-15,-3 0 12 0,0 1-2 0,-5 4 2 16,2 3-7-16,-1 2 18 0,-1 1-8 16,-1 2 10-16,-2 0-7 0,0 0 11 0,-2 11 13 15,-2 6 13-15,1 3 10 0,-2 3 6 16,3 7 10-16,0 4-10 0,2 0 13 0,0-17 18 16,0 15-3-16,0 2-4 0,0 4 5 0,13 44-4 15,-12-40-9-15,1-1 2 0,-2-21-6 16,0 9 0-16,0 2-5 0,-12 27-4 0,6-30-5 15,-2-3-4-15,-2-3-1 0,-2-7-6 16,0-1 0-16,3-9-3 0,-5 1 22 0,3-5-4 16,11-1-25-16,-15 0 10 0,-14-19-9 15,16 4-4-15,-1-1 1 0,1-4-22 0,2-2-16 16,2-2-1-16,4 0-6 0,5-1-21 0,0 14 14 16,0-8-25-16,0-2-14 0,21-22-35 15,-10 21-52-15,4-1 17 0,5 0-82 16,1 0-47-16,2 1-15 0,0-1-11 0,-1 2 26 15,3 0-179-15,-2 2-53 0,0 2 24 16,-2-1 66-16,0 3 8 0,-3-2 21 0,3 3 14 16,0 2 29-16,-1-1 54 0,-2 0-23 0,-1 1 17 15</inkml:trace>
  <inkml:trace contextRef="#ctx0" brushRef="#br0" timeOffset="132161.1383">21676 7643 513 0,'3'-8'287'0,"1"1"-10"0,-1 1 19 16,-2 0-15-16,-1 4-19 0,1-1 1 0,1 0-22 15,-2 3-28-15,0 3 45 0,0 1 22 0,-3 3-4 16,1 14 2-16,2-10-22 0,0 9-6 15,0 5 2-15,0 3-19 0,0 1-8 0,10 36-18 16,-6-29-21-16,-1-2-44 0,0-1-12 0,-1 0-10 16,-1-1-12-16,-1 2-3 0,0-20-32 15,0 6-42-15,0 1-36 0,0-4-40 0,-11 10-63 16,9-21 10-16,-2-5-124 0,0-4-77 16,0 1-42-16,2-4 30 0,-5-11-227 0,3-2 27 15,2-2 79-15,-1-1 21 0,1 3 31 16,0-10 13-16,-1 3 10 0,3 13 51 0,0-7 12 15,0-4 18-15,0-1 33 0</inkml:trace>
  <inkml:trace contextRef="#ctx0" brushRef="#br0" timeOffset="132386.2371">21675 7713 1000 0,'6'-19'324'0,"3"3"-5"15,-1 0-40-15,2 1 54 0,3 2-30 0,5 2-21 16,-2-1-8-16,3 5-4 0,1 2-16 16,0 2-35-16,-10 3-20 0,5 0-1 0,18 12-21 15,-17 0-27-15,0 1-4 0,-4 3-20 0,-4 2-10 16,-3 1-24-16,-3 2 9 0,-2-13-19 15,0 6 1-15,0 2-8 0,0 0-21 16,-18 18-1-16,10-22-18 0,-4-4-34 0,0 1-35 16,0-6-26-16,2-1 5 0,2-2-80 0,8 0-57 15,-9 0-28-15,-10-19-29 0,11 7-17 16,5 2 26-16,-2-8-167 0,3 1-31 0,2 6 6 16,0-4 22-16,0-5 60 0,14-25 2 0,-7 19 3 15,4 1 27-15,1 1 65 0,-1 2 141 16</inkml:trace>
  <inkml:trace contextRef="#ctx0" brushRef="#br0" timeOffset="132618.8559">21895 7504 1037 0,'12'-14'251'15,"-5"1"-9"-15,3 3 29 0,0 1-42 0,-3 3 7 16,0-1-24-16,-3 5-23 0,0 2 52 0,-4 0-7 16,0 0-1-16,0 0-6 0,15 12-2 15,-6 1-1-15,-1 2-9 0,1 2-9 0,-1 3-11 16,1 4 13-16,-4 2-16 0,2 3-9 0,-5 0-19 16,0 3-10-16,-2-14-21 0,0 7 14 15,0 4-14-15,0 2-15 0,-14 33-29 16,11-35-20-16,0 4-3 0,2-4-3 15,1-19-31-15,0 5-20 0,15 13-59 0,-7-22-37 16,3-4-32-16,1-2-47 0,-2 0 17 16,24-13-161-16,-11 3-70 0,-2-3 33 0,-3-2-207 15,1 2 42-15,-4 1 43 0,-1-5 44 16,-1 3 31-16,-4-1 24 0,-2 1 28 0,0 2 17 16,-5 2-4-16,-2 1 74 0,0 9-54 0</inkml:trace>
  <inkml:trace contextRef="#ctx0" brushRef="#br0" timeOffset="132782.7972">22104 7746 1038 0,'-7'-1'497'0,"2"-2"-24"0,0 1-46 0,-1 0-40 16,3 1-32-16,1-3-44 0,0 2-31 15,2-1-53-15,1 2-6 0,3-3-57 16,0 1-58-16,9-4-75 0,4 1-4 0,4-2-172 16,5 0-96-16,6 3 20 0,-2 0-277 0,4-2 43 15,2 2 53-15,3 0 33 0,2 1 31 16,-1 1 21-16,4 0 9 0,1 0 41 0,2 2 0 15,1 1 12-15</inkml:trace>
  <inkml:trace contextRef="#ctx0" brushRef="#br0" timeOffset="133580.9213">23365 7492 835 0,'6'-18'363'16,"-3"0"-46"-16,-3 9-19 0,0-3-29 15,0-1-21-15,0 4-27 0,-20-11-1 0,10 16 5 16,-8 3-62-16,9 1 11 0,-6 0-44 0,-23 15-1 16,16-3 3-16,1 2-17 0,0-1 3 15,3 3-3-15,3 1-33 0,3 3 3 0,2-4 5 16,6 2-23-16,4-3-2 0,0-6 7 16,18 13-39-16,-3-8 11 0,4-1 0 0,3-1-7 15,3-1 10-15,-3 1-20 0,2-2 6 0,1 0-20 16,-2 0 0-16,3 3 9 0,-5-2 4 0,0 1-18 15,-5 0 10-15,-1-2-9 0,-4 2 8 16,-4-3-4-16,-6-1 9 0,-1 1-14 16,0-9 16-16,-12 15-16 0,-1-3-6 0,-3-5 0 15,-2 3 13-15,-3-3-8 0,0-1 3 0,0-2 10 16,2 3-2-16,4-7 0 0,1 0-1 0,14 0 0 16,-10 0-8-16,1 0 5 0,9 0-9 15,-15-11-1-15,14 8 15 0,1-2-21 0,3 0 9 16,5-4-18-16,5-1-4 0,3-3 4 0,3 1-7 15,4 1-7-15,-2-4 3 0,2 3 11 16,0 2 3-16,3-2-17 0,-2 0 21 16,3 3-14-16,-3 1-11 0,-3 1 21 0,-5 1-9 15,1 2 11-15,-17 4 17 0,10 0 5 0,-3 0-2 16,5 14 10-16,-5 1-3 0,-3 2 5 16,-2 0 1-16,1 0 17 0,1 2 11 0,0 0 7 15,2 1 5-15,3-3-9 0,0 2 17 0,3-4 3 16,1 0-15-16,2-5 12 0,-2-2-26 15,5-1 16-15,-1-4-21 0,-1-2-3 0,-7-1 2 16,4 0 3-16,20-15-3 0,-16 5-33 0,2 1-19 16,-4-8-7-16,1 2-22 0,-3-5-8 0,-1 4-3 15,-3-3-6-15,-2 2 1 0,-5-3-1 16,-2 6 4-16,0 4 4 0,-14-9 2 16,2 7-5-16,-4 4 3 0,-5 3 5 0,-2 2-2 15,-3 2-8-15,0-1-5 0,12 2 5 16,-5 0-64-16,-25 13-5 0,23-10-31 0,5 2-32 15,4-2-44-15,2-2-43 0,4 2 24 0,2-3-238 16,2 3 61-16,2-3 11 0,3 0 30 0,2 1 14 16,16-1 64-16,3-1 6 0,-12 1 19 15,7 0 10-15</inkml:trace>
  <inkml:trace contextRef="#ctx0" brushRef="#br0" timeOffset="134277.9091">23913 7674 1025 0,'2'6'379'0,"1"0"-49"0,-3-1 41 0,4 12-4 0,0 2-24 15,0-1-6-15,1 3-20 0,0-2-40 16,0 0-21-16,1-2-27 0,-2 1-12 0,0-1-32 16,-2-8 0-16,2 0-34 0,0-1-5 15,-2-4-25-15,0 0 0 0,-1-1-14 0,0-1-7 16,1 0-24-16,0-2-5 0,-2 0-11 0,0 0-14 16,0 0 3-16,7-12-26 0,-4 6-12 15,3-8-20-15,4 2-4 0,-2-5-6 0,0 0-8 16,4 1-7-16,0-1-11 0,2 4 9 15,-1-2 9-15,3 3 2 0,0 3-1 0,0 1-13 16,-1 4 19-16,1 1-8 0,-4 1 0 0,-12 2 15 16,9 0-8-16,14 13 7 0,-14-5 22 0,1 4 12 15,-4 0-2-15,0 1 3 0,-2-1 2 0,-1-2-8 16,-2 0 9-16,0-2-10 0,-1-2-3 16,1-1 7-16,-1-1 3 0,0 2-2 0,0-6-4 15,0 0-5-15,0 0 16 0,0 0-16 16,0 0 4-16,-6 5-9 0,4-6-6 0,1-2 10 15,0 2-15-15,1-6-26 0,1-1 2 0,2-5-10 16,-3 5-16-16,14-14-9 0,-7 7 12 0,2 2-6 16,1 1 19-16,3 3-7 0,0 0 10 15,1 1 4-15,0 4-7 0,-2 2 5 0,-3 0 11 16,0 1-15-16,-9 1 5 0,6 0 5 16,-6 0 25-16,23 16 14 0,-12-5-3 0,-5 3-8 15,-1 0 24-15,-1 3-11 0,0-5-7 0,1 4 10 16,1-1 22-16,0 0-6 0,-1-5 3 15,2 1 0-15,4 2-2 0,-3-7-6 0,3 0-2 16,0 1 9-16,0-6-12 0,-1 0-1 16,2 0 4-16,-12-1 0 0,13 0-7 0,0 0-8 15,19-15-9-15,-19 6-16 0,2-3-25 16,-1 0 7-16,-1 0 2 0,-2-1 7 0,-3-2 1 16,-3 4-16-16,-1 0 12 0,-2 2-12 0,-2 9 16 15,0 0 18-15,0-7 5 16,-13-1 2-16,8 8 17 0,0 3 9 0,0 1 23 0,-9 9 12 15,2-1 7-15,2 5 2 0,2 0 9 16,3-1-20-16,4 5-7 0,1-14-6 0,0 4-5 16,11 17 6-16,-1-13 5 0,4-2-35 15,0-6-51-15,3-4-41 0,5 0 7 0,-12-3-163 16,8 0-89-16,26-10 28 0,-16 4-284 16,-1 5 70-16,3-3 32 0,-5-7 41 0,3 6 52 15,-2-1 2-15,2-2 49 0,1 1 6 0,2 2 16 16,-1-1 45-16,1 2-4 0</inkml:trace>
  <inkml:trace contextRef="#ctx0" brushRef="#br0" timeOffset="135444.5137">25824 7887 1053 0,'-10'6'334'0,"2"-2"2"16,3 1-45-16,0-3 25 0,1-1-26 15,1 0-20-15,2-1-18 0,2 0-33 0,1-1-27 16,2-2-11-16,12-5-24 0,5-4-20 15,3 1-9-15,-1-3-23 0,4 0-5 0,2-5-21 16,2-1 9-16,0-3-33 0,-1-2-11 0,-2 1-12 16,0-1 0-16,-5 4-19 0,-2 0-3 0,-5 5-6 15,0-1 0-15,-7 3-2 0,-6 7-19 0,-3 7 8 16,0 0 0-16,-14-9 2 0,-4 10-10 16,-2 3 3-16,0 3-28 0,0 0 26 0,0 0 2 15,3 2 1-15,2-1-19 0,5 1 11 16,7-2 13-16,0-1 0 0,3-6 1 0,0 0 1 15,16 19 0-15,1-10-10 0,6-1-8 16,-1-2 26-16,0 0 0 0,2 4-1 0,4 0-26 16,-4-1 2-16,0 1 34 0,0 1 13 0,-1 2-1 15,-5-1-28-15,-2 1-1 0,0 1 3 16,-4-2-10-16,-6-2 2 0,-3-3 44 0,-3 0-1 16,0-7 8-16,0 8 8 0,-10 3-26 0,-3-4 20 15,-2 3 3-15,-2-5 1 0,-2 0-1 16,-1-2-12-16,-1-1-3 0,0 0-1 0,1 0-4 15,5 1-5-15,2-3 9 0,3 0-13 0,1 0 3 16,2 0-9-16,1 0 12 0,6 0-14 0,0 0 10 16,0 0-3-16,0 0-19 0,-9 0 11 15,12 0 2-15,1-3-5 0,2 2 8 0,2 0-8 16,14-1 7-16,-1-3 1 0,4 1-10 16,1-1 10-16,1 0-20 0,2-1 5 0,1-2 9 15,-5 1-15-15,3-4 13 0,1 2-8 0,1-3 13 16,0 0-19-16,0-4 15 15,-2 2-15-15,-2-2 6 0,-2 2-10 0,-4 0 7 16,0-3 8-16,-2 3-2 0,-4 5 5 0,-3-3-12 16,-5 4-6-16,-4 1 4 0,-2 3 2 15,0 4 18-15,0 0-13 0,-11-9-2 0,4 8 4 16,1 0 1-16,-2 1-3 0,-3 0-2 0,-6 0 1 16,-21 16-7-16,16-10 28 0,2 6 0 15,3 1 6-15,2 4 18 0,3 4 6 0,0-1 5 16,5 1 9-16,3 4 4 0,4 0-3 15,0-12 23-15,12 21 5 0,2-17-5 16,3 0-21-16,3-3 14 0,5-2-1 0,-1-2-25 16,1-2 6-16,3-2-20 0,6-3 5 15,-5 1-8-15,6 0-2 0,-20-4-15 0,7 0-3 16,2 0-27-16,-2 0-15 0,23-11-17 0,-31 6-32 16,-4 2-13-16,0 1 8 0,-5-2-122 15,-1 0-16-15,-3-1-46 0,-1 2-71 0,-1-2 26 16,-1 1-235-16,2 4 71 0,0 0 46 15,0-8 23-15,-8-5 22 0,6 9 15 16,1-1 42-16,1 1 23 0,0 4 15 0,0 0-5 16,0-8 35-16</inkml:trace>
  <inkml:trace contextRef="#ctx0" brushRef="#br0" timeOffset="135928.2973">26908 7715 448 0,'-2'5'440'16,"0"0"-65"-16,0 2-54 0,0-2 45 0,-1 14-45 15,3-2 4-15,-3 0-7 0,1-3-44 16,0-3 1-16,0 6-29 0,-1-3-27 0,0-7-22 15,0 3-22-15,1-3-23 0,0-2-4 16,0-1-15-16,0-1-3 0,0 1-12 0,-1-1-11 16,-1-2-10-16,0-1-22 0,0 1 7 0,-1-1-22 15,5 0 2-15,0 0-18 0,0 0 13 16,-15-9-10-16,13 3-12 0,0 0-12 0,1 0-17 16,1-2-4-16,0 0-3 0,0-4-5 0,14-17 2 15,-4 17-6-15,-1-2-4 0,6 1 5 0,2 3-4 16,4 1-3-16,-1 2 11 0,2 2-3 15,0 3-3-15,-1 0 14 0,-10 2-3 0,3 0 5 16,17 13 8-16,-12-1-5 0,-4 3 6 16,0 2 11-16,-8-1 13 0,2-1-16 0,-2 4 12 15,-3-3-14-15,-4-4 8 0,0-12 4 0,0 10-10 16,0-1-22-16,0 1-22 0,-12 4-30 0,8-10-42 16,0 0 9-16,1 0-149 0,-2-3-56 15,2 2 27-15,0-3-268 0,-1-2 22 0,0 0 45 16,2 0 57-16,1-1 27 0,3-2 5 0,-1-1 25 15,10-11 25-15,-1 2 38 0,1-3 6 16,0 0 28-16</inkml:trace>
  <inkml:trace contextRef="#ctx0" brushRef="#br0" timeOffset="136241.6379">27365 7715 599 0,'-1'7'360'0,"0"10"-16"0,-3 0-21 0,-1 1-39 16,2-2 63-16,-2 1-35 0,0 0 5 15,1 2-14-15,-2-4-23 0,2 2-17 0,-1-1-34 16,4-2-14-16,0-3-20 0,-1 6-38 0,1-7-5 15,1 0-5-15,0-3-46 0,0-2-34 16,-1 0-20-16,1-3-60 0,0-2 1 0,0 0-133 16,4 2-56-16,-2-2-79 0,0-2 28 15,1-1-249-15,0-2 61 0,6-5 19 0,-1-4 32 16,0 1 23-16,-1-1 33 0,1-2 34 0,-2-2-3 16,0 0 30-16,-3-2 29 0</inkml:trace>
  <inkml:trace contextRef="#ctx0" brushRef="#br0" timeOffset="137458.9693">27486 7661 779 0,'0'0'306'0,"15"0"-12"0,-15 0-34 16,0 0-12-16,28-15 2 0,-24 12-32 15,0 0-25-15,-1-1 28 0,-1 0-14 0,1 0-15 16,-1 0-3-16,1 0-35 0,-3 0 12 0,0 2-39 16,0-1 2-16,-3 3-28 0,0-3-5 15,-2 3 7-15,-1 3-22 0,-10 2-10 0,1 1-13 16,-4 1 18-16,4 2-16 0,0 2-21 15,-5 1 13-15,8-1-12 0,3-1-2 0,4-2 4 16,-1 0-8-16,4 0 2 0,2-3-8 0,0-5-1 16,0 0 6-16,0 7-12 0,20 7-6 15,-5-7 0-15,1-1-2 0,3 1-1 0,1-3 2 16,0 1-4-16,0-1-5 0,-2 1 0 16,2-1 5-16,-3 0-9 0,-3 1 14 0,-2 0-13 15,-2-1 2-15,-3-1-16 0,-1 1 24 0,-2 0-15 16,0 0 9-16,-2 0-17 0,-1 0 16 0,-1-4-8 15,0 0 27-15,0 9-21 0,-17 7-1 16,5-3 25-16,-4-5-12 0,-1 1-15 0,-2-2 7 16,-2-2-16-16,3 0 15 0,-4 0-3 15,2-2 3-15,0-1 0 0,0 3 7 0,1-3-11 16,11-2 16-16,-5 0 1 0,-1 0-9 16,2 0-9-16,0 0-9 0,2 0 6 0,2 0 20 15,1 0-10-15,7 0 0 0,-8 0-3 0,8 0-9 16,-10-7 6-16,10 1-3 0,1 1 2 15,2 1-16-15,5-8-26 0,2-1 29 0,0 0 3 16,2 5-11-16,-3 3 18 0,-2-1-15 0,1 2-1 16,0 3 13-16,-2 0-15 0,-6 1 18 0,0 0-24 15,25 10 39-15,-14 0-7 0,-1 4 13 16,0 3-8-16,-2 0 13 0,1 3 9 0,-2 0 0 16,2 0 5-16,-3 2-11 0,0-3-1 0,0-1-10 15,-1-1 0-15,1-1 5 0,-3-6-22 16,0-1-22-16,-1-6-21 0,1 3 5 0,0-4-128 15,-3-2-45-15,0 0-82 0,20-15 28 0,-9 3-235 16,3-2 45-16,-5-3 30 0,1 1 4 0,1-1 76 16,0-4 7-16,-2 4 21 0,7-1 23 15,-5 3 32-15,4-2-9 0</inkml:trace>
  <inkml:trace contextRef="#ctx0" brushRef="#br0" timeOffset="137676.046">27814 7769 1079 0,'2'-1'375'0,"1"1"19"0,0 2-56 16,-1 1-1-16,1 2-24 0,-1-2-31 0,-1 4-14 15,1 0-20-15,2 8-34 0,-1-4-30 0,-1 0-15 16,-1-2-9-16,0 0-28 0,0-3-40 16,1-1-63-16,-1-1-29 0,1 1 0 15,-1-4-146-15,2 2-73 0,-2-5 20 0,3 0-288 16,-2 2 21-16,2-5 46 0,-2 2 39 0,1-1 19 15,2-8 32-15,0 1 25 0,1-5 38 16,-3 4 2-16,-1 0 15 0</inkml:trace>
  <inkml:trace contextRef="#ctx0" brushRef="#br0" timeOffset="137823.9393">27895 7559 898 0,'-3'-5'367'0,"-1"1"-23"0,1 2-75 16,-2-1-53-16,1 0-41 0,1 1-47 0,-1 1-49 15,2-2-55-15,0 3-43 0,0-3-80 0,1 2 10 16,1-2-245-16,2 2 1 0,1 0 36 16,-1-2 26-16,1 3 15 0,1-3 4 0</inkml:trace>
  <inkml:trace contextRef="#ctx0" brushRef="#br0" timeOffset="138054.0522">28019 7463 934 0,'3'1'356'0,"0"0"-1"0,0 3-48 0,6 8 28 15,-2 2 9-15,-1 7-35 0,-2 3 10 16,-3 3 1-16,4 2-21 0,0-1-20 0,0 2-30 16,-3-1-6-16,0 3-13 0,-1 0-52 0,0 2-8 15,1-4-13-15,-2-14-4 0,0 5-24 16,0 1-29-16,0-2-36 0,0-4-57 0,0-3-42 16,0-3-44-16,0-2 6 0,0-8-180 15,-9 10-78-15,9-12 30 0,0 0-256 0,-2-1 56 16,2-2 46-16,0-1 41 0,-1 0 21 0,1-3 34 15,0 2 37-15,0-3-11 0,0-1 40 16,0-3 29-16,-10-18 24 0</inkml:trace>
  <inkml:trace contextRef="#ctx0" brushRef="#br0" timeOffset="138388.4961">27972 7686 1035 0,'-2'0'348'0,"2"0"-43"16,-1 0 45-16,2 2-29 0,1-1-15 0,3 0-38 15,1 0-27-15,17 3-36 0,-4-3-15 16,5 1-9-16,-3-1-38 0,6-1-19 16,-15 0 2-16,8 0-28 0,1 0-10 0,4 0-28 15,0 0-31-15,26-10-21 0,-29 7 18 0,-1 0-4 16,0 2-23-16,-8 0-24 0,-2-1 3 16,-3 2 47-16,-8 0-2 0,0 0-3 0,7 0-4 15,-7 0 28-15,13 11 0 0,-11-4 2 0,1 11 9 16,-3-1-5-16,1 4 18 0,-1-1 6 15,0-10-1-15,0 6 0 0,0 2-9 0,0 1-13 16,0-1-14-16,0-2 9 0,0-3-10 0,0-2 2 16,0-2-41-16,0-4-18 0,0-5-29 0,0 7 4 15,0-7-176-15,0 7-69 0,2-9 27 16,2-2-249-16,-1-1 24 0,5-7 62 0,2-1 24 16,-2-3 27-16,1-1 42 0,-3-1 36 0,2-2 17 15,-1 0-8-15,-3-1 35 0,0 0-3 16</inkml:trace>
  <inkml:trace contextRef="#ctx0" brushRef="#br0" timeOffset="138508.3101">28374 7575 843 0,'-9'-1'309'15,"-8"-2"-63"-15,7 2-18 0,1 2-79 16,9-1-49-16,-9 0-48 0,3 0-66 0,6 0 2 16,-8 0-175-16,3 4-105 0,9-4-5 15,2 2 29-15,10 3-3 0</inkml:trace>
  <inkml:trace contextRef="#ctx0" brushRef="#br0" timeOffset="138757.4702">28403 7608 408 0,'15'8'299'15,"-3"0"1"-15,2 1 14 0,-5 3 22 0,1 0-44 16,-2 5 18-16,1 0 10 0,-2 5-8 0,0 0-14 16,0 1-26-16,3 1 2 0,-1 1-28 0,2-3-17 15,-2 2-24-15,5 0 28 0,-4-4-51 16,2-1 12-16,0-4-19 0,-2-1 3 0,4-5-29 16,-9-3-15-16,3-3-15 0,-1-3 16 15,-7 0-35-15,0 0-14 0,10 0 4 0,10-16-9 16,-9 5-7-16,-3-2 0 0,1-3-42 15,-1-1-15-15,1-3-28 0,-1-1-11 0,-1-1-34 16,0-1-18-16,1 1-11 0,-3 3-33 16,1 2-36-16,-3 0 14 0,2 3-106 0,-1 2-25 15,4 0-60-15,-4 4 29 0,1 2-230 16,-3 3 20-16,3 0 55 0,1 3 47 0,3-1 24 16,-1 1 4-16,1 0 24 0,5 0 24 15,16 13 63-15,-15-5-42 0,-5 4 61 0</inkml:trace>
  <inkml:trace contextRef="#ctx0" brushRef="#br0" timeOffset="139038.8176">28929 7778 654 0,'4'5'381'0,"-2"2"-49"0,1-2-46 0,-1-1-15 16,6 7-33-16,0-4 43 0,-1-5-32 0,0 0-15 15,0 1-21-15,0-3-26 0,-7 0-17 16,6 0-10-16,7 0-54 0,11-17 2 0,-12 9-43 16,-3-1 1-16,0-3-8 0,-5 1-6 15,5-1-27-15,-5-3-3 0,-2 4 12 0,-2 11 1 16,0-9-5-16,0 2-17 0,0 7-2 15,-14-14-1-15,9 14 0 0,-12 4 6 0,3 4 1 16,0 3 61-16,-1 3-20 0,2 4 17 16,1 1-4-16,3-2-12 0,2 3-9 0,1-1-2 0,3-2-11 15,3-10 9-15,0 2-4 0,0-1-24 16,0 0-16-16,14 4-31 0,2-3 4 0,2-4-144 16,4-5-46-16,5 0 22 0,-12 0-311 15,10 0 46-15,4 0-2 0,39-11 72 0,-27 5 41 16,4 1-12-16,6 1 60 0,4-2 25 15,-5 2 16-15,7 1 10 0</inkml:trace>
  <inkml:trace contextRef="#ctx0" brushRef="#br0" timeOffset="139320.5678">30243 7766 1182 0,'1'-9'417'0,"-2"1"-49"0,-5-4-31 16,-5 2-32-16,-1 0-34 0,-5 0-14 0,-3 6-20 15,-1-3-12-15,3 7-20 0,7 0-12 16,-21 11-15-16,11 0-11 0,2 0-13 0,-1 5-17 16,4 2-13-16,-2 0 4 0,7 4-16 15,2-4 2-15,0 4-13 0,5 0-23 0,3-2-4 16,1-15-2-16,0 8-4 0,16 12-23 16,-4-13-15-16,1-1-25 0,4-6-39 0,-2-4-40 15,5-1 7-15,-8 0-104 0,21-12-17 0,-14 2-29 16,2-3-46-16,0-1 27 0,-4-4-161 15,2 0-104-15,-1-4 66 0,-1 1 23 0,-1-4 35 16,0-1 27-16,-4 0 33 0,-2-4-5 16,-3 1 47-16,-1-2 2 0</inkml:trace>
  <inkml:trace contextRef="#ctx0" brushRef="#br0" timeOffset="139541.1461">30289 7500 779 0,'-10'-19'319'0,"0"1"3"0,1 7-52 16,-3-1 17-16,1 4-38 0,2 2-29 15,3 2 19-15,6 4 13 0,-8 0-4 0,8 0-35 16,-22 18 15-16,13-5 4 0,3 5-19 0,3 1-3 15,-1 8 14-15,4 1-19 0,0-13-15 16,0 7-13-16,0 4-16 0,11 31 9 0,-5-26-19 16,1 0-24-16,1-2-17 0,2-4-10 0,-2 0-11 15,2 0-17-15,1-2-47 0,-1-5-54 16,1-3-40-16,2 0-58 0,3-4 11 0,-2-4-149 16,1 0-42-16,3 0 26 0,2-1-225 0,3-6-10 15,-16 0 52-15,2 0 29 0,7 0 34 0,21-12 37 16,-12 4 3-16,-2-1 30 0,-3 0 56 15,0-3-15-15,-1 1 20 0,0 0 17 16</inkml:trace>
  <inkml:trace contextRef="#ctx0" brushRef="#br0" timeOffset="140115.1731">30637 7815 499 0,'2'-4'425'0,"0"0"-55"15,-2 0-54-15,-2-1 55 0,-2 2-37 16,-1-2-10-16,1 4-2 0,-14-3-9 0,2 1-26 16,7 3-36-16,-4 0-19 0,-19 13-2 15,14-1-30-15,-1 1 2 0,2 3-23 0,-1-2 1 16,3 6-21-16,3-3-8 0,6 2-30 0,-4-1-5 15,6-2-23-15,2 1 3 0,2-17-17 16,0 10-10-16,0 0-11 0,16 3-16 0,-10-10-32 16,1-2-8-16,2-2-23 0,-1 1-29 15,20-8-11-15,-8 0-36 0,1 0-2 0,-4-4 10 16,2 0-51-16,1 1-6 0,-5-4 14 16,1 2 4-16,-4-1 5 0,-4 1 13 0,0 5 15 15,-2 0-3-15,-4 2 34 0,0 2 6 0,-1 1 44 16,-1 3 1-16,0 0 2 0,-1 3 39 15,-1 0 30-15,0 2-11 0,0-1 21 0,0 3 2 16,2 0 12-16,-2 0 1 0,2 1-12 0,0-3 4 16,0-5-3-16,0 12 0 0,12 9-5 15,-5-13-16-15,-1-3 0 0,2-1 9 0,7 3-25 16,-3-6 1-16,1-1-5 0,-13 0-6 0,13 0-11 16,15-12-40-16,-12 4 1 0,-3-5-23 15,1 0-1-15,-1-3-22 0,-7 3 5 0,6-5-68 16,-1-5-16-16,-2-3-6 0,0-1-6 0,-2 0 28 15,-1-2 6-15,-3-3 25 0,3 1-10 16,-1 0 33-16,-2-1 26 0,1 1 32 0,-4 3-1 16,0 5 29-16,0 11 24 0,0-4-5 15,0 1-2-15,0 3-1 0,0 1 50 0,-9-5 3 16,4 11 4-16,3 5 3 0,-2 0 7 0,1 4-2 16,-5 8 19-16,1 5 3 0,-1 3-3 15,2 5 2-15,-1 1 10 0,3 5-8 0,0-1-17 16,4 0 11-16,0-13-34 0,0 6 9 0,0 4-7 15,0 1-13-15,17 26-52 0,-10-32-48 16,3-4-52-16,4 1 10 0,3-3-123 0,-2-4-27 16,-1-1-61-16,5-4 28 0,2-1-243 0,0-1 15 15,0-3 47-15,0-2 55 0,2 4 10 0,-13-4 26 16,9 0 42-16,0 0 13 0,27-21-23 16,-25 11 41-16,0 1 46 0</inkml:trace>
  <inkml:trace contextRef="#ctx0" brushRef="#br0" timeOffset="140470.1167">31277 7769 842 0,'-2'-4'376'0,"-2"0"-67"16,-1 1 13-16,1 2-42 0,-2-2 48 16,-2 3-27-16,-12 2-3 0,-2 6-24 0,1-1-16 15,1 3-28-15,-2 2-10 0,3 1-4 16,2 2-24-16,3 0-34 0,1 2 7 0,4-2-35 16,2-1 6-16,3-1-23 0,4-13 2 0,0 9-10 15,0-2-34-15,13 4 4 0,-8-6-10 0,1-4-4 16,13 3-15-16,-4-3-15 0,-6-1-9 15,5 0-26-15,3 0-7 0,24-10-12 16,-21 3 7-16,0 2 0 0,-3-4-3 0,2-2-2 16,-1 2 7-16,-5 6 5 0,1-4-18 0,-5 0 11 15,-5 6 0-15,1-1 4 0,0 2 11 16,-5 0 18-16,0 0 17 0,0 0 6 0,7 15-6 16,-5-10 3-16,0 12 18 0,-2-2-4 15,2 0-28-15,3-2 18 0,-1 1-14 0,2 2 4 16,-2-8-17-16,-2-2-26 0,0-2-40 0,0-2-54 15,2 0 9-15,-1-2-144 0,-3 0-46 0,0 0 26 16,0 0-290-16,18-22 48 0,-16 14 27 16,-2-8 63-16,5-1 16 0,-5 4 0 0,0 2 47 15,0-6 3-15,-12-20 70 0,3 16 18 16,0-4-48-16</inkml:trace>
  <inkml:trace contextRef="#ctx0" brushRef="#br0" timeOffset="140654.1078">30986 7621 1299 0,'-19'-5'499'16,"4"3"-32"-16,5-1-44 0,2 3-64 0,1-3-13 16,3 3-47-16,4-1-34 0,2 1-30 15,3 0-23-15,5 0-42 0,13-1-57 16,-10 1-86-16,12 0-3 0,2 0-181 0,5 0-103 16,1 0 23-16,1 0-259 0,0 0 50 0,2 0 50 15,-3 0-20-15,3 0 68 0,0 0 19 16,0 0 18-16,39 8 25 0,-40-4 21 0,1 2 17 15</inkml:trace>
  <inkml:trace contextRef="#ctx0" brushRef="#br0" timeOffset="140811.0222">31893 7798 1288 0,'1'2'413'0,"1"-2"-74"0,0 0-37 16,0 2-35-16,0-4-121 0,0 1-86 0,-2-1-86 15,0 0-98-15,0-1 11 0,0 1-262 0,0 0 50 16,0 0 19-16,-2-2-43 0,0 0 85 16,-2-1 3-16</inkml:trace>
  <inkml:trace contextRef="#ctx0" brushRef="#br0" timeOffset="144901.2236">4097 8442 907 0,'0'0'293'0,"0"0"-11"15,0 0-9-15,0 0-23 0,0 0 4 0,0 0-29 16,0 0-16-16,-15 0-27 0,15 0-20 0,0 0 1 16,0 0-14-16,0 0-1 0,0 0-23 0,0 0-17 15,0 0-5-15,-18 26 8 0,25-9-8 16,0-2-2-16,3 3-28 0,-2-1 2 15,-1-1 3-15,5-1-12 0,-1-1-4 0,-1 0-5 16,0-1-23-16,0-2 9 0,-2-1 8 0,1 0-23 16,-2-2 11-16,-2-3-15 0,-1 0-19 0,-1-1-29 15,0 0 3-15,0-1-62 0,-2-2-10 16,0 2-37-16,-1-3-27 0,0 0-41 16,0 0-44-16,0 0 23 0,-6 5-234 0,4-6 18 15,-1 0 44-15,1-1 31 0,0-2 17 0,0 0 18 16,1 0 34-16,0-2-7 0,0 1 26 15</inkml:trace>
  <inkml:trace contextRef="#ctx0" brushRef="#br0" timeOffset="145152.8927">4172 8513 217 0,'-1'-5'426'16,"0"-1"-64"-16,0 3-19 0,0-2-34 16,0 4-6-16,0-2-44 0,-1 2-33 0,0 1 27 15,-1 0-27-15,1 2-34 0,-1 1 7 0,-1 0-7 16,-3 8-15-16,0 2-1 0,2 2 1 0,-1-1-26 15,1 0-17-15,-1 0-8 0,0 2-6 16,3-4-21-16,0 0-7 0,2-2-12 0,-1-2-10 16,0 1 3-16,0-3-13 0,1 1-4 0,-1-1-25 15,0-1-44-15,0 0-14 0,-1-1-29 16,2-1 4-16,-3-1-126 0,0 1-60 0,4-3 22 16,0 0-282-16,0 0 11 0,0 0 42 15,-8-12 53-15,6 6 39 0,0-1 3 0,-2-7 52 16,-6-1 2-16,4 3 42 0,-1 1-14 0,1 2 30 15</inkml:trace>
  <inkml:trace contextRef="#ctx0" brushRef="#br0" timeOffset="145364.9589">3896 8620 776 0,'-2'3'390'0,"-1"-1"-53"0,2 0-20 15,-1 0-59-15,1 0-40 0,0-1-23 0,0 2 23 16,2-3-1-16,2 0-27 0,2 0-10 15,14-3-37-15,0 0 21 0,1-1-35 0,5-1-9 16,3-2-11-16,0 1-15 0,2 0-9 0,-3-2-107 16,0 1-56-16,2-2-37 0,0 2-60 0,2-2 15 15,0 1-268-15,0 2 3 0,-2-1 37 16,-3 1 19-16,5 1 37 0,-1 0 12 0,-2 0 27 16,0 2 32-16,-1 1-9 0</inkml:trace>
  <inkml:trace contextRef="#ctx0" brushRef="#br0" timeOffset="149110.9937">5324 8511 456 0,'0'-19'314'16,"-18"-16"-23"-16,8 19-13 0,0 3-28 0,0 0 19 16,-1 3-6-16,4 3-20 0,2 2-29 15,-1 2 3-15,6 3-1 0,0 0 0 0,-12 22 5 16,11 1-8-16,1-9-10 0,0 7-5 0,14 33-5 16,-7-20-16-16,2 4-17 0,1 2-4 15,-1 3-22-15,-1 3-8 0,0 5-26 0,-1-2 9 16,-2-2-17-16,1-1-4 0,-3-3-16 15,1-9-22-15,0-1-17 0,-2-3-40 0,0-3-26 16,-2-4-53-16,2-9 8 0,-1-7-136 16,-1-7-67-16,-1 4 25 0,-1-6-260 0,1-1 7 15,0-2 48-15,-7-10 40 0,4-3 20 0,1 0 51 16,-4-8-5-16,-1-1 41 0,-2 1 46 0,2 2-34 16,1-4 42-16</inkml:trace>
  <inkml:trace contextRef="#ctx0" brushRef="#br0" timeOffset="149386.2907">5212 8497 526 0,'1'-14'403'0,"2"-5"-51"0,-3 11-32 15,10-17-20-15,-2 9-27 0,4 6-33 0,1 0 6 16,4 3-29-16,2 3 12 0,1 4-37 0,-9 0-6 16,24 11-12-16,-12 1-13 0,-2 1-23 15,-2 6 6-15,-2-4-21 0,-1 4-25 0,-3 2 4 16,1 1-9-16,-3 2-15 0,-3-3 4 15,-2-2-28-15,-1 0 8 0,-3 0-1 0,-2-14-7 16,0 4-8-16,0-1-4 0,-17 12-13 16,10-13-8-16,-2-2-44 0,0-1-29 0,1-2 7 15,8-2-115-15,-7 0-44 0,-14-10-45 0,10-2 23 16,1-1-256-16,4-1 20 0,0-1 31 0,2 1 31 16,2 2 44-16,2 0 17 0,0 12 5 0,0-13 53 15,0-1 1-15,15-12 14 0</inkml:trace>
  <inkml:trace contextRef="#ctx0" brushRef="#br0" timeOffset="149758.8693">5484 8456 493 0,'4'-3'295'0,"1"0"-31"16,0 4-7-16,-1 1-4 0,-2-2 15 0,1 5-14 16,6 8-8-16,-3 3-27 0,1 4 42 15,-1 1 0-15,1-1-24 0,-4 2-13 0,2 0-22 16,2-1-17-16,-1-2-20 0,2 1-14 0,0-3-14 16,0 0-1-16,-1-5-26 0,2 1-7 15,-5-4-17-15,1-3 4 0,-2-1-9 16,0-3-12-16,0-1 6 0,1-1-10 0,-4 0-12 15,0 0-17-15,0 0-15 0,15-10-16 16,-5-3-9-16,-2-1-13 0,0 0-27 0,-3-2-6 16,1-2 16-16,-1 0-18 0,0 2 26 15,-2 1-4-15,0 3 20 0,0 3-11 0,0 2-19 16,-2 2 31-16,1 2-8 0,-1 2-6 0,0 0 21 16,-1 1 21-16,0 0 22 0,0 0 12 0,7 14 2 15,0-1 17-15,0 4 1 0,0-3 2 0,2-2 1 16,1 2 6-16,1 1 5 0,0-2-12 15,1 0-4-15,0-2-20 0,2-1 13 0,-1-1-11 16,-2-1-4-16,3-3-3 0,-3-2-24 0,-2-2-24 16,2-1-39-16,-11 0-73 0,8 0 13 15,-1 0-152-15,-7 0-69 0,26-18 30 0,-19 12-271 16,-2-2 43-16,1-5 30 0,-2 2 62 0,1-3 22 16,-5-1 33-16,0 4 29 0,0-2 34 15,0-6 3-15,-10-22 33 0,8 16-2 16</inkml:trace>
  <inkml:trace contextRef="#ctx0" brushRef="#br0" timeOffset="150016.5667">5890 8257 829 0,'-2'-5'337'0,"0"-4"-47"15,1 4 114-15,0 1-58 0,2 2-29 16,-2 3 13-16,2 1-18 0,-1 3-2 0,3 12-11 16,3 3-17-16,0 4-19 0,3 1-25 0,-1 4-22 15,1 5-22-15,1 1-4 0,0 1-14 16,0-2-31-16,0 0-8 0,-2-1 3 0,-1-2-43 15,0-2-9-15,1-3 4 0,-1 2-13 16,-1-6-4-16,0 0-6 0,-2-5-29 0,0-2-5 16,1-7-40-16,-3 0-31 0,-1-5-57 0,1-3-74 15,0 0 18-15,-2 0-134 0,0 0-69 16,0 0 30-16,4-14-245 0,-3 11 34 0,-2-1 74 16,0-1 39-16,0 0 22 0,1 2 15 0,-1-3 47 15,0 2 7-15,2 0 53 0,-1 4-12 16,0 0 8-16</inkml:trace>
  <inkml:trace contextRef="#ctx0" brushRef="#br0" timeOffset="150344.0023">6046 8660 1035 0,'0'-3'376'0,"1"-1"40"0,-1 1-42 16,0 2-15-16,1-1-24 0,-1-1-19 0,1 1-10 15,-1-1-17-15,0 1-28 0,0 0-22 16,1 2-17-16,-1-3-31 0,0 0-1 0,1 2-40 15,0 0-3-15,1-1-28 0,2 0-17 0,-1 0-11 16,1 1-5-16,3-1-17 0,0 2-2 16,14 0-10-16,-11 0-3 0,5 0-16 15,2 0 4-15,23 11-4 0,-22-5 9 0,-1 3-20 16,-2-1 11-16,-1 0-6 0,-8-1-6 0,0 1-19 16,-4-1 23-16,-1 0-5 0,-1-7-5 0,0 7-10 15,0 4 13-15,-20 12-4 0,8-12-17 16,-3-1-34-16,-1-5-35 0,2 1-39 0,0-3-43 15,4-1 15-15,10-2-125 0,-10 0-41 16,2 0 27-16,8 0-239 0,-21-19-8 0,18 10 22 16,1 0 53-16,6 1 32 0,5-9 29 0,5 2 21 15,1-3 43-15,3-2 13 0,2 0 45 16,0 2 8-16</inkml:trace>
  <inkml:trace contextRef="#ctx0" brushRef="#br0" timeOffset="150815.262">6303 8376 852 0,'-13'-13'414'0,"3"1"-59"0,2 0 50 15,0 2-51-15,0-1-16 0,3 5-10 0,0 1-38 16,2 2-25-16,1 0-42 0,1 3-23 0,2 2 2 16,0 1-5-16,2 2-10 0,7 10-2 0,0 3-16 15,2 3 8-15,-1 4 8 0,5 2-19 16,-3 2-18-16,2 1-17 0,-1-1 9 0,2-1-26 15,-2 0-13-15,2-3 12 0,-3 0-10 16,-2-1-8-16,3-3-11 0,-2-1-13 0,0-3-6 16,-4-3-7-16,2-3-16 0,-2-5-23 0,1-4-14 15,-9-2-40-15,12 0-28 0,9-10-19 16,-9 2-24-16,-1 0 1 0,-2-5-2 0,0 0-13 16,-3-1 10-16,2 0 18 0,-3-1 1 15,0 1 15-15,1 0 2 0,-4 3 9 0,-1 3 11 16,2 0 29-16,-2 3-13 0,2 1 14 0,-3 0 11 15,1 3 11-15,0 1 21 0,-1 0 8 0,0 0 22 16,0 0 7-16,3 15 11 0,-1-8 21 16,2 9-18-16,1-1 14 0,1 1-14 0,-2-1 1 15,4-2-11-15,-3-3 2 0,2 2-9 0,1-4-2 16,0-2-16-16,-1-3 6 0,0 0-50 16,1-3-29-16,-8 0-45 0,12 0-47 0,19-12 11 15,-16 2-121-15,-2-1-45 0,-1-3-60 0,-1-1 30 16,-3-1-237-16,-3-1 40 0,2 1 65 0,-3 0 22 15,-2-5 37-15,0-1-13 0,-2 10 52 16,0-3 18-16,0-4 23 0,-15-15 13 0,8 18-9 16</inkml:trace>
  <inkml:trace contextRef="#ctx0" brushRef="#br0" timeOffset="150932.573">6706 8371 788 0,'-15'-1'333'0,"3"1"-28"0,-7 3-32 16,12-3-20-16,-17 9-15 0,12-2-48 0,0 1-22 15,-3 0-25-15,7 1-4 0,0 5-63 0,3-6-45 16,2-2-55-16,3-6-73 0,0 8 8 15,12 12-246-15,2-10-32 0,7-1-2 0,3-1 65 16,3-4 5-16,1 1-18 0,2-3 6 0</inkml:trace>
  <inkml:trace contextRef="#ctx0" brushRef="#br0" timeOffset="152029.5464">6961 8508 640 0,'9'-4'405'16,"-5"1"-39"-16,-1 1-48 0,-2 0 43 0,0-2-25 15,-2 1-25-15,-1 2-11 0,-1 1-5 0,-1-2-31 16,-1 4-5-16,0-1-37 0,-2 1-9 15,3 0-27-15,-1 1-17 0,-5 7-19 0,2-3-8 16,4 1-29-16,2-1-10 0,2 1-11 0,0-8-15 16,0 8 6-16,18 16-18 0,-8-14-7 15,3 2 5-15,3-2-14 0,0 0 6 0,2-1-17 16,-2 1 5-16,0-1-11 0,-3 1-14 16,1-1 0-16,-3-1 3 0,-4 1-3 0,0 5-2 15,-5-6-1-15,-2 0-5 0,0-8 2 0,0 7 7 16,-18 14 0-16,7-9-11 0,-4-4-4 15,0 1 14-15,-1-6-11 0,0 2 0 0,2-5-1 16,3 2 7-16,2-2-12 0,9 0-14 0,-8 0-25 16,8 0-2-16,-7 0-19 0,-4-12-22 15,10 8-2-15,0-1-8 0,2 0-13 0,2-1 4 16,7-8 14-16,5 2 7 0,4-6-14 16,1 5 8-16,3-2-15 0,0 1 11 0,3-2 13 15,-1 1-22-15,0-2 20 0,-3-3-6 0,0 1 6 16,-2-1 15-16,-2 1 0 0,-3-1 10 15,2-2 12-15,-6 0-3 0,-1-1 3 0,0 0 6 16,-2-2 6-16,-6 0 32 0,0 4 5 16,-2 10-9-16,0-2 18 0,-13-14-2 0,3 17 47 15,1 5 19-15,-2 4-8 16,1 3 11-16,3-2 10 0,-17 16 0 0,14-2 10 16,1 2 11-16,3 7 1 0,2 2 8 0,2 1 12 15,2 1-7-15,0-12-12 0,0 9-13 0,16 23 1 16,-7-20 0-16,0 1-15 0,2-3 12 15,-1 0-29-15,2-3 6 0,1 0-13 0,-2 0 14 16,1-4-30-16,-2-4-7 0,-2-3-5 0,1-1 3 16,-3-5 8-16,0-2 0 0,-1 1-26 0,-5-4-11 15,0 0-30-15,7 0-6 0,-7 0-35 16,23-21-2-16,-17 13-8 0,2-7-14 0,-2 1 10 16,1-1-11-16,-1 1-2 0,-3 2 13 15,2 5 4-15,-2 1 4 0,1 2 6 0,-2 1-5 16,2 1 21-16,0 2-5 0,-4 0 18 0,0 0 21 15,0 0 3-15,10 12 16 0,-1-2 12 16,-1 5 17-16,0-8-4 0,2 2 11 0,-5-2-3 16,6 3 7-16,-3-5-14 0,2-2 17 0,-1-1-25 15,0-1-2-15,1-1 16 0,-10 0-11 16,12 0 3-16,5 0-5 0,17-11-12 0,-18 4 9 16,1 0-26-16,-2-1-14 0,-1-2-2 0,-1 3 3 15,-5-1-5-15,-1 2-5 0,-4 1-2 16,1-1-14-16,-3 1 11 0,-1 5-3 0,0 0-1 15,0 0 8-15,0 0 0 0,-15-11-6 0,9 9 9 16,0 4 0-16,1-2 9 0,-1 0 1 0,-1 2-2 16,-5 6 18-16,1 0 10 0,1 1 10 15,4 1 5-15,0 4 5 0,4-4-5 16,0-1-14-16,2-9 0 0,0 6 7 0,12 10-4 16,3-6-15-16,1-3-9 0,4 0-38 0,3-5-15 15,-12-2-35-15,8 0-30 0,8 0 11 0,27-12-73 16,-21 8-25-16,-5-1 1 0,3-1-26 15,-2 0 21-15,2 1 24 0,-3-2 3 0,4 2 18 16,-5-4 10-16,-3 1 48 0,-5 1 26 16,-3-1 37-16,-4 1 15 0,-7 1 15 0,-2 0 19 15,-1 0 31-15,-2 6 21 0,0 0-2 16,0 0 8-16,-12-14 19 0,6 11-7 0,-1 2 46 16,-1 1 11-16,-10 1-5 0,8-1-7 15,-3 0 3-15,-14 14 7 0,14-7-8 0,2 3 4 16,2-2-1-16,4 0-7 0,2 2-13 0,3-3-6 15,0-7 2-15,0 8-13 0,16 13-10 0,-4-10-14 16,5-3 10-16,2 0-26 0,4-4-6 16,0-3-38-16,-11-1-39 0,9 0-35 0,24-13-21 15,-18 6 8-15,-2-2-89 0,-7-4-18 0,-1 1-36 16,-3-2-27-16,-2-4-18 0,-2 0 24 16,-4-2-148-16,-1-3-41 0,-4-4 13 0,1 2 42 15,-2 11 25-15,-13-27 30 0,4 14 30 0,0 0 4 16,-3-4 33-16,1 4-28 0</inkml:trace>
  <inkml:trace contextRef="#ctx0" brushRef="#br0" timeOffset="152248.113">8152 8233 875 0,'-9'-7'375'16,"4"2"-53"-16,0 2 18 0,0 2-13 0,2 2 8 15,1 2-21-15,0 4-2 0,0 0-13 0,7 12 12 16,-5-5-12-16,0 4-2 0,9 32-30 16,-4-21 32-16,1 4-26 0,2 0-25 0,1 0-38 15,2-2-20-15,-4 0-2 0,3-1-32 0,-1-2-18 16,2-2-12-16,-1 0 4 0,-1-2-52 0,0-3-8 15,3 2-89-15,-1-5-40 0,2-4-59 16,-1-6-51-16,4-1 17 0,1-5-143 0,4 1-68 16,-10-3 31-16,8 0-252 0,26-11 22 0,-16 5 64 15,0-2 28-15,0-1 41 0,0-5 49 16,5-1 30-16,-1-2 25 0,1-6 34 0,3 2 7 16,-2-4 11-16,2-4 10 0</inkml:trace>
  <inkml:trace contextRef="#ctx0" brushRef="#br0" timeOffset="152678.0256">9073 8233 988 0,'7'-12'468'16,"-3"4"-49"-16,-2 2-46 0,1 6-17 15,1 3 2-15,-1 3-22 0,2 10 7 0,-1 6-23 16,1 7-5-16,0 0-34 0,3 4 10 0,-2 5-7 16,1 3-29-16,1 0-19 0,-3 2-34 15,3 0-2-15,-1-3-17 0,1-2-23 0,-2-3-25 16,1-2 5-16,-2-4-37 0,1-1 8 15,0-4-9-15,-5-5-8 0,3-3-8 0,0-8-6 16,-4-4-26-16,4-3-26 0,-4-1-22 0,0 0 0 16,10-9-49-16,-1-5-35 0,1 0-2 15,0-1-17-15,2 0 14 0,2-1 2 0,-2 2 4 16,4-1 1-16,-1 2 11 0,2 1-11 0,3 1 21 16,0 5 4-16,3-2 0 0,1 3 9 0,0 0 7 15,1 5-3-15,-13 0 30 0,6 0-4 16,26 12 7-16,-26-3 19 0,-2 1 7 0,-4 0 20 15,-8 0 15-15,0-1 3 0,-4 3-9 16,0-12-11-16,-11 22-15 0,-4-9 13 16,-3 0-16-16,-2-2 16 0,-2-2-14 0,-2-1-4 15,-1 1 0-15,0-3-5 0,1 1-18 0,-3-5-23 16,5 0-48-16,11-2-27 0,-2 0-46 16,-16-14 14-16,19 7-132 0,-1-6-35 0,7 0-64 15,4 6 32-15,0-6-203 0,15-19 17 0,-5 13 42 16,5-1 40-16,8 4 15 0,5-1 45 15,2-1 20-15,4 2 15 0,-1 3 30 0,2 1 23 16,2 5-27-16</inkml:trace>
  <inkml:trace contextRef="#ctx0" brushRef="#br0" timeOffset="153112.6709">9674 8574 1114 0,'24'2'315'0,"0"3"11"0,-5 4-42 15,-6 2 37-15,1 2 13 0,-5 2 10 16,-2 2-12-16,0 1 2 0,0 3-11 0,-2 1-36 16,3 0 30-16,0-2-6 0,0-4-37 15,0 4-44-15,2-2-21 0,-1-3-36 0,1-5-10 16,1 5-11-16,0-6-20 0,-2-4-13 0,-1-5 0 15,2 0-31-15,-10 0-5 0,7 0-9 16,4 0-34-16,14-18-51 0,-11 5-14 0,-2 1-16 16,0-1-19-16,0-3 3 0,-1-2-13 0,-1 2 7 15,0-4 0-15,1-1 4 0,-2 1 5 0,0 3 2 16,-1 2 6-16,-6 3 15 0,2 4 1 16,-1 2 2-16,0 2-6 0,-1 1 13 0,-1 1 9 15,-1 2 24-15,0 7 2 0,0-1 1 16,-4 12 46-16,4-4 2 0,0 6 21 0,0 6 3 15,0 3-8-15,0 5 4 0,0 5 9 16,0 6-2-16,10 53-6 0,-9-45-11 16,2 0 9-16,-3 0-2 0,0-28-11 0,0 11-14 15,-16 46 10-15,10-42-8 0,-2-5 12 0,-4-3-22 16,1-3 6-16,-3-6-5 0,-2-3 4 0,-2-3-5 16,-2-3-8-16,-1-1 1 0,-1-8 4 15,2-2-11-15,10-3-1 0,-15-11-8 0,14-3 1 16,2-5-53-16,4-5 3 0,2-6-84 0,3-3-45 15,0 13-64-15,12-40-54 0,4 14 28 16,6 4-182-16,9-1 38 0,4 4-247 0,3-1 40 16,2 4 51-16,-1 1 40 0,4 5 41 0,1 4 38 15,3 2-10-15,-2 5 67 0,4 2 38 16,1 2 22-16,1 3 32 0,6 3-6 0,4 1-11 16</inkml:trace>
  <inkml:trace contextRef="#ctx0" brushRef="#br0" timeOffset="153464.6006">11134 8678 1025 0,'5'-14'362'0,"-2"2"15"0,-1 5-12 16,0 1-50-16,-1 2-38 0,1 4-15 0,-2 2 14 15,2 3 6-15,0 2-26 0,2 12-5 16,0 6-16-16,-2-2-25 0,-1 4-4 0,-1-14-40 16,0 7-18-16,0 3-8 0,0 3 0 15,0-4-32-15,0 0-31 0,-12 19-35 0,10-29-23 16,0-2-24-16,0-6-59 0,0 0 8 0,2 0-140 15,-2-6-36-15,0 0-30 0,0-2-28 16,0 0 29-16,0-10-211 0,-1-4 5 0,0 2 42 16,2-3 42-16,1 14 4 0,0-10 46 15,0 1 14-15,0-3 23 0,-11-15 24 0,8 20 26 16</inkml:trace>
  <inkml:trace contextRef="#ctx0" brushRef="#br0" timeOffset="153920.8137">11103 8734 565 0,'-2'-8'265'16,"-1"2"7"-16,-1 0 7 0,1-1 0 0,1 3-34 15,0-1 61-15,0 0 5 0,0 2-16 16,2-2-2-16,-1 1-28 0,1 4-4 0,0 0-3 15,0 0-6-15,12-13-19 0,-5 12 7 16,13 3 8-16,-8-2-28 0,23 14 21 0,-12-1-20 16,0 1-27-16,2 3-2 0,1 4-11 0,-1 1-30 15,2 2 1-15,-3 2-21 0,0-1-22 16,-1 1-10-16,-4-1 0 0,0-3-21 0,-1-4-35 16,-1 0-4-16,0-2-90 0,-1-2-12 0,-4-6-33 15,-1-6-28-15,0-1-35 0,-11-1-17 16,24-10 17-16,-10-1-84 0,-1-2-27 0,-2-1-4 15,-3-4-2-15,3-4 6 0,-3 1 4 0,-2-2 11 16,0 2 11-16,-3-4 34 0,2 4 19 16,-3-5 16-16,-1 5 61 0,1-3 23 0,-2 1 34 15,0 14 52-15,0-6 29 0,0-3 14 0,0 2 50 16,0 3 11-16,0 2-9 0,-13-9 58 16,11 15 13-16,2 1-11 0,-2-1 2 0,0 1-14 15,2 2 10-15,-2 2 13 0,0 1 21 0,0 4 22 16,-1 0-18-16,1 2 13 0,-4 12-21 15,3-1 11-15,0 6-2 0,-1 0-22 16,4 3-1-16,-2 2-36 0,0-1 13 0,1-1-23 16,-1 4-18-16,-1-6-17 0,3 1-1 0,-1-1-24 15,1-15-6-15,0 5-98 0,0 0-54 0,0-4-39 16,10 10-32-16,-4-16 17 0,0-5-107 0,1 0-57 16,8-2-23-16,7-5 30 0,-10-1-211 15,6-6-47-15,-3 2 75 0,2-2 40 0,0 0 15 16,0-4 55-16,0-2 31 0,-2 0 20 15,0-1 25-15,-3 2 22 0,0-2 5 0,0 1 34 16</inkml:trace>
  <inkml:trace contextRef="#ctx0" brushRef="#br0" timeOffset="154143.9112">11889 8629 801 0,'1'-7'369'0,"1"2"50"16,0-1-13-16,-1 1-33 0,-1 2-23 0,2 1-32 16,-4 2-20-16,2 0 3 0,-2 2-5 0,0 1-18 15,1 4-9-15,-3 8-3 0,3 2-30 0,-3 2 2 16,1 2-26-16,1 2-21 0,2-1-21 0,0-11-20 15,0 7-6-15,0 3 2 0,0 0-17 16,0-1-39-16,12 19-18 0,-6-23-6 0,0-2-78 16,0-3-31-16,-1-5-58 0,2 2-72 0,6-3 16 15,-4-2-138-15,2-1-53 0,-1-2 31 16,0 0-260-16,-1 0 48 0,5 0 46 0,4 0 33 16,0 0 25-16,2 0 36 0,21-10 32 15,-22 6 29-15,4 0 23 0,-2-3 17 0,0 3 7 16,-4-7 6-16</inkml:trace>
  <inkml:trace contextRef="#ctx0" brushRef="#br0" timeOffset="154520.9104">12289 8722 419 0,'4'-17'377'0,"-1"1"-14"0,0-1-53 0,-1 5 53 15,-1 2 1-15,0 3-23 0,-1-1-13 0,0 8-33 16,0 0-27-16,0 0-12 0,0-6-33 16,0 6-3-16,-14-6-25 0,10 8-9 0,-3 1-3 15,-2 8-21-15,-3-1-33 0,1 0 9 0,0 0-15 16,2 2-15-16,2 0-23 0,1-2 5 15,2-2-17-15,2 1-17 0,1-3-6 16,1 1 13-16,0-7-19 0,0 6-1 0,0-6 3 16,16 23-1-16,-6-15-16 0,0-3-14 0,5 1-5 15,0-2-6-15,3 0 0 0,2-1 2 16,-1 4 9-16,3-3-5 0,1 0-6 0,-3 3-1 16,-1-4-3-16,0 1 7 0,-6 3-8 15,1-1 2-15,-5 2 13 0,-2-4 10 0,-2 3 8 16,-4 0 5-16,-1-7-3 0,0 5 9 0,-11 16-8 15,-2-10 3-15,-1 2 3 0,-5-3 2 0,-1 0-23 16,-2 0 8-16,-1-3-9 0,-1-3 6 16,-1 3-38-16,2-4-18 0,-1-1-28 0,14-2-41 15,-7 0 8-15,3 0-140 0,-16-14-64 16,17 1-52-16,7 4 31 0,4 0-273 0,2-2 75 16,0 3 59-16,21-17 10 0,-2 11 22 15,3-1 39-15,1 3 40 0,8-2 14 0,1 4 36 16,4-7 0-16,0 5 11 0</inkml:trace>
  <inkml:trace contextRef="#ctx0" brushRef="#br0" timeOffset="154760.0483">12639 8679 849 0,'2'-3'392'0,"1"-1"-57"0,-3 1 22 0,0 1 19 16,0-1-11-16,0 0-9 0,0 3-11 0,1-1-2 16,0-1-5-16,0 0-20 0,1 0-31 15,0 0-23-15,3 1-26 0,9-3-7 0,4 0-13 16,0 0-36-16,2 0-4 0,6 4-28 0,3 0-18 15,2-4-12-15,-1 2 2 0,1 1-30 16,-1 0-24-16,0 1-7 0,-3 0-84 16,-3-3-39-16,-4 0-50 0,-2 0-73 0,1-2 18 15,-8 0-182-15,-3 0 31 0,-4 0-297 0,1 1 39 16,-2 1 64-16,-3 3 35 0,0 0 23 16,0 0 65-16,-14-3 14 0,6 4 27 0,-12 4 3 15,0 1 59-15,-1 0 10 0,-1-2-4 0</inkml:trace>
  <inkml:trace contextRef="#ctx0" brushRef="#br0" timeOffset="154928.5057">12860 8635 1435 0,'-7'0'542'0,"3"1"-51"0,0 1-25 0,1 2-30 16,0 0-53-16,0 2 24 0,-1 9-13 0,3-1-33 15,-1 6-45-15,2-10-26 0,0 8-26 0,0 4-26 16,0 0-37-16,0 2-75 0,0 3-12 16,0-1-201-16,0 0-97 0,0 1 18 0,0-3 15 15,0 1-481-15,0-1 53 0,0-5 46 16,0-1 28-16,0-2 35 0,14 11 81 0,0-18 5 15,1-1 48-15,6-2 2 0,8 0 40 0,-1-5 10 16,1-1 49-16,7 0 13 0</inkml:trace>
  <inkml:trace contextRef="#ctx0" brushRef="#br0" timeOffset="166575.2806">14058 8879 945 0,'0'0'380'0,"0"0"-30"0,0 0-45 0,-2 20 18 16,4-1-48-16,2-5-9 0,-1 6-30 16,1-2-29-16,-1-1-31 0,-3-2-5 0,0-4-16 15,2-2-18-15,0-2-26 0,0 0-57 16,1-2-3-16,1 0-96 0,-2-5-43 0,1 2-70 15,1-2-60-15,0-4 20 0,-4 4-243 16,0 0 10-16,12-9 70 0,-5-7 21 0,-3 7 8 16,0-1 32-16,-4 0 21 0,1 1 15 0,-1 9 19 15</inkml:trace>
  <inkml:trace contextRef="#ctx0" brushRef="#br0" timeOffset="166696.1065">14047 8760 234 0,'-4'-4'317'15,"0"1"-67"-15,1-1-54 0,0 2-34 0,-1-1-76 16,1 2-19-16,0-1-9 0,0 0-190 16,1 2-155-16,0 0-13 0,0 2 2 0</inkml:trace>
  <inkml:trace contextRef="#ctx0" brushRef="#br0" timeOffset="167086.6446">14167 8894 425 0,'11'18'322'0,"-3"-2"-43"0,-1-2-22 16,-5-1 4-16,1-3-21 0,1-1-3 0,-2 0-50 16,-1-2 33-16,1-3-12 0,-1 0-14 15,0 0-23-15,-1-1 0 0,2-1-11 0,-2-2-4 0,0 0-20 16,0 0-1-16,0 0-18 0,-7 3-8 16,6-6-17-16,0 1-3 0,-1-1-16 0,2-2-23 15,-2-2 17-15,2 1-19 0,0-2 10 16,0 0-9-16,0-4-18 0,0 0 9 15,15-12-1-15,-5 14-4 0,0 1-13 0,0 2 4 16,3-1 3-16,1 1 16 0,4 6 6 16,1 1-6-16,-11 0 12 0,5 0 4 0,20 11-11 15,-12-2 3-15,-5 1 11 0,0 2 5 16,-3 4-4-16,1-1-9 0,-5 0 2 0,1 0-20 16,-4 1 11-16,-4-3-11 0,2 3-2 0,-2-3 0 15,-2-4-38-15,0-9-16 0,0 5-57 0,0 2-26 16,0-7 9-16,-12 15-149 0,8-13-82 15,1-2 29-15,2-2-236 0,0 2 58 0,1-3 46 16,2 1 24-16,1 0 7 0,9-8 11 16,1 2 76-16,7-1 23 0,5 0-28 0,5-2 46 15,3 0 21-15</inkml:trace>
  <inkml:trace contextRef="#ctx0" brushRef="#br0" timeOffset="167484.2046">14880 8807 558 0,'0'-3'393'0,"0"1"-66"15,-2 1 9-15,2-1-42 0,0 2 53 0,1 2-28 16,0 1-18-16,1 3 2 0,1 0-22 0,4 13 3 16,-2 1-23-16,-1 4-38 0,0 1-22 15,-1 1 4-15,1-1-33 0,0 3-5 0,-2-6-24 16,2-3-31-16,0-1-31 0,-2-2-34 0,0-3-38 15,0-2-66-15,3 1-22 0,1-4 8 16,2-3-117-16,0-3-74 0,1 0-17 0,-9-2 30 16,11 0-231-16,5 0 1 0,20-12 48 15,-16 7 52-15,0 1 10 0,1-6 12 0,1 3 43 16,1 2 27-16,-3-6 27 0,0 3-31 16</inkml:trace>
  <inkml:trace contextRef="#ctx0" brushRef="#br0" timeOffset="167874.7556">15267 8971 768 0,'5'-12'288'16,"-1"-3"10"-16,0 4 6 0,-2 0-26 15,-2 2-15-15,0 9-31 0,0-9 53 0,0-1-21 16,-17-15-9-16,8 16-5 0,-3 1-19 16,-1 0-20-16,0 6-27 0,2-1-11 15,0 3-19-15,3 0-9 0,-5 0-17 0,-12 15-6 16,12-7 3-16,-1 4-16 0,5 0-13 0,-1-2-20 16,2 5 3-16,4-1-14 0,1-4-9 0,3 2 2 15,0-12-10-15,0 7 9 0,0 0-9 16,11 6-4-16,-5-9-25 0,0-1-6 0,-3 0-25 15,5-2-6-15,8 2-8 0,-9-3-19 0,0 0-25 16,17-12 4-16,-7 6 11 0,-4-1-23 0,-1-1 25 16,0 0 16-16,-1-2-12 0,-4 3-7 15,0 0 1-15,-5 3 24 0,3 0 6 0,-1 1 21 16,-1 1 5-16,-1-2-17 0,0 2 6 0,0 2 26 16,0 0 19-16,-2 0 16 0,0 0 1 0,0 0 0 15,4 15 24-15,0 2-19 0,-2-1 13 16,0 2-14-16,0 0 6 0,-2-7-16 0,0 3-8 15,0 2 13-15,0 3-11 0,0-2-18 16,9 12-30-16,-9-16-20 0,2-5-29 0,2-2-55 16,-1 1 10-16,4-4-124 0,-3 1-28 15,1-3-52-15,3 0 28 0,-1-1-216 0,-7 0-4 16,12 0 36-16,5 0 53 0,17-13 13 16,-12 7 46-16,-1-1 12 0,-3 3 48 0,4-4 9 15,1-1 11-15</inkml:trace>
  <inkml:trace contextRef="#ctx0" brushRef="#br0" timeOffset="168290.8623">15703 8889 764 0,'2'-11'408'15,"0"5"-62"-15,-4-2-4 0,0 1-11 0,-2 2-7 16,-5-7-27-16,0 7-34 0,-1-2-18 0,0 3-18 16,-1 0-24-16,1 2-5 0,-1 2-29 0,5 0-11 15,-6 0-3-15,-15 20-9 0,14-11-30 0,2 4 4 16,-1 1-23-16,3-2 1 0,1 5-16 15,2-7-3-15,2 5-11 0,2-3 1 0,0-1-10 16,2-11-12-16,0 8 4 0,0-1-29 16,0-7-19-16,0 8-11 0,14 3-21 0,-10-10-10 15,0-2-6-15,1 1-23 0,1-1 6 0,12-5 6 16,-4 4-54-16,2-6 38 0,-1-2-32 16,-3 1 13-16,-1 1 29 0,-3 0-4 0,4 0 26 15,-7 1 4-15,-1 4 6 0,0-1 3 0,-2 1 3 16,1 2 2-16,-3 1 92 0,0 0 17 0,0 0 16 15,0 0 7-15,7 15 10 0,-7-7 8 16,0 11 3-16,2 0-27 0,-2 0 12 0,2 1-22 16,-1 5 0-16,1-4-17 0,0-3-14 15,2 1-4-15,-4-1 8 0,4-7-55 0,-4-1-15 16,3-2-43-16,-1-2-37 0,0 1 7 0,3-4-123 16,-2 1-38-16,1-4-66 0,4 1 26 0,-3-1-243 15,-5 0 22-15,6 0 52 0,6 0 33 16,15-13 16-16,-9 6 37 0,4-3 1 15,-8 1 48-15,2-6-15 0,-1 3 53 0,1-10 3 16</inkml:trace>
  <inkml:trace contextRef="#ctx0" brushRef="#br0" timeOffset="168685.4281">15950 8886 692 0,'0'-3'393'15,"-4"-3"-45"-15,1 3-45 0,1-2 39 0,0 0-40 16,-2 1-36-16,2 1-12 0,-1 1 2 15,1-1-28-15,0 0-3 0,-3-1-39 0,4 2-1 16,-1-1-38-16,0 2 2 0,0 1-3 0,0-1-11 16,0 2 10-16,2-1-21 0,0 1 6 15,2 1-11-15,-2-1-22 0,2 0 1 0,0 0-16 16,0 0-8-16,1 0-5 0,2-2-13 0,1 1-1 16,1-1 8-16,0 1-20 0,4 0-5 15,2 0-7-15,4 0-25 0,18-10 15 0,-22 8-4 16,-1 0 0-16,-3 2-8 0,-2-3 3 0,-1 3-14 15,-6 0 7-15,0 0-7 0,0 0 15 16,16 10 16-16,-14-5 25 0,3 9-3 0,-1 3 5 16,-4 2 29-16,2 1-4 0,-2 2-4 0,0-10 0 15,0 5-8-15,0 3-5 0,0 2-9 16,-13 22-11-16,9-25-4 0,0 2-5 0,-2-3-52 16,2-3-43-16,0-2-35 0,1-4-85 0,-3-1 17 15,2-1-182-15,3-5 31 0,-1 2-299 0,2-1 50 16,0-3 44-16,0 0 50 0,0 0 46 15,11 7 30-15,-6-6 17 0,1 1 42 0,10 1-1 16,1 1 55-16,2 1-11 0,-1-2 44 16</inkml:trace>
  <inkml:trace contextRef="#ctx0" brushRef="#br0" timeOffset="168823.2777">16218 9215 1194 0,'2'2'445'0,"0"-1"-46"15,0-1-61-15,-2 0-34 0,3 0-35 0,-1 0-29 16,0-1-76-16,-1 1-18 0,1-2-124 0,-2 0-84 15,2 0-114-15,2 0 17 0,-2-1-254 16,1 0 13-16,-1 1 34 0,-2 0 10 0,0-1 18 16,2 2 44-16,-2-3 24 0,2 2-17 15</inkml:trace>
  <inkml:trace contextRef="#ctx0" brushRef="#br0" timeOffset="190491.9492">4151 9789 490 0,'0'0'291'15,"0"0"-46"-15,0-15-21 0,0 15 2 16,0 0-20-16,0 0 13 0,0 0-36 0,0 0 37 15,0 0-54-15,0-14 6 0,0 14 11 16,9-15-19-16,-10 13-21 0,1 2 10 0,0 0-15 16,-1 0-16-16,1 0-20 0,1 2 4 0,1 1-9 15,-1 1 7-15,5 11-14 0,1-2-8 0,0 6 13 16,1-3-2-16,1 1-5 0,0 1-8 16,-1-1-9-16,2 2-3 0,2 0-2 0,-4-2-10 15,0 0-21-15,-2 0 2 0,1-3 12 16,-1 1-18-16,0-3 2 0,-3-1 0 0,0-3-22 15,-1-1-30-15,-1-2-2 0,1 0 3 0,-1 0-56 16,0 0-23-16,-1-5-28 0,0 0-20 0,0 0-39 16,0 0-29-16,0 0-26 0,-4 9 22 15,3-11-167-15,0-1-27 0,1-1 8 16,-1 1 13-16,1-4 67 0,-1 0-3 0,1 0 32 16,0-1-31-16,0-6 50 0</inkml:trace>
  <inkml:trace contextRef="#ctx0" brushRef="#br0" timeOffset="190686.9639">4284 9885 379 0,'0'-9'310'15,"0"-3"-21"-15,0 2 2 0,0-2-8 0,0 5-24 16,0 0-2-16,-6-3-32 0,5 7 40 16,1 2-43-16,-1 0-13 0,0-1-11 0,0 2-13 15,-1 2-12-15,1 0-19 0,-1 3-5 0,1 2-6 16,-7 10-15-16,5 1-32 0,-3 1-1 16,-1 0-10-16,-3 0-12 0,2 1-22 0,-1-3-49 15,2 0 0-15,-2-1-101 0,1-1-30 16,-5-3-70-16,6-2 18 0,1-3-243 0,2 0-16 15,-1-5 32-15,1 1 15 0,-1-1 57 16,3-2 21-16,2 0-24 0,0 0 56 0,0 0 34 16,0 0-12-16</inkml:trace>
  <inkml:trace contextRef="#ctx0" brushRef="#br0" timeOffset="190897.5275">4063 9985 740 0,'-2'0'428'0,"1"-2"-16"0,0 2-40 15,-2 0-33-15,3-1-37 0,-1 1-32 0,0 0-17 16,1 0-43-16,1-1-29 0,0 0-8 0,3-2-17 16,1 1-37-16,1 0 3 0,13-1-10 15,-1-2-23-15,3 1-45 0,2-3-5 0,7 4-87 16,2-4-45-16,-4 2-28 0,4-2-56 16,6-1 16-16,-3 1-156 0,2 0-125 0,3-1 19 15,-1-1 43-15,-1 2 11 0,3 2 50 0,0-2-1 16,3 2 53-16,-3 2-47 0</inkml:trace>
  <inkml:trace contextRef="#ctx0" brushRef="#br0" timeOffset="191929.8956">5924 9764 687 0,'-2'-7'298'0,"2"1"-27"15,-2 0-37-15,0 0-8 0,-1-7 4 0,-4 1-29 16,-2-3 1-16,2 2-21 0,-2 1-13 16,-1 3-26-16,-1-3 4 0,-1 5-18 0,-1-3 11 15,4 5-22-15,-2 1-14 0,-3-1 14 0,14 5-15 16,-10 0 2-16,-1 0-24 0,3 0-5 15,0 0 0-15,-11 13 20 0,6 1-15 0,4 5 15 16,1 3 5-16,-1 2-5 0,3 5-1 0,-1-3-8 16,1 1 4-16,2 0-10 0,2 4 7 15,0-3-16-15,0 5-9 0,2-17 0 0,0 6-4 16,0 3 7-16,11 28-3 0,-3-28-5 0,0-3-2 16,5-1-6-16,2-2 4 0,-1-4-14 15,7-4 2-15,1-1-11 0,-1-4 11 0,4-2-11 16,0-3-6-16,-12-1 0 0,4 0 4 15,4 0-3-15,-2 0-10 0,19-15 14 0,-23 9-16 16,-1 1-21-16,-3-5-4 0,-4 2-12 0,-2 1-9 16,-3-1 4-16,-1 1-14 0,-1 0 8 15,0 7-14-15,0-10 10 0,-17-12-1 0,5 11 13 16,0 2-4-16,-3 0 4 0,-1 1-8 0,0 3 19 16,-1 1-12-16,3 2 8 0,1 2-8 15,3 0 16-15,-1 0-15 0,11 0 11 0,-8 0-7 16,1 0 0-16,7 0 2 0,-8 0 14 15,8 0-5-15,-10 0-12 0,10 0 17 0,-7 0-3 16,7 0-1-16,0 0-3 0,0 0 8 0,-9 3-13 16,11-4 18-16,1 1 0 0,2 0-1 15,1 0-2-15,2-2-1 0,9-2 9 0,2 1-3 16,0-2 3-16,1 2 0 0,1-3 7 16,-2 2-18-16,1-1 1 0,-1 0-3 0,-1 0 14 15,-2 1-8-15,-5 3 11 0,1-1-14 16,-4-1 9-16,-2 2-22 0,-6 1 11 15,0 0 6-15,8 0 3 0,-8 0-10 0,9 0 9 16,4 12 10-16,-4-2 25 0,-2-1-9 0,-2 0 10 16,1 4-7-16,-1-3 8 0,-2-1-8 0,0 0-3 15,0-2-5-15,0 1 9 0,1-1-12 16,-2 0 3-16,-1-1-34 0,1 0-23 0,0 0-28 16,5 5 5-16,-1-3-84 0,-3-1-6 0,-1-2-41 15,3-2-32-15,-2 0-30 0,0 0 20 16,1-2-248-16,1 0 32 0,0-1 42 0,-5 0 21 15,0 0 6-15,14 0 44 0,15-11 29 0,-14 4 18 16,3 0 9-16,-1-1-6 0</inkml:trace>
  <inkml:trace contextRef="#ctx0" brushRef="#br0" timeOffset="192443.7619">6426 9809 280 0,'-2'-3'397'16,"1"-2"-51"-16,0 2-35 0,-2-2-12 0,5 3-25 15,-5 0-34-15,2-2-30 0,0 1-23 16,0 1 39-16,0 1-45 0,1-1-18 15,0 4 31-15,0 3-10 0,0 0 16 0,3 12-5 16,1 2-4-16,-4-9 1 0,7 22-22 0,-2-6-5 16,-1-1 5-16,1 1-31 0,2-1-1 0,-2 0-8 15,1-2-9-15,0 0-30 0,0-1 9 16,0-4-29-16,-1 0 9 0,1-3-16 16,-3-4-35-16,0-4-35 0,-1 0-22 0,-2-2-32 15,1-1-28-15,1-2 10 0,0-1-115 0,-2-1-36 16,-1-3-43-16,2 3 24 0,-2-4-211 15,1 0-36-15,-1 0 27 0,0-2 41 0,-1 0 49 16,-3-8 12-16,-1 3 29 0,-1-3 32 16,0 1 9-16,0-2 7 0,0 1 12 0</inkml:trace>
  <inkml:trace contextRef="#ctx0" brushRef="#br0" timeOffset="192693.0149">6368 9818 638 0,'-1'-3'410'0,"0"-1"-39"0,0 1-48 0,0 1-44 16,1-3-33-16,0 3 27 0,1-1-22 15,1-2-21-15,1 3-8 0,0-1-8 0,10-6-19 16,1 4-14-16,-2-2-9 0,5 3-19 0,-1 0-22 16,2-2-13-16,2 1-10 0,-8 2-18 15,8 0-7-15,-2 3-39 0,-3 0-31 0,-1 0-1 16,-2 0-150-16,-3 0-49 0,-9 0-46 0,7 0 21 15,-1 0-264-15,-6 0 21 0,9 0 24 16,-9 0 25-16,0 0 50 0,11 8-9 0,-11-1 66 16,-2-5-6-16,-1 2 45 0</inkml:trace>
  <inkml:trace contextRef="#ctx0" brushRef="#br0" timeOffset="192894.5503">6441 9921 852 0,'-2'3'311'0,"1"-1"-11"0,-1 1-51 16,1 0 12-16,1 1-59 0,0-1 10 16,2-1-25-16,0 1 30 0,1 0-28 0,2 1-20 15,2-4-33-15,-1 3-37 0,10 2-10 0,2-1-26 16,0-2-67-16,-7-2-47 0,-2 0-55 16,6 0 8-16,-1 0-225 0,1 0-100 0,-3 0 36 15,-2 0 9-15,0 0 58 0,-2 0 31 16,0 0 16-16,-8 0-6 0</inkml:trace>
  <inkml:trace contextRef="#ctx0" brushRef="#br0" timeOffset="193975.424">7072 9796 684 0,'0'0'273'0,"0"0"-14"0,0-14-27 0,0 14-4 16,20-24-24-16,-22 21-6 0,-2-2 15 0,1 1-42 16,1 1 2-16,-1 0 0 0,-2 3-28 0,0 0-23 15,0 3 2-15,-10 5-14 0,4 9 42 16,-1 2 9-16,3 3-16 0,1 2 8 0,1 2-6 16,2 1 3-16,1 2-10 0,1 2-9 15,2 4-8-15,1-2-8 0,0-16-10 0,0 6-10 16,14 31-12-16,-4-25-4 0,2-1-29 15,3-5-26-15,3-5-31 0,1-2 2 0,4-3-140 16,5-5-70-16,-3-6-77 0,-13-2 31 0,8 0-240 16,-1 0 7-16,25-16 61 0,-24 5 42 15,3 1 5-15,0-1 43 0,-2 0 21 0,-2 1 21 16,4-2-9-16,2 1 37 0</inkml:trace>
  <inkml:trace contextRef="#ctx0" brushRef="#br0" timeOffset="194538.4216">7635 9958 809 0,'-3'-4'338'0,"1"1"-11"0,0-1-51 16,-1 0-40-16,0 0 3 0,-7-4-3 0,-1 1-23 0,3 2-26 16,1 1 4-16,-1 1 13 0,0-1-50 15,-3-2 10-15,1 0-7 0,0 2-20 0,-2-4-4 16,3 0-17-16,1 3-5 0,2-2-11 15,1 2-11-15,1 0 5 0,1 0-29 0,0 0-6 16,2-1 7-16,1 3-27 0,0 3 11 0,0 0-11 16,11-22-8-16,0 13 2 0,5 3 0 0,2 1-9 15,-5 3-1-15,-4 2 6 0,7 0 2 16,0 0-21-16,21 18-3 0,-18-7 11 0,-2 4 7 16,-1 2 18-16,-1 4 10 0,-3-1-6 0,-3 2 11 15,-1 2-3-15,-3-3 1 0,-3 1 0 16,-2 1-3-16,0-14 3 0,0 6-7 0,-11 19 1 15,1-14-3-15,1-2-10 0,-5-2-8 16,3-2-8-16,-3-2 5 0,-1 0-1 0,0-5-5 16,-3-1 9-16,4-4-20 0,2-2-18 0,12 0 7 15,-10 0-14-15,-3 0-12 0,-10-16-7 16,13 11-2-16,4-1 3 0,0 0 0 0,4 1-1 16,1 0 6-16,0 0 1 0,1 5 5 0,0 0 10 15,0-7-10-15,0 7 0 0,12-14 2 16,-6 12-4-16,9-4 2 0,-3 4 10 0,2 2 7 15,-14 0 23-15,14 0 8 0,18 10 12 0,-14-4 6 16,0 2 6-16,1 2-17 0,-1 1 8 16,-2 2-1-16,1-2-9 0,-2-3-7 15,-2 0-5-15,-2 2-14 0,-2-6-21 0,0 0-12 16,-3-1-26-16,-1-3-64 0,-5 0 10 0,0 0-102 16,7 0-41-16,-7 0-75 0,25-16 30 15,-18 7-210-15,3-2 21 0,-1-1 43 0,-1 1 30 16,0 0 35-16,-1-3 24 0,0 1 15 15,1-2 52-15,0-3 24 0,2 0-16 0</inkml:trace>
  <inkml:trace contextRef="#ctx0" brushRef="#br0" timeOffset="195039.7547">7991 9626 835 0,'-1'-12'315'15,"-3"-4"-9"-15,-1 1-19 0,1 1-49 16,-2 4-8-16,2 3 2 0,-1-1-26 0,-7 3-45 16,4-2-2-16,-1 3-16 0,1 3 7 15,0 1-15-15,8 0 7 0,-11 0-23 0,-10 17-8 16,10-10-14-16,0 3-6 0,1 5-7 0,1-4-7 16,4 4-5-16,1 0-5 0,4-1-9 15,-2 4 1-15,2-18-15 0,0 11-26 0,0-3 14 16,20 16 13-16,-9-14-8 0,3-1 0 15,2-2-15-15,3-1 9 0,-1-1 2 16,2 1-23-16,0-1 9 0,-3-2 8 0,-1 2-17 16,-3-3-19-16,1 5 11 0,-5 0 3 15,-1-2 14-15,-3 0-10 0,-1 0 16 0,-1 1 9 16,-2 0-3-16,-1-6 20 0,0 0-7 0,0 10-5 16,0-5-3-16,0-5 2 0,-20 26 6 0,9-16-3 15,-1-1-7-15,1-3 10 0,1-2-2 0,-3 2 6 16,2-2 1-16,0-2-2 0,3-2 2 15,1 1-2-15,0-1-5 0,7 0-11 0,0 0 7 16,-9 0-7-16,9 0 4 0,-14-10-21 16,12 6 4-16,1 1-3 0,2-3 14 0,0 1-19 0,9-9-5 15,-1-3 3-15,4 8-27 0,-1-8-14 16,3 2-29-16,-1 1-48 0,4 2 11 16,-1-1-101-16,1-4-43 0,-2 7-63 0,0-1 30 15,-2 2-237-15,0 2 33 0,-2 3 10 16,-12 4 58-16,0 0 34 0,9 0 40 0,-2 0 3 15,-7 0 31-15,7 0 9 0,6 9 24 0</inkml:trace>
  <inkml:trace contextRef="#ctx0" brushRef="#br0" timeOffset="195403.2213">8296 9543 1012 0,'-2'0'372'0,"0"0"-50"0,0-2-20 0,1 0-49 16,0 2-29-16,-1-2 9 0,3 4 14 0,2-1 4 15,0 1 0-15,10 6-13 0,1 6 3 0,4 0-8 16,1 6-13-16,2 4 10 0,1 5 1 15,1 2-26-15,0 1-16 0,-2 5 4 0,-2 3-43 16,-2 0-4-16,-2 0-17 0,-4 2-16 16,-5-1-2-16,-1 2-37 0,-5 0-18 0,0-23-60 15,0 9-47-15,-15 36-35 0,4-29 8 0,-4-2-182 16,-5-2-40-16,-3-3 28 0,-2-3-305 16,-1-1 43-16,1-4 47 0,-2 0 37 0,0-1 6 15,-1-3 59-15,4-2-12 0,0 2 68 16,-1-3 34-16,2 0 25 0,0-1 27 0,5 2-54 15</inkml:trace>
  <inkml:trace contextRef="#ctx0" brushRef="#br0" timeOffset="202577.5355">9391 10248 220 0,'-14'0'361'15,"14"0"-58"-15,-15 0-26 0,-2-9-10 0,14 10-13 16,0-1-21-16,1 0-36 0,-2-1 17 15,2 3-21-15,3-2-5 0,2 2-22 0,1-1 51 16,3 0-22-16,16 2-8 0,-1 0-10 0,8 3-8 16,6-4-23-16,-4 3 0 0,2-2-25 15,2-1 0-15,0 3-13 0,1 1-22 0,0-1 1 16,-2 2-1-16,-2-2-14 0,-2 0-5 0,-1 0-11 16,2-1-1-16,-4-1-23 0,-3-1-7 15,-5 0-22-15,-5 0-21 0,-4 0-11 0,-2-1-13 16,-1-1 6-16,-8 0-107 0,0 0-51 15,7 0-83-15,1-12 27 0,-8 10-229 0,-1-3 17 16,-2 0 40-16,-2-6 46 0,-6 1 20 16,1 0 16-16,3 2 25 0,-7-1 22 0,3 1 15 15,2 1 14-15</inkml:trace>
  <inkml:trace contextRef="#ctx0" brushRef="#br0" timeOffset="202886.3595">9779 10156 244 0,'-3'-5'449'0,"0"3"-82"0,0-1-40 0,0-1-38 16,1 2-35-16,1-3-11 0,0 2-2 15,2 0-30-15,2-1 9 0,2 1-11 16,1 1-26-16,13 2-3 0,1-2-13 0,-7 2 3 16,5 0-25-16,26 15-22 0,-17-5-13 15,0 1 4-15,-5-1-28 0,4 2-1 0,-2 4-6 16,-2-1 0-16,-2 0-14 0,-2 2-1 0,-4 1 2 15,0 3-7-15,-6 0-13 0,-2 0 3 16,-6-1-12-16,0-10 8 0,-14 19-22 0,-4-13-26 16,2 0-27-16,-4 0 3 0,3-2-99 0,-7-3-16 15,2-3-35-15,-2-2-47 0,6 1 22 16,-1-4-208-16,13-3-55 0,-2 0 23 0,-1 0 60 0,9 0 14 16,-7 0 27-16,0-12 30 0,9 9 15 15,4-1 19-15,14-6-38 0</inkml:trace>
  <inkml:trace contextRef="#ctx0" brushRef="#br0" timeOffset="203809.3109">10862 10154 921 0,'-9'-14'355'0,"-3"5"-38"0,1 0-9 15,-1 5-41-15,-3-1-2 0,2 3-19 0,2 2 1 16,2 0-9-16,-15 10-26 0,10 1-3 16,-1 6-10-16,5 1-12 0,-2 3-23 0,4-3-3 15,0 3-15-15,3 0 4 0,0-4-17 16,5 0-15-16,0-10-16 0,0 4-7 0,0 0-10 16,16 6-4-16,-10-14-14 0,1-1-10 15,1-2-45-15,6-5-32 0,0-4-17 0,-1-2-24 16,3-3-4-16,-5 2 7 0,3-5-49 0,1 1-24 15,-2 0-7-15,-2-2 1 0,-3 3 17 16,0 1 15-16,-3 0 12 0,3 3 17 0,-4 3 24 16,-1 2 15-16,-2 2 8 0,-1 1 20 15,0 2 33-15,-1 2 10 0,0 1-5 0,0 3 58 16,0-1 14-16,1 3 14 0,0 0 16 0,-2 12-6 16,2-10 2-16,0 5-19 0,0 3 12 0,15 15 1 15,-7-15-10-15,4-5-16 0,0 2 1 16,2 1-21-16,2-3 6 0,1-7-27 0,3-4 23 15,1-1-28-15,-12 0 11 0,24-10-37 16,-13 2-19-16,1-7-12 0,-4 1-20 0,-1 0-7 16,-1-1-30-16,-2-4-9 0,-3 3-13 0,-2-4-16 15,0 0 15-15,-4 0 9 0,-2-1-56 16,-1-1 18-16,-1 11 10 0,0-4 8 0,-11-19 3 16,4 16 30-16,-2 3 4 0,1 1 8 15,2 0 46-15,-1 6 10 0,2 1 24 0,1 1 10 16,1 2 0-16,1 0 19 0,-2 4 0 15,0 0 17-15,4 0-1 0,0 0 6 0,0 0 20 16,-11 11 3-16,8-7 11 0,-1 14-22 0,2 1 9 16,0 1 11-16,2-10 5 0,0 9-23 15,0 3 11-15,16 26-10 0,-7-23-11 0,4 1 6 16,2-2 3-16,1-2-23 0,3-2 3 16,-1 1-23-16,2-6 20 0,2 4-25 0,-2-6 6 15,3-1-4-15,0-3-5 0,-1-1-24 0,-1-4-10 16,-11-4-8-16,4 0-9 0,2 0-14 15,16-13-29-15,-18 2-5 0,-2-3-11 0,-3-1-14 16,1-2-10-16,-4-2-12 0,0-1-8 16,-2-4 17-16,-3 0-39 0,-1 12 31 0,0-7 11 15,0-3-24-15,0-1 12 0,-12-24 39 0,7 26-6 16,-1 0 14-16,1 3 4 0,-1 5 29 0,1-2-3 16,-2 3 43-16,2 3 10 0,0 2 0 15,1 0 13-15,1 4-4 0,0 1 12 0,0 0 6 16,-2 2 16-16,5 0 1 0,0 0 19 15,-12 18 4-15,8-4 21 0,0 4-19 0,3 1 15 16,0 3-9-16,1-10 48 0,0 9-30 0,0 4 3 16,15 30-11-16,-9-28-6 0,1-2-5 0,1-1-10 15,0 0-7-15,2-1-23 0,2-1-13 16,2-4-26-16,3-2-2 0,-5-2-50 0,0-3-32 16,0-4-35-16,-1-4-67 0,2 1 17 15,-5-4-111-15,2 0-69 0,19-14 31 0,-12 8-266 16,3-5-2-16,0 1 22 0,3-6 67 15,1 5 40-15,-2-1 32 0,4-4 31 0,2 2 25 16,2 3-11-16,2-3 26 0,2 2 50 0,1 3 38 16</inkml:trace>
  <inkml:trace contextRef="#ctx0" brushRef="#br0" timeOffset="204615.9559">12563 10190 995 0,'2'0'443'0,"0"3"-37"0,0 1-9 0,-1 2-35 15,3 10-12-15,-2 6-22 0,1 0 0 16,1 2-17-16,-1 0-32 0,2 3-24 0,0-3-2 16,2 0-19-16,1-2-50 0,2-4-10 15,-1 0-21-15,1-1-14 0,1-2-4 0,-1-3-15 16,-2-6-19-16,2-4-21 0,-2-1 9 0,-8-1-7 16,9 0-34-16,3 0-32 0,10-21-23 0,-10 6-17 15,-2-4-24-15,-2-5-40 0,-2 0-17 16,-1-3-15-16,-3 2 12 0,0-1 9 0,-2 14-23 15,0-5 1-15,0-1 3 0,-19-19 23 16,8 24-19-16,-4 1 38 0,-7 6 2 0,2 3-14 16,10 3 26-16,-6 0-11 0,-20 14 19 0,15-5 17 15,2 0 10-15,1 2-17 0,5 1 23 16,2-1 10-16,5-3-2 0,-1 0 0 0,4-3 3 16,1-1 0-16,2-1 26 0,0-3 14 0,0 0-12 15,0 0 6-15,16 5-11 0,3-6 3 0,-9 1-7 16,25-14-10-16,-9 7 1 0,1-1 7 15,3-3-1-15,1-1 11 0,2 0-11 0,-1 2 0 16,-1 0 8-16,-3 3-29 0,1-2 10 16,-4 3 8-16,-3 6 28 0,-13 0 18 0,3 0 12 15,11 17 7-15,-17-2 19 0,0 3 0 0,0 4-5 16,-2 1 23-16,-1 6-3 0,3-3 4 16,0 6 9-16,3 0 0 0,-3 7-23 0,3 0 11 15,0 3-26-15,2 1 3 0,-2-3-5 0,-3-2 2 16,3-2-16-16,-1-4-19 0,-1-5-34 15,-2-2 2-15,0-5-40 0,1-6-38 0,-4-8-35 16,0-4 9-16,-2-2-156 0,0 0-46 16,8-17-63-16,-6-4 30 0,3-4-228 0,-3-2 44 15,0-4 63-15,0 0 14 0,0 2 43 16,-1 0 4-16,-1 15 64 0,0-7 16 0,0-5 28 16,0 0 5-16,-13-23 20 0</inkml:trace>
  <inkml:trace contextRef="#ctx0" brushRef="#br0" timeOffset="204882.1643">13006 10289 995 0,'-6'-8'377'0,"-1"0"51"0,3 3-19 0,-1-2-35 16,3 2-26-16,0 0-37 0,2-1-19 15,0 6-39-15,0-9-2 0,17-9-21 0,-4 7-20 16,1 3-27-16,5 1-7 0,2 0-18 0,5 1-38 16,2 5-14-16,-13 1 4 0,6 0-12 0,32 15-20 15,-29-3 6-15,-4 2-5 0,-2 2 4 16,-1 2-31-16,-6 3 17 0,-1-1-3 0,-3 3-21 15,-6-2 7-15,-1-12-8 0,-10 20-4 16,-3-14-25-16,-1-1-37 0,-6-1-39 0,0-4-48 16,4-3 12-16,-4-4-118 0,10-2-46 15,-5 0-99-15,-13-18 31 0,17 4-201 0,3 0 34 16,1-1 38-16,3-2 42 0,2 3 19 16,2 14 19-16,0-13 46 0,28-14 21 0,-8 13 34 15,0 0 3-15,3-1 8 0</inkml:trace>
  <inkml:trace contextRef="#ctx0" brushRef="#br0" timeOffset="205631.1569">13577 10264 797 0,'-6'15'466'0,"-1"-7"-53"15,2 1-15-15,1-1-51 0,1-1-14 0,-1-2-38 16,1 2-20-16,1-4-12 0,1 1-32 0,-1-1-9 16,1 2-14-16,1-1-34 0,0-4 0 15,0 0-6-15,0 0-29 0,0 0-4 0,11 8-14 16,-6-9-26-16,1-1-7 0,5-5-1 15,4-3-24-15,-3-2-9 0,0 0-25 0,0-2-4 16,-4 0-26-16,1-1-1 0,0-2-14 16,-4 2 0-16,-3 3 3 0,-1 0-4 0,-1 12 4 15,0-7 0-15,0 0-6 0,0 7 9 16,-13-12 11-16,9 12-5 0,-3 1 5 0,-6 7 9 16,-1 4 20-16,3 2 20 0,-2 6 5 0,4 3 22 15,4 1 1-15,3 1 8 0,0 0-14 0,2-13 4 16,0 5-3-16,13 19-8 0,-3-19 9 15,1 0-5-15,2-2-22 0,3-6 13 16,-1-1-22-16,2-6-3 0,2-1-33 0,-9-1 1 16,19-13-44-16,-11 2-22 0,0-2-31 0,-3-6-9 15,-1-2-32-15,-1 3 14 0,1-7-73 16,-5 1 13-16,-2 1 5 0,0 2 20 0,-3 2 12 16,-4 7 15-16,0 0-4 0,0 12 33 15,0-7 9-15,0 0 18 0,0 7 38 0,0 0 11 16,0-6 15-16,-4 1 5 0,2 6 1 15,3 1 34-15,1 1-7 0,1 2 13 0,3 7 37 16,1 4-13-16,5-1 19 0,-3 0 7 0,3 4 9 16,1 3-5-16,-1-3 8 0,1-4 12 15,-2 2-1-15,2 0-2 0,-4-3-16 0,-4-2 8 16,0-2-7-16,-2-5 10 0,-1 0-9 16,-1-1-12-16,0-3 22 0,-1 0-11 0,0-1-10 15,-2-1-18-15,0-3-7 0,-2 0-7 0,0-10-2 16,2 4-16-16,-1-7-28 0,0 0-2 0,3 3-19 15,0 3 0-15,0-5-31 0,0 0-9 16,14-16-27-16,-8 17-35 0,1 5 11 16,-1 4-110-16,-1 0-53 0,5-5-43 0,0 6-36 15,5-1 32-15,3 4-204 0,3 0 36 16,2-1 16-16,4 0 54 0,-16 3 23 0,8 0 45 16,5 0 4-16,31 13 28 0,-27-8 36 15,-1-3 16-15,-4 2 6 0</inkml:trace>
  <inkml:trace contextRef="#ctx0" brushRef="#br0" timeOffset="206281.3893">14395 10271 1128 0,'-2'-1'426'0,"-2"-1"-31"16,1 2-26-16,-1-3-17 0,-2 3-16 0,0-1-29 16,-2 0-21-16,3 1-10 0,-3-1-29 0,0 0-19 15,8 1-38-15,-13 0 3 0,-16 16-22 0,14-11-9 16,1 10-16-16,2-1 4 0,0 3-33 15,4 2 8-15,2-2-26 0,1 3 5 0,3-3-15 16,2-3 2-16,0-14-19 0,0 13-3 16,10 8 11-16,-3-15-20 0,7 3-14 15,-5-8-3-15,-1-2-37 0,-8 1-14 0,28-8-32 16,-10-1-22-16,-3-1 12 0,1 0-10 0,-3-4-10 16,0 0-8-16,-4-1 0 0,1 0-10 15,-3-1 24-15,2 1-6 0,-4 0 17 0,-1-1-4 16,-2 5 7-16,0 2 12 0,-2 3 19 0,1 3-9 15,-1-1 24-15,0 4 9 0,-3 1 17 0,3 3 11 16,-2-1 2-16,0 4 16 0,0 0-1 16,1 11 3-16,1-13-16 0,0 7 27 0,0 4-30 15,0 2 25-15,16 16-27 0,-5-18-3 0,-2-1 18 16,7-1-4-16,0-4-24 0,4-3 21 16,-4-2-22-16,4-3 6 0,-11-2-5 0,7 0-16 15,18-11-31-15,-14 3-21 0,-5 0-5 0,1-8-39 16,-3-1-23-16,-1-5-7 0,2-2 10 15,-6 0-38-15,-1-2 4 0,0-1-15 0,-4-2 9 16,-1 2 6-16,-2 13 20 0,0-7 8 16,0-1 46-16,-14-23 13 0,9 25 42 0,-4 4 23 15,1 1-7-15,0 3 1 0,2 4 53 0,-1 1 4 16,1 4 8-16,0 0 15 0,2 3 3 16,4 0-2-16,0 0 16 0,0 0 8 0,0 0 18 15,-13 14 11-15,13 7-9 0,0-10 24 0,0 6-16 16,13 28-13-16,-5-17-13 0,0 0 51 15,3 2 1-15,1 0-12 0,1 0 1 0,1-4-29 16,-3 0-5-16,0-3-20 0,1 1-11 0,1-2-37 16,-4-3-19-16,2-2-2 0,-2-5-44 15,-2-3-32-15,-1-6-64 0,-6-3-53 0,0 0 17 16,0 0-173-16,14-14-60 0,-12 7 32 0,-1-10-237 16,-1 2 35-16,0 4 45 0,0-5 46 15,0-4 26-15,0 0 24 0,-12-17 48 0,3 20 19 16,0 1 20-16,0 2 10 0,-3 5 43 15,4-3-2-15</inkml:trace>
  <inkml:trace contextRef="#ctx0" brushRef="#br0" timeOffset="206574.7051">14631 10263 943 0,'-4'2'427'16,"2"2"-7"-16,2-2-19 0,0 0-19 0,2-1-35 16,2 0-21-16,1 1-28 0,1-4-38 15,4 2-11-15,9-1-42 0,-7 1-6 0,4 0-23 16,25-9-19-16,-20 4-33 0,4 1 8 0,-2 1-30 15,0 1 4-15,-4 0-33 0,-2-1 13 0,-3 3-18 16,-3 0-16-16,-3 0 3 0,-8 0-7 16,5 0-14-16,7 10 11 0,-2 4 5 0,-6 2 0 15,-1 1 5-15,1 1 15 0,-4 4-21 16,2-3 7-16,-2 1-4 0,0-6-13 0,0 5 6 16,0-9-33-16,0 2-34 0,0 0-11 0,0-2-24 15,0-3-44-15,0 1-17 0,0-8 12 16,0 6-127-16,0-6-59 0,10 8-39 0,-8-10 30 15,2-3-232-15,3-6 21 0,-1-5 61 16,3-2 21-16,-2 2 51 0,0-8 15 0,-2 0 16 16,1 2 20-16,-2 0 0 0,-2 0 12 0,4 3 33 15</inkml:trace>
  <inkml:trace contextRef="#ctx0" brushRef="#br0" timeOffset="206705.6597">14964 10186 395 0,'-13'-8'445'15,"1"2"-90"-15,-1-1-21 0,-1 3-10 0,5 1-44 16,0 1-34-16,0 0-29 0,3 1-54 0,1-1-22 15,0 1-43-15,1 1-61 0,2 0-50 16,2 0-69-16,0 0 9 0,0 0-306 0,0 0 12 16,-10 4 37-16,15-3 11 0,2 0 6 0,13 4 43 15,1-1 8-15</inkml:trace>
  <inkml:trace contextRef="#ctx0" brushRef="#br0" timeOffset="207001.4465">15092 10264 949 0,'4'7'383'16,"-2"0"59"-16,0 1-7 0,1 10-32 15,0-1 6-15,1 2-26 0,0 1-36 0,1-1-39 16,-1 1-47-16,0-4-12 0,4-1-26 0,5-1 6 16,-6-2-29-16,4-1-27 0,0-2-27 15,-2-4 6-15,1-1-35 0,1-4 5 0,-11 0-29 16,13 0 0-16,18-12-33 0,-15 3 6 16,-1-3-42-16,2-1-14 0,-6-3-15 0,-2-2 13 15,2-3-25-15,-4 1-9 0,-1-1-12 16,-3-1 3-16,-3 1 7 0,0 11-7 0,0-5 1 15,-14-14 1-15,3 15-6 0,-2 6 1 16,-5-1-14-16,0 1-6 0,7 4-34 0,-8 0-7 16,19 4 11-16,-15 0-129 0,-1 0-53 0,3 0-57 15,3 0 29-15,1 0-196 0,3 0 3 16,6 0 52-16,-7 0 45 0,0 3 23 0,9-4 18 16,1 0 0-16,4 1 52 0,1 0-19 0,17 1 3 15,-14-1 14-15</inkml:trace>
  <inkml:trace contextRef="#ctx0" brushRef="#br0" timeOffset="207421.0625">15343 10259 586 0,'14'14'436'0,"-5"2"-74"0,3-1 36 0,-6 2-12 16,1 0-25-16,-3-2 12 0,0 1-25 16,-3-2-8-16,1-3-43 0,-2-2 0 0,0-1-31 15,0-1 11-15,0 2-44 0,0-1-25 0,0-3 0 16,-11 7-12-16,7-8 3 0,1-1-22 16,-1-1-10-16,0-2-19 0,-2 1-6 0,2-1-25 15,-1 0-2-15,3-1-25 0,-2-1 8 0,4 2-29 16,-14-15 24-16,12 1-13 0,0-1-25 0,0-4-34 15,2 9 14-15,13-21-29 0,-6 9 10 16,2 3 5-16,1 2-4 0,2 2-1 0,-3 1 0 16,5 3-15-16,-1 3-9 0,-4 4 1 15,3 2 0-15,-1 2 10 0,-3 0-1 0,19 10-21 16,-8 0 1-16,-4 5 13 0,1 1 39 0,-1 1-12 16,-1 3 16-16,-1 1-4 0,-1-1 8 15,-3 2 3-15,0 1 5 0,0 0-5 0,-2 3 12 16,-1 0-3-16,1-4-10 0,-1 0-10 15,2-3 9-15,-1-1-9 0,-3-8 1 0,2 4 5 16,1-5 0-16,0-4-6 0,0-2 2 0,0-2-5 16,1-1-4-16,-8 0-9 0,12 0-5 15,19-16-33-15,-13 5-22 0,-4 1-27 0,1-3 6 16,-1 1-65-16,-3-2-80 0,1-3-63 0,-3 3 28 16,-3-1-198-16,-2 3 40 0,-1 1-271 15,-3 3 52-15,0 0 64 0,0 8 64 0,0 0-5 16,0-7 80-16,0 7 17 0,-11-17 17 0,11 13 65 15,-2 0 9-15,2 4 6 0,0 0 28 16,0-7 2-16</inkml:trace>
  <inkml:trace contextRef="#ctx0" brushRef="#br0" timeOffset="217081.4536">17870 10515 412 0,'0'0'138'0,"0"0"-37"16,0 0-13-16,13 0-11 0,-13 0-114 0,0 0-122 15,0 0-107-15</inkml:trace>
  <inkml:trace contextRef="#ctx0" brushRef="#br0" timeOffset="236504.2934">4225 11272 403 0,'0'0'240'16,"0"0"-17"-16,0 0-17 0,0 0-24 0,0 0-1 16,0 0-12-16,0-12 3 0,0 12-12 0,0 0-20 15,0 0 0-15,0 0-12 0,0 0-4 16,0 0 4-16,0 0-21 0,0 0 7 0,0 0-20 15,0 0 6-15,0 0 7 0,0 0-13 16,0 0 1-16,0 0-5 0,0 0-4 0,0 0-12 16,0 0 19-16,0 0-30 0,0 0-5 0,0 0 35 15,15-3-14-15,-3 17 8 0,3 0 7 0,-3 2-8 16,0 4 15-16,2 2-5 0,-2-3-5 16,1 3 3-16,-1-1 3 0,3 3-8 0,-3-2-12 15,-1 1-4-15,1 0-14 0,-1-1 2 16,0 1-9-16,-1-5-3 0,-1 0-6 0,-1 0 1 15,-1-4-8-15,-1-2 6 0,-2-4-16 0,0-1 2 16,-1-3-21-16,-1-1-27 0,0 0-27 16,-1 0 5-16,0-3-142 0,-1 0-43 0,0 0-36 15,0 0 25-15,0-8-222 0,0 3-59 16,-1 1 67-16,1-3 33 0,-1-10 30 16,1 9 19-16,0-4 17 0,0-2 22 0,-8-15 49 15,7 15-46-15</inkml:trace>
  <inkml:trace contextRef="#ctx0" brushRef="#br0" timeOffset="236789.5419">4481 11379 334 0,'0'-7'362'15,"0"3"-46"-15,0 0-37 0,0 0-10 0,0 1-34 16,-2-2-7-16,2 0-3 0,-1 2-30 0,-1 0-16 16,1-1-7-16,-1 2-13 0,1-3-16 15,1 5-16-15,0 0-23 0,-3-8 2 16,3 7-1-16,-3 1-22 0,0 2-7 0,0 2-8 15,-4 8-7-15,-1 3 39 0,-2 2-21 0,3 2 7 16,0 1-2-16,-2 1-2 0,2 2 4 16,0-1-23-16,0 2-7 0,-2-4-2 0,3 0 1 15,0 0-17-15,-2-3 9 0,3-1-4 16,-5-1-6-16,5-5-7 0,1-3-34 0,2 1 0 16,-1-2-68-16,0-2-48 0,-2-3-64 0,2 2-77 15,-1-3 23-15,4 0-254 0,0 0 37 16,0 0 33-16,0 0 11 0,-16-12 40 0,8-1 11 15,2 5 51-15,-1-8 16 0,0 4 12 0</inkml:trace>
  <inkml:trace contextRef="#ctx0" brushRef="#br0" timeOffset="237007.6213">4131 11492 751 0,'-4'1'363'0,"1"0"-14"16,0-1-20-16,1 2-42 0,1-4 10 0,3 2-1 15,0 0-35-15,9-7-14 0,6 0-30 16,3-1-24-16,5-2-10 0,-1-1-19 0,3 2-24 16,0-3-22-16,2 1-9 0,-1 0-57 15,-1 2-38-15,-2 2-2 0,3-1-123 0,-6 3-59 16,0-3 15-16,-5 4-301 0,-5-2 1 0,-4 2 16 16,-1 1 40-16,-3 1 55 0,-2 0 16 0,-2-1-2 15,2 3 37-15,1-3 1 0</inkml:trace>
  <inkml:trace contextRef="#ctx0" brushRef="#br0" timeOffset="242919.161">5891 11237 695 0,'0'0'271'0,"0"0"-13"0,0 0-6 15,10 2-10-15,-13 14-8 0,1 4-25 0,0 3-6 16,0 1-32-16,1 4 9 0,-2 0-29 0,1-1-9 16,1 3-19-16,-2-1-19 0,2-1-13 15,-1-2 8-15,0-1-6 0,0-4-40 0,2-10 8 16,0 3-19-16,0-2 4 0,0-1 22 16,0-2-46-16,0-1-20 0,0-8-47 0,0 6-38 15,0-6-60-15,-12 7-45 0,11-11 17 0,1 1-245 16,-1-2 14-16,1 2 20 0,0-3 13 15,-1-1 21-15,-1 1 12 0,0-12 41 0,-2 1-2 16</inkml:trace>
  <inkml:trace contextRef="#ctx0" brushRef="#br0" timeOffset="243229.4873">5860 11229 565 0,'4'-10'317'0,"-1"2"-17"15,-1 2-43-15,0 1-12 0,0-1-28 0,1 4-29 16,1-1 5-16,1 1-8 0,0 1-24 16,1 2 12-16,4-1-27 0,20 14 10 0,-11-4-16 15,2 2 25-15,1 2-12 0,-4 0-7 0,1 3-2 16,-3 1-18-16,0 1-6 0,-1 2-25 0,1 0 0 16,-4 0-13-16,0 0 0 0,0 3-9 15,-3-1-9-15,2 1 1 0,-6-4-7 0,0 0-12 16,1-3 2-16,-4 0-14 0,-2-4 6 0,0-2-6 15,0-2-31-15,0-9-41 0,0 8 4 16,0-2-91-16,0-6-31 0,-12 15-36 0,9-13 22 16,-1 1-202-16,0-3-112 0,-2 0 21 15,1-3 53-15,0 1 17 0,-7-5 40 16,-1-1 32-16,4 3 16 0,-5-3-14 0,4 2 24 16</inkml:trace>
  <inkml:trace contextRef="#ctx0" brushRef="#br0" timeOffset="243487.1728">5894 11506 274 0,'-3'-4'376'16,"-1"-1"-29"-16,0 2-51 0,1-2-20 0,0 1-4 0,1-1-43 16,0 2 10-16,0-1-50 0,2 0-5 0,-1 0-43 15,3 2-8-15,2-2-22 0,-4 4 22 16,18-8-28-16,-4 5-9 0,0 3-9 0,-14 0-1 15,18 0-25-15,1 0 5 0,4 0-11 16,1 0-36-16,21 11-17 0,-24-9-24 16,0-1-39-16,-2 1-13 0,-2-2-31 0,-6 0-36 15,1 0-23-15,-12 0 16 0,8 0-262 0,0 0 6 16,-1 0 26-16,0 0 51 0,0 0-1 16,-7 0 41-16,8 0 10 0</inkml:trace>
  <inkml:trace contextRef="#ctx0" brushRef="#br0" timeOffset="243942.4233">6368 11264 923 0,'0'-2'313'0,"2"2"-22"16,-1 2-28-16,0 3 2 0,0 2-32 0,2 11 16 15,0 1-4-15,2 3-10 0,-3 2-19 0,3 0-18 16,-4 0-20-16,3 1-16 0,-1 0-13 16,1 1-18-16,-3-1-1 0,0-3-30 0,1-2-1 15,-1-1-12-15,0-1 2 0,-1-4-24 16,0-1 3-16,0-13-17 0,0 8 0 0,0 0-9 16,0-1 9-16,0 0-15 0,0-7 11 0,0 7-3 15,0-7-5-15,0 6-3 0,-11 1-7 0,8-4-8 16,1-3-2-16,1-2-4 0,-3 4 2 0,3-2-3 15,0-2-1-15,0 1-9 0,0-1 13 16,3 1-14-16,0 1 0 0,1-1 1 0,1 0 2 16,1-1-9-16,1 0 0 0,13-1 3 0,-1-1 1 15,2 3-2-15,2-3 8 0,-3 1-3 16,6 0-12-16,-2 1 21 0,0 0-6 0,-2-1-19 16,2-1-9-16,-1 1-26 0,-1 1 3 15,-1-1-45-15,-2-4-34 0,-2 2-17 0,2 0-24 16,-7-3-48-16,2 1-61 0,-3-4 23 0,-3-1-235 15,-1 2 18-15,-6 0 38 0,3 3 47 16,-3-3 13-16,0 10 47 0,0-12-27 0,0-1 78 16,-14-16 1-16</inkml:trace>
  <inkml:trace contextRef="#ctx0" brushRef="#br0" timeOffset="244208.134">6438 11381 669 0,'-6'-5'290'0,"2"1"-23"0,-8-6-25 15,6 1-33-15,0 3-21 0,2-3-19 0,0-4-10 16,3-6-13-16,1 14 9 0,0-3-44 16,0-1-2-16,11-12 0 0,-4 13-15 0,4-1 10 15,0 5-34-15,4-2-1 0,-2 6-15 16,-4 0-8-16,3 0 6 0,16 11-12 0,-13-3-22 15,1 4-40-15,-2-2-23 0,0 2-44 0,-3 0-29 16,-4 5 11-16,-2-7-236 0,-3-1-34 16,6 4-22-16,-6-2 54 0,-2-11 2 0,0 8 37 15,0 1 7-15</inkml:trace>
  <inkml:trace contextRef="#ctx0" brushRef="#br0" timeOffset="244397.1314">6464 11476 808 0,'-1'-1'269'0,"1"2"-27"0,0 0-35 15,0-1-26-15,2 2-26 0,0-1-18 0,2 2-4 16,-1-1-23-16,1-2-17 0,2 2-55 16,0-1-29-16,0 0-35 0,1 0-51 0,11 3 7 15,-4-4-158-15,0 0-116 0,5 3 31 0,-7-3 7 16,3 0 15-16,4 0 10 0</inkml:trace>
  <inkml:trace contextRef="#ctx0" brushRef="#br0" timeOffset="244940.5793">7103 11393 347 0,'3'-5'345'0,"0"0"-32"0,0 0-29 16,-2 0-28-16,1-1-19 0,-2 0-38 15,0 0 19-15,0 1-19 0,0 1-38 0,0 4-7 16,0 0-21-16,0-8-3 0,-11-2-23 0,6 7-15 16,-1 0-5-16,-2 2-5 0,3 1-3 15,-4 0 3-15,-18 14 5 0,13-6-8 16,-1 3-10-16,3 2 0 0,0 1-28 0,4-1 18 15,1 3-2-15,1-4-14 0,4 1-12 16,-1-4-2-16,3-2 28 0,0-7-5 0,0 7-6 0,0 3-3 16,17 7-7-16,-9-12-15 0,1-1 10 15,6-1-15-15,2 2 21 0,-1-2-5 0,1 1-4 16,1-3 2-16,1 0-21 0,2 5 6 16,-3-4-15-16,-1 2 6 0,-2 2 0 15,1 1 0-15,-4 0-2 0,1 0 15 0,-4-2-2 16,-3 2-2-16,0-1-24 0,-3 1 11 0,1-2-2 15,-1 1 4-15,-3 0-7 0,0-1 0 16,0-5 31-16,0 0-7 0,0 12 18 0,-20 14-2 16,9-15 2-16,-2-2-8 0,0 0 2 0,-3-1-3 15,-1-1 5-15,0-3-8 0,0 1-2 0,-2 0 4 16,0-5 2-16,4 0-16 0,15 0 6 0,-12 0-5 16,1 0-17-16,-1 0-22 0,-13-14-26 15,16 8 5-15,0 0-49 0,4-1-24 0,3 1-27 16,0-1-32-16,2-2-53 0,0 1 22 15,0 1-236-15,13-15-20 0,-5 6 23 0,1 3 59 16,6 1 26-16,2-1 12 0,3 4 25 0,3-3 18 16,2 3 3-16</inkml:trace>
  <inkml:trace contextRef="#ctx0" brushRef="#br0" timeOffset="245959.2865">8152 11379 779 0,'0'0'282'0,"0"-12"-44"0,0 12-16 16,0 0-5-16,0 0-5 0,14 0 13 0,-14 0-37 15,24 4 7-15,-18 14-24 0,3 4-18 0,-7 3-15 16,3 0 57-16,2 1-29 0,-5-1-12 16,1 0-38-16,-1-1-10 0,-2-1 2 0,2-3-6 15,-1-2-13-15,-1-3-12 0,1 2-12 16,0-4 0-16,0-7-37 0,1 1-5 0,-1-1-74 15,-1-2-41-15,2-1-45 0,0-2-50 0,0-1 18 16,-2 0-240-16,0 0-38 0,0 0 46 0,8 0 14 16,9-18 46-16,-6 9 18 0,0-5 4 15,2 0 24-15,1-3 19 0</inkml:trace>
  <inkml:trace contextRef="#ctx0" brushRef="#br0" timeOffset="246472.1583">8548 11419 599 0,'3'-2'382'0,"-2"-2"-70"0,1 1-23 16,-2 0-23-16,0 1-44 0,0-1 8 0,-2-1-29 15,1 2-4-15,-2-2-24 0,1-1 0 16,-2 1-11-16,0-1-19 0,-1 0-15 0,-4-6-11 16,1 1-13-16,0-1-15 0,4 2 23 15,-1 2-18-15,2 0-6 0,0 4-10 0,1-1-14 16,1-1-6-16,1 3-18 0,0 2 3 0,0 0 6 15,0 0-10-15,12-6-7 0,-7 9 10 16,2-3-10-16,9 10-6 0,-2-3 11 0,3 5-1 16,1 2-16-16,-2 1 26 0,-1-1-24 0,-3 3 22 15,-1 0-15-15,-2 2-3 0,-3-2-7 16,-2 1 14-16,-2 0-8 0,-2-10-5 0,0 6-2 16,0-1 1-16,-12 15-2 0,3-15-2 0,1 1-3 15,-3-4 0-15,-1 3 2 0,1-4-2 16,-2-1-2-16,0-2 4 0,3 0-9 0,1-2 9 15,-1-1-16-15,3-1 16 0,-2-2-14 16,3 0 13-16,0 0-19 0,6 0-7 16,0 0-1-16,0 0-2 0,-8 0 3 0,8 0 11 0,-10-9-20 15,10 6 13-15,2 0-5 0,1 0-1 16,8-6 0-16,-1 3 12 0,1 2 0 0,4 0-1 16,-2 1 3-16,5 2 5 0,-3 1-5 15,-6 0-11-15,5 0 3 0,1 0 21 0,16 11-8 16,-12-6 2-16,-3-1-19 0,0 2-18 15,2 1 4-15,-2-2-77 0,-2 2-62 0,-2-2-8 16,2-1-39-16,-2-1-31 0,0-2 23 0,6 0-237 16,1 2 7-16,-5 0 38 0,-1-3 46 15,-13 0 10-15,15 0 31 0,2 0 29 0,22-11 20 16,-19 7-3-16</inkml:trace>
  <inkml:trace contextRef="#ctx0" brushRef="#br0" timeOffset="246929.3666">9211 11426 952 0,'-1'-9'331'16,"1"0"-5"-16,-2 1-50 0,-1-7-2 0,-1 1-46 15,-1 2-27-15,-2-1 21 0,0 3-25 0,0 4-23 16,0 1-12-16,-6-2-9 0,1 3-8 16,0 2-17-16,0 1-26 0,4 1-27 0,-4 0 17 15,-15 17-31-15,11-7 5 0,4 3 4 16,0 3 0-16,1 0-2 0,3 1-5 0,3 0-3 15,2 1 1-15,1-2-4 0,2-7-11 16,0 2 9-16,16 12-16 0,-9-9 3 0,3-3-3 16,2-1-14-16,2-1-1 0,0-1 6 15,1-1 0-15,0 0-9 0,2 0-9 0,-3 1 3 16,0-1 2-16,-1 0-17 0,-1 0 7 0,-1-2 12 16,-4-1-10-16,-2 0 11 0,-1 1-18 0,-2 0 7 15,-1 2-8-15,-1-7 10 0,0 0-9 0,0 9 15 16,-15 8-17-16,5-7 9 0,-2 1 8 15,-2-3-15-15,-3 0 0 0,0-1-4 16,1-2 17-16,-1-1-4 0,3-4 18 16,3 0 3-16,11 0-4 0,-10 0 3 0,3 0-4 15,-6-12-3-15,5 2-8 0,5-2-4 0,2 1-3 0,1 1-6 16,0-3-10-16,14-18-8 0,-3 12-18 16,0 0-8-16,4 1 3 0,1 1-91 15,2 1-14-15,1 1-34 0,0 0-69 0,3 4 24 16,-3 3-234-16,-4 0-23 0,2 3 31 0,-6 4 37 15,-2 1 29-15,-9 0 34 0,0 0 24 16,9 0 46-16,0 14 10 0,-9-10-7 0</inkml:trace>
  <inkml:trace contextRef="#ctx0" brushRef="#br0" timeOffset="247893.4523">5913 12300 764 0,'0'0'292'0,"0"0"-11"0,0 0 5 16,1 22-20-16,-1-12-31 0,0 6-25 0,0 4 8 15,0 2-23-15,0 2-44 0,0-2-9 0,0 0-16 16,0-1 12-16,0 0-15 0,0-2-44 16,0 0 17-16,-8 12-13 0,7-20-11 0,1-11-8 15,0 8-15-15,0-8-6 0,0 5 16 0,0-5-7 16,0 0-41-16,1 9-25 0,-1-11-15 0,1-2 8 15,-1 1 4-15,2-4-18 0,-2 0-2 16,3-8 12-16,-3 4-1 0,0-4-5 0,0-5 9 16,0-1-8-16,0-3-3 0,0 1-1 0,0-2 25 15,0 0 5-15,0 1 22 0,0 2-6 16,18-22 26-16,-12 25 9 0,-1 4-5 0,2 1 15 16,-4 5-34-16,5 4 26 0,-1 2-3 0,0 2 29 15,-7 1 10-15,7 0 10 0,17 16-7 0,-7-1 7 16,0 1 7-16,-2 4 7 0,1 3-6 15,0 1 0-15,1 1-1 0,-1 1-15 0,-1 0-11 16,-3 0-7-16,1 0-4 0,-2-5-11 16,0 3-2-16,0 0-19 0,-2-4-20 0,-2-3-25 15,1-2-25-15,-4-4-31 0,0-3 8 16,-1-3-142-16,-3-3-71 0,0-2 25 0,0 0-277 16,-7 2 29-16,2-4 37 0,-2 1 34 0,1-1 32 15,-10-4 38-15,-2 3 15 0,2-4 30 0,-2 2 9 16,0 0 28-16</inkml:trace>
  <inkml:trace contextRef="#ctx0" brushRef="#br0" timeOffset="248082.7374">5980 12596 816 0,'-1'-2'369'0,"0"1"-47"16,1-1-25-16,2-1-19 0,-2 0-41 0,4 1-27 15,1-1-40-15,8-3-24 0,2-1 23 16,5 1-32-16,-2 2-42 0,3-1-43 0,0 3-29 15,1-1-57-15,-1 0-41 0,2 2-66 0,0 0 12 16,-13 1-271-16,7 0-17 0,2 0 56 16,2 0 29-16,0 0 27 0,1 0 34 0,-1 0-52 15</inkml:trace>
  <inkml:trace contextRef="#ctx0" brushRef="#br0" timeOffset="248334.9043">6513 12419 1013 0,'0'-3'373'0,"0"1"-48"16,-1 2-41-16,-1 0 28 0,2 2-15 0,-1 1-9 16,0 2-18-16,1 1-11 0,0 12-15 15,0-9-10-15,0 4-8 0,0 3-23 0,12 20-29 16,-10-16-4-16,2 0-9 0,-1-1-35 16,-1 1-8-16,1 1-15 0,1-2-14 0,-1-2-1 15,2-9-4-15,1 6-3 0,-2-5-19 0,1-2-32 16,1-3-38-16,0-4-44 0,2 0-33 15,-8 0 7-15,12 0-168 0,16-12-64 0,-14 4 28 16,0 2-270-16,-3 0 41 0,-1-3 62 0,-6 4 34 16,2 1 26-16,-5 0 28 0,0-1 6 15,0 1 19-15,-1 4 70 0,0 0-2 0</inkml:trace>
  <inkml:trace contextRef="#ctx0" brushRef="#br0" timeOffset="248548.9798">6494 12455 1042 0,'-1'-3'419'0,"0"0"-58"0,1 0-45 0,2-2-44 16,0 0-17-16,7-5-38 0,3-2-19 0,1 0-50 16,2 1 2-16,2-2-21 0,2 3-15 15,-1-2-135-15,0 3-65 0,0 1-88 0,-5 2 16 16,-3 2-278-16,-1 1 32 0,-3 3 28 15,-2-1 19-15,-4 1 57 0,0 0 9 0,0 0 4 16,0 0-40-16</inkml:trace>
  <inkml:trace contextRef="#ctx0" brushRef="#br0" timeOffset="248734.9679">6520 12537 348 0,'-2'5'465'0,"0"-4"-74"15,2 3-47-15,-1-4-72 0,1 3-45 0,1-3-1 16,1 0-32-16,2 0-40 0,-1 0-34 16,3 0-72-16,11-3-37 0,-4 3-41 15,-3 0-56-15,27-8 7 0,-10 2-205 0,2 1-68 16,-1-2-7-16,2 2 35 0,0-1 19 0,-1 1 28 16,1-1 4-16</inkml:trace>
  <inkml:trace contextRef="#ctx0" brushRef="#br0" timeOffset="249118.5136">7188 12410 354 0,'0'-5'450'15,"-1"2"-88"-15,-1-1-16 0,-1 1-45 16,-2 0 8-16,1 1-11 0,-1 0-20 0,-1 1-43 16,-1 1-9-16,-12 3-22 0,11-3-13 0,-18 13-27 15,9-4-10-15,2 1-11 0,0 2-15 0,2 0-27 16,2 2 1-16,1 1-24 0,4 0-3 15,-1 3-13-15,4-5 1 0,2-4-5 0,1 1 0 16,0-10 0-16,0 10-21 0,15 6-6 0,-11-8 4 16,8-1-15-16,2 1-8 0,1-1-8 0,1-1 3 15,2 0-1-15,1-2-19 0,0 4 20 16,-2-3-14-16,-1 0 5 0,-1 2 4 0,-4-2-3 16,-2 0 12-16,-2-2-15 0,-2-2-11 0,-1 4 15 15,-1-1 6-15,-2 0-12 0,-1-4 28 16,0 0-22-16,0 0 7 0,-20 20-4 15,3-12 6-15,-3 0-9 0,1-4 15 0,-2 1-11 16,-2 0-6-16,-1 0-17 0,1-1 0 0,2-1-112 16,10-3-54-16,-4 0-67 0,-1 0 24 15,-14-14-268-15,20 9 30 0,3-2 36 0,3 4 18 16,2-3 15-16,2 0 38 0,12-3 31 16,8-1 42-16,2 0-26 0,11-2 23 0</inkml:trace>
  <inkml:trace contextRef="#ctx0" brushRef="#br0" timeOffset="249814.3693">8186 12235 602 0,'-1'-3'364'0,"1"4"-29"0,1 2-7 16,-1-3-42-16,3 31-6 0,-3-18 4 0,0 8-14 15,7 32-6-15,-3-22-37 0,0 1-27 0,-2-1-28 16,1-2-6-16,1 2-23 0,0-4-8 0,0 0-12 16,-2-6-11-16,1 1-47 0,3-5-7 15,-2 2-52-15,3-5-56 0,-5-4-43 0,2-4-46 16,1-4-44-16,2 0 17 0,-7-2-258 15,8 0-37-15,6 0 25 0,2 0 72 0,22-12 13 16,-16 6 3-16,2 0 60 0,1-2-11 16,-4-1 20-16</inkml:trace>
  <inkml:trace contextRef="#ctx0" brushRef="#br0" timeOffset="250229.9725">8717 12414 722 0,'3'-17'341'0,"-3"3"-26"0,-1-3-30 0,1 17 1 15,0-13-15-15,-10-11-34 0,4 16 13 16,-1 2-13-16,1 3-39 0,-1 4 0 0,0 2-21 0,-11 6-6 16,3 5-9-16,-1 1-7 0,1 5-17 15,0-1-4-15,4 2-8 0,-1-4-12 0,4 3-16 16,1-1-9-16,4-2 0 0,1 0-7 0,2-5-13 16,0-12-4-16,0 8-12 0,0 0-4 15,0-8-7-15,14 15 10 0,-8-14-6 0,1-1-14 16,-1-1-6-16,12-3-11 0,-2-2-15 0,1-3 0 15,0-1-8-15,0-3-1 0,-4 0-7 16,1 3-4-16,-3-4-9 0,-1 1-8 0,-1-1 14 16,-2 5 10-16,-2 3-1 0,-2 1-17 0,-2 1 22 15,2 3 0-15,-3 1 4 0,0 0 19 16,4 10 16-16,-4-3 0 0,2 12 15 0,0 1 1 16,3 0 6-16,-2 2-3 0,1 0-5 15,1 0-14-15,-1-1-2 0,1 0 7 0,-1-3-5 16,2 0 3-16,-2-1-15 0,1-6-14 0,-3-2-16 15,0-4-33-15,0 1-18 0,0-3-29 16,1 0 10-16,0-2-132 0,-1 0-48 0,-2-1-40 16,0 0 32-16,0 0-228 0,0 0 30 0,0 0 20 15,8 0 56-15,3-12 21 0,-7 9 18 0,-1-1 26 16,1-1 32-16,7-4 27 0,-4-1-16 16</inkml:trace>
  <inkml:trace contextRef="#ctx0" brushRef="#br0" timeOffset="250637.0524">8991 12460 762 0,'0'-7'373'15,"0"1"-44"-15,-1 0-13 0,0-11-41 0,2 3-21 16,-1 7-30-16,0-4 20 0,0-1-14 16,15-14-35-16,-7 14 8 0,-2 4-29 0,5 0-5 15,0 2-25-15,-1 3-23 0,-10 3-9 0,13 0 11 16,14 14 0-16,-12-2-26 0,-1 4 3 0,-2 3 3 15,-4 1-11-15,-1 2-4 0,-1 2-18 16,-2 1 0-16,-3 2-3 0,0-2-1 0,-1-14-15 16,0 7-2-16,0 1-5 0,-16 21 2 0,12-22-11 15,-2-1 1-15,0-2-1 0,-3-3-7 16,4-3 10-16,0-4-5 0,1 0-11 0,1-2 11 16,-1 0-10-16,2-2-14 0,-2 0 8 0,2 1-2 15,1-2-1-15,0 0-4 0,1 0-10 0,0 0 6 16,2-2-5-16,2 1-3 0,0 1-7 15,1-3 4-15,0 1-19 0,13-3 8 0,2 1-2 16,3 1-13-16,-1-2-8 0,2-2 5 16,-1 2-21-16,3 0 4 0,-2 1-76 0,-3 0-37 15,-1 1-26-15,-3 0-27 0,-4-1-44 0,2 0 27 16,-6 2-250-16,-2 2-17 0,-3 0 72 16,-4 0 41-16,0 0 17 0,3 0 46 15,-5 3 7-15,-1-1 48 0,-2-2 22 0,-11 8-66 16</inkml:trace>
  <inkml:trace contextRef="#ctx0" brushRef="#br0" timeOffset="251506.9286">5851 13275 1061 0,'5'21'380'0,"1"2"-48"0,-2 5 0 15,0 4-26-15,-1-3-30 0,1-1-11 0,-2 2-19 16,0 2-37-16,0-1-9 0,-2 4-19 16,2-2-28-16,-1-3-13 0,2-2-16 0,-3-18-17 15,0 5-9-15,0-1 16 0,0-3-13 16,0-2-3-16,0-2-8 0,0-7-24 0,-1 4-30 15,1-8-22-15,-1-2-2 0,0-11-6 16,1 6-16-16,0-7-7 0,0-5-23 0,-7-29 4 16,4 20 2-16,0 2-35 0,2-2 5 0,0 0 28 15,1-1 2-15,-1-1-11 0,1 20 5 16,0-8 26-16,0 0 6 0,0 3 1 0,11-10 0 16,-6 22 1-16,1 4 34 0,0 3 14 0,9 8 22 15,0 4-3-15,2 4 12 0,-2 0 15 16,2 4-10-16,-1 3 2 0,1 2 5 0,1 3-7 15,-2 1-3-15,-2 2-10 0,-1-1-2 16,-1 1-12-16,1-2-1 0,-5-3-29 0,1 1-26 16,-2-5-19-16,-2-1-35 0,0-5 5 0,-5-16-151 15,0 9-69-15,0-4 25 0,0-5-284 16,-14 12 44-16,11-14 38 0,-2 1 27 0,-1 2-4 16,0-2 60-16,-9-4 36 0,7 5 40 0,-17-7-10 15,12 5 31-15,-3-5-26 0</inkml:trace>
  <inkml:trace contextRef="#ctx0" brushRef="#br0" timeOffset="251692.9233">5947 13675 706 0,'-2'-3'477'15,"2"1"-45"-15,0-1-36 0,2 1-49 16,1-2-22-16,1-2-53 0,10-3-27 0,1-2-33 16,5 0-9-16,2-1-32 0,1 1-30 15,3 0-47-15,4 4-10 0,-3-4-133 0,-3 2-56 16,-1 0-52-16,2-1 14 0,0 3-223 0,1-3-65 15,-2 1 32-15,-1 1 13 0,-2-3 36 16,2-2 42-16,-2 3-26 0,-5-2 38 16,-1 1 6-16</inkml:trace>
  <inkml:trace contextRef="#ctx0" brushRef="#br0" timeOffset="251917.019">6490 13347 809 0,'2'-1'369'0,"-2"1"-10"15,0 0-45-15,0 4 58 0,0 1-37 16,0 3-11-16,0 18-10 0,0-16-22 0,0 9-25 15,0 4-15-15,0 3-14 0,0 3-21 16,0 0-16-16,0-2-25 0,9 28-4 0,-5-30-26 16,-1-2 1-16,4-3-19 0,2-4-23 0,-1-2 0 15,5-3-16-15,-1-5-16 0,0-2-34 0,5 0-27 16,-8-4-58-16,4 0-41 0,2 0 7 16,19-12-145-16,-19 5-80 0,0-3 26 0,-2 3-291 15,-2 3 48-15,-4 1 50 0,-3-3 33 16,1 3 54-16,-3 0 10 0,-2 3 7 0,0 0 58 15,0-7-18-15,0 0 60 0,-12-13-1 16</inkml:trace>
  <inkml:trace contextRef="#ctx0" brushRef="#br0" timeOffset="252103.7411">6530 13429 1159 0,'1'-6'425'0,"1"1"-40"16,0-1-39-16,8-7-38 0,4 1-33 15,0 0-41-15,0 3-37 0,2 1-9 0,3-4-23 16,-1 1-40-16,2 4-13 0,-4-2-127 0,0 2-59 16,2 1-104-16,-2 0 17 0,-4 6-297 15,-5 0 26-15,-3 0 38 0,-4 0 32 0,0 0 39 16,6 7 1-16,-9-3 29 0,1 1 24 0</inkml:trace>
  <inkml:trace contextRef="#ctx0" brushRef="#br0" timeOffset="252276.1994">6480 13576 1130 0,'-2'0'389'0,"2"0"-36"0,1-1-51 16,2 0-55-16,2-1-28 0,8-4-77 0,1 0-46 0,3-3-63 16,4-3-56-16,3 2-93 0,-3-2 10 15,3 2-282-15,3-1 31 0,-3 2 6 0,-1 1 35 16,-1 1 14-16,-1 0 22 0,-3 3-38 15</inkml:trace>
  <inkml:trace contextRef="#ctx0" brushRef="#br0" timeOffset="253024.69">7164 13394 337 0,'8'-5'393'0,"-2"0"-61"0,0 1-34 16,-4-1-9-16,-2 2-49 0,0-1-4 16,-1 0 0-16,-2 1-28 0,-2 0-24 0,-1 2-20 15,-10-1 11-15,1 2-27 0,5 0-5 0,-20 11-18 16,10 0-17-16,3-1-11 0,-2 2-11 0,3 0-8 15,0 2-13-15,3 3-6 0,1 0-24 16,2-2-4-16,2 4-4 0,3-2-2 0,3 0 29 16,2-5-16-16,0-12-1 0,0 8-4 0,17 9 6 15,-8-12-10-15,2-2 2 0,6 4-10 16,0-2-8-16,2-1 8 0,0-1-2 0,2 3-1 16,-2-2-2-16,1 0-11 0,-1 3-5 15,-3 2 1-15,0-1-12 0,-3 2 1 16,-3-1 34-16,1 1 3 0,-4 4 18 0,-3-4 0 15,-1 0 0-15,-3-10 12 0,0 9-7 0,0 3-3 16,-18 10 7-16,4-9 2 0,-2 1-19 0,-6-2 1 16,1 0 1-16,1-2-12 0,-2-2 8 15,-1 0-11-15,1-5-33 0,0 2 1 0,11-5-128 16,-3 0-43-16,-17-18-87 0,17-1 26 16,4 3-288-16,3-4 45 0,4-1 19 0,2 1 76 15,1 8 19-15,10-24 34 0,6 16 18 16,7 3 11-16,7-4 12 0,6 1 49 0</inkml:trace>
  <inkml:trace contextRef="#ctx0" brushRef="#br0" timeOffset="253543.5698">8014 13384 981 0,'4'0'344'0,"-3"0"-23"0,0 0-21 0,0 3-45 15,-1-3-19-15,-1 0-29 0,1 0-23 0,-1 0-19 16,1 0 27-16,-1 0-12 0,0-3-31 16,0 2 1-16,-1-1-10 0,1 0-21 15,0-2-10-15,0-1-19 0,1 0 1 0,2 0-17 16,0 0-2-16,6-7-16 0,-1 5-1 16,3-3-5-16,0 6-11 0,1-1-9 0,-11 5 0 0,10 0-19 15,6 0 21-15,18 19-17 0,-15-4 13 16,-5 4 5-16,1 0 9 0,0 4-2 15,-3 2 11-15,-1 2 1 0,0 2 9 0,-3 0-10 16,-2 3 7-16,-3 1 3 0,-3 1-7 0,0-7-1 16,0-12-10-16,0 6-5 0,-16 25 9 0,6-23-4 15,-1-4-1-15,-2-3-11 0,-2-2 11 0,1-5-4 16,-4-2-15-16,1-4-19 0,1-3-27 16,7 0-15-16,-4 0-26 0,-14-19-29 0,15 8 9 15,6-1-33-15,-2 0-10 0,0-3 14 16,6 2-19-16,2 4 20 0,0 9 22 0,0-12-11 15,15-14 18-15,-10 20 25 0,2-2-4 0,0 5 23 16,10-3 28-16,-4 0-14 0,1 4 27 16,-2 1 16-16,1 1-8 0,-3 0-1 0,2 0 48 15,20 12-12-15,-16-6-13 0,0 0 17 16,-2 1-7-16,-1 0-3 0,1-1-49 0,-6 1-51 16,-1-2-26-16,-2 0-36 0,-1-3-24 0,-1 1-31 15,1 0 16-15,0-2-131 0,-2 1-98 16,3-1-27-16,-1-1 23 0,-4 0 31 0,7 0 19 15,5 0 21-15,18-17 17 0,-14 5-4 0,2 0 15 16</inkml:trace>
  <inkml:trace contextRef="#ctx0" brushRef="#br0" timeOffset="253861.4149">8492 13501 458 0,'2'-10'489'0,"2"6"-92"0,-2-2 17 16,-1 1-57-16,0 4-30 0,-2 1-26 0,1 1-15 15,-1 2-20-15,-1-1-32 0,0 3-14 16,-5 6-35-16,4 0-13 0,0-1-8 0,1-2-20 15,1 0-12-15,1 1-11 0,-2 9-7 0,2-6-14 16,0-5-12-16,0 1-9 0,0 1-10 0,0 3-2 16,12 8-11-16,-9-10-13 0,1-8 6 15,0 4-17-15,2-2 6 0,-1 0-12 0,2-1 1 16,-1-1-13-16,9 4 1 0,0 0-2 16,-4-6 2-16,3 9-8 0,-5-3 1 0,3 2 0 15,-2-2 3-15,-3-2 5 0,0 3-18 0,-3-3 8 16,-1 1-2-16,-1 2 5 0,1-2-1 15,-3-1-11-15,0-4 0 0,0 0-22 0,-16 20-16 16,5-10-56-16,-2-1 9 0,2-6-79 0,-1-1-47 16,1-2-50-16,0 0 23 0,2 0-249 0,-18-10-10 15,9 1 59-15,6-1 24 0,-5-3 27 16,1-1 43-16,2 0 15 0,2-3 27 16,0 2 40-16,4-3 1 0</inkml:trace>
  <inkml:trace contextRef="#ctx0" brushRef="#br0" timeOffset="254050.919">8456 13462 1127 0,'13'-5'419'16,"-2"0"-16"-16,1 3-18 0,-1-1-55 15,7 1-26-15,-1-1-33 0,1 1-20 0,1 1-22 16,2-1-36-16,2-1-21 0,0 1-25 0,-3 0-40 16,4 1-51-16,1 0-7 0,-2-2-122 15,-1-1-29-15,-4 4-55 0,2-3-34 0,2 1 15 16,-3 0-197-16,-10 2-63 0,7 0 41 0,1 0 10 15,1 0 57-15,2 0 21 0,-2 0-2 16,1 0 35-16,-3 0 2 0</inkml:trace>
  <inkml:trace contextRef="#ctx0" brushRef="#br0" timeOffset="254388.8233">9042 13404 738 0,'6'-3'352'0,"-4"2"-14"16,0 0-21-16,-3-1-43 0,1 2 53 16,-1-1-4-16,-1 0-17 0,0 0-7 0,-1 3-15 15,0-1 10-15,0 2-27 0,0 1 7 16,-8 10-3-16,2 1-29 0,4 3 7 0,-4 4-28 15,0 2-20-15,2 4-25 0,1 1 2 0,1 1-16 16,3 2-15-16,0 3-23 0,2-18 1 0,0 9-13 16,14 32-23-16,-6-27 2 0,1-6-8 15,5-1-32-15,-1-2 10 0,4-5-9 0,-3-8-3 16,3-2-4-16,2-6-65 0,-10-1-18 16,19-12-2-16,-13 0 9 0,1-3-17 0,-1 0-6 15,-1-2 12-15,-3 1 1 0,-2 1 4 16,0 1 5-16,-3 1 8 0,-4 4 1 0,1 2-13 15,-3 1 4-15,0 6 8 0,0 0 5 0,-11-9-12 16,6 10-14-16,-3 0-28 0,-8 6-12 0,-5 1-23 16,0 1-45-16,1 4 14 0,-2-3-107 15,1 1-72-15,5-3 28 0,-1 1-307 0,5-4 68 16,3 0 35-16,1-3 49 0,6-1 35 0,1-1 45 16,1 0 11-16,2-4 14 0,4 2 26 15,7-5-14-15,4-2 54 0,2-1-12 0</inkml:trace>
  <inkml:trace contextRef="#ctx0" brushRef="#br0" timeOffset="263808.8261">9856 11598 386 0,'0'0'333'0,"-15"-13"-55"0,15 13-30 16,0 0-27-16,-20-27-11 0,20 22-21 0,-3-1-16 15,4 2-31-15,2-3 11 0,-1 1-31 0,4-5-3 16,3 1-4-16,5 1-8 0,-3 1-6 15,-1 2-2-15,1 5 0 0,-11 1-27 0,12 0 1 16,14 16 10-16,-13-5-9 0,4 3-12 0,-9 3-5 16,1 0-6-16,0 2 8 0,-2 2-15 15,-2-2-7-15,-1 1 26 0,-1 1-46 0,2 0 27 16,0 3-7-16,-5-14-3 0,0 9-2 16,0 1-5-16,0 2 42 0,0 3-8 0,-15 27-14 15,8-27 9-15,1 3-9 0,-1 1 1 16,-1-2-7-16,1 1 11 0,0-1-4 0,-1 2-10 15,1-1-21-15,0-1 16 0,3 1 1 0,1 1 19 16,1 0-35-16,0 5 16 0,2-2 9 0,0-16-19 16,0 6 10-16,0 3-26 0,15 30 5 0,-7-29 6 15,2-1 2-15,1-1-9 0,2-5 1 16,-2-1-8-16,4-2 12 0,1-2-7 0,-1-5-10 16,2-1 22-16,-2 0-5 0,1-2-12 15,2 0 3-15,-4-4 14 0,-4 2-8 0,1-1-22 16,-6-1-11-16,1 1 20 0,-2-3-1 15,1 3 0-15,-1 1 12 0,-2-1-6 0,0 1 16 16,0 1-5-16,-1 1-7 0,-1-1 4 0,2 2-2 16,-2 1 8-16,0 0 6 0,0 0-4 15,0 13 9-15,0-13-7 0,0 6 6 0,0 1-12 16,0 0 13-16,-17 20-11 0,13-17 3 0,0 0-1 16,1 2 4-16,-2 1-15 0,-1 6-4 15,1-2 17-15,-1 4-1 0,0-3-3 0,0 3-13 16,1 3 16-16,-3 4-2 0,3 0-3 0,1 3 1 15,0-3 0-15,2 1-1 0,0 0-7 16,2 1 4-16,0-21 1 0,0 9 5 0,0 5-12 16,11 31 10-16,-4-29-4 0,1-2 1 0,-1 3-4 15,3 0 9-15,0 0 10 0,1-1-8 0,-2 4-1 16,3 0-6-16,-1-1 17 0,-2 0-5 0,2 0 4 16,-2 1-9-16,-1-1-1 0,-2 1-2 15,0-1 9-15,-2-2-29 0,1 0 25 16,-3-1-18-16,1-4 16 0,-2 3-9 0,-1-1 5 15,0-16-12-15,0 4 1 0,0 4 6 0,-12 20 14 16,6-22-9-16,-3-2-4 0,2-1 1 16,-3-7 0-16,-3 5 0 0,2-5-8 0,-4-3-1 0,0 2 18 15,-1-4-2-15,-1 0-34 0,-2 1-12 16,1-3-8-16,0-1-19 0,-3-3-41 0,1 2-8 16,4-2 9-16,-5 2-65 0,7-2-49 15,-2 0-8-15,9 0-25 0,-4 0-48 0,-14-11 27 16,13 5-250-16,1 2 31 0,4-3 32 15,-1 2 19-15,-5-2 23 0,1-1 43 0,1 0 10 16,0 4 54-16,4-1 8 0,-3-3 40 0,1 3-5 16</inkml:trace>
  <inkml:trace contextRef="#ctx0" brushRef="#br0" timeOffset="282145.0398">11822 11713 517 0,'-13'0'293'16,"13"0"-39"-16,0 0-6 0,0 0-12 15,0 0-1-15,0 0-14 0,0 0-26 0,11-25 6 16,10 25 1-16,-9 0-33 0,9 0-12 16,6 0-7-16,3 0-14 0,4 0-37 0,1 0-9 15,-1 0-11-15,1 0-15 0,-2 0 10 0,34 9-49 16,-35-9-32-16,-4 2-50 0,-3-1-45 0,-6-1-72 16,-3 1 13-16,-16-1-265 0,7 0 24 15,-7 0 43-15,7 1 23 0,-11 0 14 0,0 0 20 16,-2-1 35-16,-1-1-4 0</inkml:trace>
  <inkml:trace contextRef="#ctx0" brushRef="#br0" timeOffset="282363.12">12009 11730 275 0,'-4'2'427'0,"-6"5"-52"15,5 0-38-15,-3 3-39 0,6 2-38 0,-5 6-33 16,2 1-25-16,0 4 54 0,-2 0-17 15,-1 2-42-15,0 3-10 0,1-2-25 0,-2 2-32 16,1-1-7-16,2-1-12 0,3 0-84 16,2-5-44-16,1-13-53 0,0 1-35 0,0 1-51 15,16 7-23-15,-7-11 15 0,9-3-291 0,-10-3 54 16,7 0 9-16,25-11 16 0,-15 3 61 16,-2-4 14-16,-2 0 19 0</inkml:trace>
  <inkml:trace contextRef="#ctx0" brushRef="#br0" timeOffset="282937.6478">12299 11648 977 0,'-8'-7'303'0,"0"2"-29"16,0 4-6-16,0 1-22 0,1 3-24 16,-7 9 0-16,2 0-27 0,3 8-22 0,1 0 55 15,2 5-15-15,6 2-11 0,-2 4-2 0,2-2-11 16,0 1-8-16,0 1-9 0,0-17-10 0,0 8-17 15,0 0-13-15,0-1-9 0,12 23-25 16,-10-24-8-16,1-4-6 0,-2-3-5 0,1-4-18 16,-2-4 3-16,1 2-7 0,1-4-1 0,0-1-15 15,-1-4-20-15,2-1-21 0,0 1-14 16,0-3-13-16,5-10-16 0,-2 0-3 0,1-1-9 16,-1-1-17-16,1 0 14 0,3 1 17 15,-3 2-9-15,-3 4 10 0,0 4 4 0,-2 3 4 16,1 3 5-16,-3 0 13 0,0 0 22 0,10 10-1 15,-4 6 27-15,4-1 15 0,1 1 14 0,0 0 0 16,2 4 2-16,4-1 4 0,2-3 9 0,1-1-2 16,3-3-4-16,1 1 8 0,-2-4 3 15,-1-4-20-15,5-1-7 0,-1-2 8 0,-14-2-13 16,7 0-9-16,23-13-8 0,-19 0-4 0,0 4 0 16,-4-2-19-16,-1-4-2 0,-2-1-2 15,-2-5-14-15,-4 2-19 0,-1 1-9 16,0 2-7-16,-3-1 11 0,-5 7-2 0,0 10 3 15,0-7 4-15,0 7 0 0,-14-12 4 0,7 14-1 16,2 1 3-16,-9 6 11 0,2 4 13 0,2 3 18 16,0-6 15-16,5 7-7 0,0 1 15 15,3-1 1-15,2-8 3 0,0 4-1 0,0 1-24 16,17 14 4-16,-7-16 4 0,4-2 5 16,3-3-40-16,2-2-16 0,1-3-44 0,-8-2-62 15,8 0 10-15,6 0-149 0,29-16-52 0,-25 6 28 16,2 1-291-16,0 3 58 0,1-1 23 15,1-2 47-15,2-3 32 0,1 1 30 0,1 3 21 16,1 1 24-16,2 0 45 0,2-1-11 0,0 0 31 16</inkml:trace>
  <inkml:trace contextRef="#ctx0" brushRef="#br0" timeOffset="283218.4381">13969 11648 681 0,'1'-2'440'16,"-1"2"-71"-16,-1 2 30 0,0 3-9 0,1 3-13 15,0 13-23-15,0-9 13 0,0 9-17 16,0 3-24-16,0 5-7 0,0 3-31 0,0-3-1 16,0 2-38-16,0 0-38 0,0-1-6 0,-12 30-14 15,9-31-48-15,0-2-15 0,0-1-65 16,3-4-57-16,-1-3-40 0,0-6-39 0,1-13-68 15,0 9 13-15,0-9-150 0,0 6-70 0,14 1 31 16,-10-7-254-16,1-1 37 0,7-8 51 16,-3 0 60-16,4-2 13 0,3-4 35 0,-5-3 24 15,5 0 6-15,-3-3 39 0,1 2-4 16,-1-1 30-16</inkml:trace>
  <inkml:trace contextRef="#ctx0" brushRef="#br0" timeOffset="284025.5852">14186 11869 491 0,'0'-2'449'0,"0"0"-73"0,-2 0-53 0,2 0 27 15,-6 1-23-15,1 2-21 0,-1 0-9 16,-9 4-35-16,4 0-27 0,-5 1-8 16,-1 2-13-16,0 0-25 0,1 3-20 0,1 2-2 15,2 2-3-15,-1-1-17 0,2 1-14 16,3-1-11-16,3 3-12 0,0-2-9 0,5-2-17 16,1-7-8-16,0 4-1 0,15 16 8 0,-4-13-8 15,3-2-25-15,3-1 15 0,3-5-29 0,2 2 2 16,3-2-8-16,3-5-6 0,-13 0-11 15,7 0-13-15,3 0-15 0,27-12-8 0,-25 6-13 16,-2-3 7-16,-5 2-22 0,0-1-4 16,-2-3 8-16,-3 1-5 0,-3-5-3 0,0 1 21 15,-2 0 0-15,-5-1-9 0,-1 6 15 16,-1 0 9-16,-1 0 17 0,-2 3-17 0,0 6 10 16,0 0-3-16,0-7 12 0,0 7 21 0,-13-7 13 15,10 8 3-15,-1 3 14 0,0 1-3 16,-1 8 20-16,1-1-2 0,-2 6-8 0,4-1 20 15,2 2-9-15,0-11-22 0,0 4-5 16,19 16 22-16,-8-14-15 0,7-2 11 0,-3-4-27 16,5-2 13-16,1-3-21 0,-10-3 11 15,7 0-36-15,23-14 0 0,-16 6-27 16,0-3-12-16,-4 1-5 0,-1-5-20 0,1 0 0 16,-5-1-1-16,-3 1 5 0,-2 1 3 0,-4 2 8 15,0 0-2-15,-2 4 0 0,-5 8 3 16,0 0 14-16,0 0 4 0,-3-10 18 0,0 12-1 15,1 2 20-15,0 0 8 0,-2 2 10 0,0 10 5 16,1-4-4-16,1-1 7 0,2-1 1 0,0-10 5 16,0 11-7-16,13 13-2 0,-1-13-1 15,-5-5-4-15,3-3-2 0,-2-1 5 16,7 2-8-16,-8-4-19 0,4 0 3 0,2 0-5 16,19-13-11-16,-14 3-14 0,-3 1 3 0,4-3-1 15,-2 0-2-15,-1-3 0 0,-4 2-3 16,3 1 6-16,-4 1-3 0,1 1 0 0,-5 4 21 15,-3 1-12-15,0 5 4 0,-4 0 7 0,0 0-7 16,0 0 7-16,5 12-3 0,-1 8 9 16,-1 1 9-16,6 8 31 0,0-2 9 0,2 9 9 15,5 2-3-15,4 4 9 0,0-1-5 16,1 2 5-16,-1-5-3 0,-3-1 14 0,-5-2-8 16,-3-6 4-16,-5 2 7 0,-2-2-19 0,-2-16 5 15,-15 18-9-15,-1-15-13 0,1-5 14 16,-6-2-6-16,-2-5-5 0,3-3-7 0,9-1-4 15,-4 0-2-15,-24-17 3 0,19 7-6 0,0-2-3 16,1-2-3-16,2-1-21 0,3-1-2 0,3-2-17 16,3-2-35-16,2-1-24 0,4 2-38 15,2 9-41-15,0-7 15 0,19-19-145 16,-6 14-72-16,2 3 32 0,6 1-289 0,-1-2 57 16,4 0 52-16,4 2 27 0,-1 0 48 0,2 0 50 15,5 4 0-15,-3 2 30 0,0 2 6 16,-1 1 15-16,1 1 34 0,0 2 44 0</inkml:trace>
  <inkml:trace contextRef="#ctx0" brushRef="#br0" timeOffset="285147.5756">15420 12158 610 0,'-2'4'443'0,"4"0"-75"0,-2 0 18 16,0-2-24-16,0 1-24 0,2-1-24 0,0 0-36 15,1 0-11-15,3-2-28 0,2-2-30 0,9-1-31 16,6-2-11-16,-3-1-27 0,2-4-21 0,1-1-14 15,-1-1-30-15,1-3-20 0,1-2-26 16,-1-6-9-16,0 0-35 0,-1-4 0 0,2-3-40 16,-1-3-16-16,2-5-37 0,-5-1 11 0,-4-2 5 15,2-1 5-15,-3 3 2 0,-3 4 25 16,-3 3 13-16,-5 4 17 0,-4 1 5 0,0 14 6 16,0 0 16-16,-15-18 10 0,1 22-13 15,1 7 23-15,-1 2 5 0,5 0 14 0,-20 17-3 16,10-5 40-16,2 5 20 0,3 3 11 15,5 1 19-15,-1 5 0 0,2 3 12 0,4 1 18 16,-1 5-7-16,5 1 23 0,0-19-21 16,0 10 7-16,0 6-7 0,21 34-11 0,-12-36-1 15,5 3-13-15,5-4-13 0,2-2-11 16,1-4-12-16,-2-5 23 0,3-1-11 0,-1-6-11 16,5-1-17-16,1-5-7 0,3-5-51 15,-18-1-12-15,5 0-21 0,25-18-22 0,-19 4-20 16,-6-1-15-16,0-2-3 0,-1-2-19 0,-2-1 13 15,-4 0-5-15,3-3 15 0,-3 4 7 0,-2-1 5 16,-4 2-2-16,1 5 10 0,-6 3-3 0,0 10 7 16,0 0 14-16,0 0 12 0,-9-7 9 15,5 11 22-15,1 1 0 0,-4 8 15 0,1 3 14 16,2 1 1-16,3 3 15 0,1-12-15 16,0 5 10-16,0 2 7 0,16 18 4 0,-4-18-15 15,-2-1 3-15,1-4-12 0,6-2-2 16,-4-2-1-16,3-5-16 0,-10-1-14 0,8 0-15 15,1 0-8-15,21-15-12 0,-15 8-16 16,2-1-14-16,-4-2 11 0,4-1-19 0,-5 0 11 16,2 1-3-16,-4 2 21 0,1 1 2 15,-5 4-10-15,1-3 17 0,1 0 11 0,-5 4-6 16,0 2-7-16,-9 0 11 0,0 0 16 16,10 0 7-16,-4 0 13 0,-6 0 3 0,13 10 4 15,-11-7-2-15,0 0 14 0,2 0-8 0,-2 0-1 16,0 0 4-16,0-1-2 0,0 2-1 0,-2-4 8 15,2 3 13-15,-2-3-2 0,0 0-6 16,0 0 12-16,0 0-2 0,7 0-11 0,-7 0 1 16,27-12-14-16,-8 4 4 0,-2 1-14 15,1 0 8-15,1-1-15 0,0 5-2 16,0 0-2-16,-2 2-1 0,-5 1 1 0,1 0 12 16,5 0-3-16,16 15-2 0,-15-9-10 15,-1-1 13-15,-5 1-5 0,0-4-13 0,-5 3 7 16,1-2-5-16,-1-1 1 0,9 1 8 15,-1 0-21-15,-1-2 0 0,-3-1-15 0,1 0 3 16,-2 0-20-16,3 0 5 0,18-15 3 16,-18 3-5-16,0 0 3 0,-3-1 2 0,-1 0-3 15,-3-1 14-15,-5 4 12 0,0 2 6 16,-2 8-10-16,0 0 14 0,0-9 6 0,-11 1-9 0,4 9 3 16,2 1 17-16,-8 5 5 0,1 5 6 15,0 0 12-15,-4 5-6 0,9-1-7 0,0 1 4 16,1 1 3-16,3-2-2 0,2-2-12 15,1-4 10-15,0-10-10 0,0 8-5 0,0-1 7 16,15 5-11-16,-9-10 9 0,10 5-6 0,-5-5-3 16,3-2-12-16,-14 0-5 0,15 0 8 15,0 0 8-15,-3 0-5 0,-1 0 3 0,-1 0-4 16,-1 0 7-16,0 0 3 0,13 11 12 0,-7-1-8 16,-5 6 23-16,-1 1 18 0,3 5-3 15,-2 1 15-15,-3 4 1 0,2 1-14 0,4 0-8 16,-1 2 12-16,0 1-20 0,0-1 2 15,-1-1 6-15,1-1-12 0,-3-2-7 0,0 0-15 16,1-1 1-16,-6-9-28 0,0-4-11 16,-1-5-31-16,-3-3-23 0,0-4-40 0,0 0 12 15,-1 3-76-15,1-7-20 0,-2-2-31 0,-3-10-45 16,2-6 25-16,0-4-229 0,3-5 2 16,0 12 41-16,0-11 39 0,15-42 15 15,-6 28 51-15,3-2-8 0,3 2 42 0,-1-1 26 16,1 1 29-16</inkml:trace>
  <inkml:trace contextRef="#ctx0" brushRef="#br0" timeOffset="285364.1674">17559 11754 795 0,'5'-7'405'0,"-2"5"44"0,-2 4-14 16,0 5-6-16,-2 10-18 0,1-5-4 0,0 9-31 16,0 6-45-16,0 2 56 0,0 5-31 0,0 1-31 15,12 38-37-15,-9-36-23 0,-1-3-25 16,-1-3-36-16,-1 4-45 0,2-6-27 0,0-3-14 15,0-2-103-15,0-5-31 0,-2-19-56 16,0 10-64-16,0-5 12 0,-9 2-203 0,7-9 31 16,0-3 25-16,-1 0 26 0,-5-10-333 0,0-1 55 15,-1-2 3-15,-1-1 75 0,-5 0 22 0,4 0 53 16,-8-1 8-16,2 3 11 0,-6 4 44 16,1 0 25-16,2 1 2 0</inkml:trace>
  <inkml:trace contextRef="#ctx0" brushRef="#br0" timeOffset="285882.0493">17265 12017 1177 0,'-4'0'369'0,"1"0"21"16,1 0-27-16,1 0-28 0,2 1-5 16,2 0-15-16,1-1-39 0,1 2-28 0,11 2-19 15,3 0-31-15,3 1-23 0,3 0-18 0,1-1-42 16,2-2-47-16,1-1-51 0,3 0 0 16,-16-1-115-16,7 0-32 0,5 0-30 0,30-10-44 15,-27 7-47-15,-3-3 22 0,1-1-104 0,-4-3-21 16,0-1-15-16,-4-1 28 0,0 0 96 0,-2-2 97 15,-5 3 15-15,-2-4 176 0,-5 1 11 16,-5 3 29-16,-2 1 31 0,0 10 12 16,0-8-6-16,0 2 21 0,0 6 19 0,-13-12 22 15,9 9-10-15,0 4-17 0,-1 1 95 0,0 0 2 16,-4 8 17-16,2 4-1 0,0 3 1 16,3 5-13-16,1 0-6 0,-1 2-27 0,2 0 16 15,2 3-4-15,-2-1-40 0,2-2 3 16,0-2-31-16,0-12-9 0,0 5-35 0,0 0 13 15,0 0-37-15,0-3-3 0,0-1-6 16,0-3 10-16,0-2-38 0,0-6 6 0,11 9-12 16,-7-9-15-16,0-1-6 0,0-1-25 0,0-1 8 0,1 0-18 15,0 0-9-15,-2 2 12 0,2-2 1 16,2 1-1-16,-2 1-10 0,0-1 2 0,2 2 0 16,-1 0-17-16,2 0-2 0,-8 0 9 15,11 0 1-15,2 0 28 0,16 17-2 0,-15-9-1 16,-1 1-1-16,-2-6-1 0,-1 6-1 15,-2-1-1-15,-3-1 0 0,3-3-29 0,-4 1-29 16,0-2-23-16,-1-1-17 0,-1 1-46 16,-1-3-63-16,2 1 20 0,-3-1-166 0,0 0-88 15,0 0 38-15,0 0-217 0,2-8 55 16,-4 4 48-16,2 0 52 0,0-3 18 0,0 0 32 16,0 1 28-16,3 0 8 0,6-9 54 15,0 0 43-15,5 4 2 0,7 1-8 0</inkml:trace>
  <inkml:trace contextRef="#ctx0" brushRef="#br0" timeOffset="293914.4446">19580 11748 388 0,'0'-16'372'0,"14"-12"-60"0,-12 20-4 0,-2 1-42 15,0 1-47-15,0 6-12 0,0 0-34 0,1-5 8 16,1 8-20-16,0 4 69 0,4 13-8 15,-1 5-14-15,-1 2-3 0,1 4-16 0,-3 1-14 16,3-2-10-16,-4 2-22 0,-1 1-13 16,0-18-9-16,0 9-18 0,0 4-14 15,-12 33-4-15,9-31-30 0,-1-3-36 0,-1 1-11 16,1-1-2-16,1-4-96 0,1-6-30 0,-2-4-24 16,3-6-21-16,1 0-73 0,0-7 22 15,0 0-237-15,0 0 37 0,6 1 30 0,-3-4 9 16,1-1-1-16,6-9 50 0,2-2 26 15,-1-1 6-15,0-4-18 0</inkml:trace>
  <inkml:trace contextRef="#ctx0" brushRef="#br0" timeOffset="294335.0579">19890 11748 797 0,'5'-23'281'0,"0"5"-13"0,-2 1-13 15,-1 5-28-15,0 2 11 0,-1 2-29 16,0 2-9-16,0 2-26 0,0-2 7 0,-1 2-44 15,0 4-3-15,0 0-15 0,-3 1 52 16,1 2-5-16,0 3-16 0,-5 14 13 0,4 3-5 16,-3 3 3-16,1 3-12 0,1 0-2 0,0 2 16 15,1 1-20-15,-4 3 4 0,4-1-15 16,0 1-7-16,2 1-19 0,1-2 8 16,0-19-21-16,0 10-12 0,0 1 0 0,14 30 1 15,-5-30-5-15,0-4-10 0,3-5-17 0,0-2-9 16,0-3 3-16,2-5 5 0,-3-2-14 15,0-3-18-15,-3-2-10 0,1 0-12 0,15-14-23 16,-12 5-2-16,-1-1-21 0,-2-2 0 0,-3-1 1 16,1-2-8-16,-1-3 9 0,-2 2 9 15,-3 3 1-15,-1 1 1 0,0 12 5 0,0-13-3 16,0 2 0-16,-17-7 5 0,10 13 10 0,-7 1-5 16,0 1 18-16,-5 3 0 0,0 0-9 0,7 0 2 15,-3 0-10-15,-3 0-14 0,-18 10-11 0,23-8 5 16,2 1-53-16,3-1-57 0,1 1-8 15,3-1-44-15,1 0-18 0,2 1-31 0,2-3 22 16,1 2-264-16,3-2 32 0,2 0 60 16,1 1 6-16,16 0 32 0,-10-1 32 0,6 0 33 15,6 0 14-15,4 0-12 0</inkml:trace>
  <inkml:trace contextRef="#ctx0" brushRef="#br0" timeOffset="295031.9165">19574 10539 605 0,'1'4'338'0,"2"12"-39"0,1 7-41 0,0 2 14 0,-1 3-6 15,0 3-19-15,1 1-30 0,-1 2 10 16,-3-2-26-16,2 1-23 0,-1 2-6 0,-1-19-9 16,0 8-26-16,0 5-9 0,0 1 2 15,0-1-18-15,0-3-12 0,-12 24-16 0,11-30 6 16,-2-3-12-16,1 0-10 0,-1-7 2 15,0-3-4-15,-1-3-5 0,1-1-10 0,-1-2-14 16,2-3 4-16,-1-1-9 0,1-2 0 0,-3-11-13 16,0-2-5-16,2-6-29 0,1-2 0 15,2-3 2-15,0 0 2 0,0 15-39 0,0-5 8 16,10-22 2-16,-4 23 5 0,3 1 5 16,-1 6 32-16,0 4 18 0,3 3-9 0,-1 2 26 15,-10 2 6-15,11 0-2 0,19 13-7 0,-14-3 15 16,1 1 2-16,-2 3-9 0,-1 1 13 0,-2 1-6 15,-2 0 1-15,-4 2-7 0,-1-1 1 16,-4 1-3-16,-1-10 0 0,0 7 5 0,-15 19-11 16,1-17-2-16,-1-1-6 0,-3 1-5 15,-1-1 2-15,-4-3-23 0,2 0-20 0,-1-4-27 16,1 2-19-16,-1-7 5 0,6 0-94 0,16-4-28 16,-14 0-42-16,-5-16-53 0,17 6 26 0,6-8-285 15,-4 8 61-15,15-22 41 0,-6 7 11 16,3 3 49-16,1 1 1 0,2 2 53 0,1-1 7 15,0 1 12-15</inkml:trace>
  <inkml:trace contextRef="#ctx0" brushRef="#br0" timeOffset="296037.5855">19801 10815 662 0,'9'-4'272'0,"-4"3"-9"0,-2 3 3 0,-1 3 31 16,-3 0-32-16,-6 12-34 0,1-1 30 16,2 4 17-16,-2 1-22 0,2-2-11 0,0 4-22 15,1-4-27-15,-1-1-13 0,4-4-16 16,0-14-17-16,0 10-19 0,0 3-17 0,0-2-5 15,13 7-3-15,-8-12-19 0,-1-2-17 0,3-3-1 16,-1 1-1-16,0-3-10 0,2 1-3 16,13-11-12-16,-8 1 0 0,0 1-17 0,0-1 4 15,0-4-14-15,-1 0 7 0,-1-4-5 0,0 2-10 16,-2-5 3-16,1 2-5 0,-3 4-3 16,0 1 4-16,-3 5-7 0,1 5 12 0,-3 4-5 15,-2 0 5-15,0 0 23 0,3 18 2 0,-3 2 5 16,2 2 14-16,-2 3 9 0,0 2 8 15,2 1 6-15,-2 1-13 0,2 3 9 16,0-1-11-16,-2-1 13 0,0-5-17 0,0-12 1 16,0 6-1-16,0 3-5 0,-13 18-8 0,7-23-11 15,-2-1 10-15,-3-3 0 0,2-4-11 0,-2-1-4 16,-2-3-10-16,3-5 5 0,1 1 17 16,9-1-5-16,-9 0-32 0,-12-9 5 0,9-4-19 15,2 2-9-15,4-7-26 0,3 1 6 0,2-4-20 16,1 10-11-16,0-6-12 0,17-20-11 15,-3 16-14-15,0 3-7 0,5-3-4 0,2 4-12 16,6-2 12-16,1 1-55 0,2-1-27 16,0 0 5-16,0-2-13 0,-1-2 9 0,-1 3-2 15,-2-3-11-15,-1 0 32 0,-3 2 15 0,-1-5 14 16,-2 2 8-16,-2-3 12 0,-2 2 9 16,-1-1 23-16,-2 1 11 0,-1-1 24 0,-5-3 13 15,0 1 30-15,2 1 19 0,-2 2 20 0,0-2 27 16,-2 6 24-16,1 2 7 0,-3 3 3 15,1 9 24-15,-3 5-11 0,-4 5 64 0,2 3 15 16,-3 12 2-16,-1 7 12 0,2 3-13 16,-2 7 8-16,3 1 19 0,-2 1-5 0,5-16-6 15,0 10-4-15,0 5-19 0,0 2 11 0,0-1-20 16,0 1-20-16,0-3-20 0,0-1-2 0,0 0-13 16,16 28-3-16,-12-37-25 0,-2-2-14 15,4-5 15-15,1-3-9 0,2-1 7 16,0-10-20-16,0-2-7 0,1-2-10 0,-2 0-15 15,2 0-1-15,19-18-48 0,-12 1-5 16,-2 0-25-16,1-1-20 0,-3-4-7 0,1 0-13 16,-2-3-6-16,-1 0 18 0,-1-2 3 0,-2 4 11 15,-1 2 9-15,-2 4-3 0,-4 5 10 16,-1 12 5-16,0 0 5 0,0-8 4 0,-13 3 4 16,8 10 23-16,-6 4 15 0,1 4 6 0,-1 6 20 15,3-1 15-15,2 7 2 0,0-2 26 0,4-1 3 16,0 0-4-16,2-11 14 0,0 6-31 15,18 17 2-15,-11-16 10 0,6-4-5 16,4-2-14-16,3-1-2 0,2-6 6 0,4-3-6 16,-13-2-3-16,6 0-5 0,26-13-3 15,-19 5-50-15,-2-2-19 0,-1-4 4 0,-5-4-20 16,0 1-4-16,-2-2-15 0,-1 0 9 0,-2-1-12 16,-4 1 13-16,-3 1 2 0,-4 5 12 15,-1 5 0-15,-1 4 1 0,0 4 0 0,0 0 11 16,0 0-6-16,-9-7 13 0,7 9 7 15,1 3 16-15,0-1 12 0,2 1-6 0,1 13 5 16,1-4 12-16,3 3-2 0,4 0 27 0,2-1-14 16,1 1 2-16,3-2 11 0,-5 0-11 15,4-3-8-15,-4 0 7 0,0-3-20 0,-6-1-34 16,-1-3-16-16,-3-3-45 0,0 0 8 0,-1-2-176 16,0 0-91-16,-24-4 32 0,6 2-288 0,-5-5 41 15,0 3 43-15,-2-5 59 0,4-3 30 16,-2-5 22-16,0 0 39 0,0-2 25 0,1 1 13 15,0 2 55-15,4 2-17 0</inkml:trace>
  <inkml:trace contextRef="#ctx0" brushRef="#br0" timeOffset="296192.4998">20589 10940 897 0,'4'-4'483'0,"1"1"-33"16,15-4-52-16,4-1-42 0,3 0-33 15,2-1-43-15,3 0-40 0,3-1-45 0,2 1-72 16,-1 1-13-16,3-1-162 0,-9 3-96 0,-3-1 14 15,-2 3-320-15,-6-1 28 0,-9 5 22 0,-10 0 22 16,5 5 45-16,-10-2 13 0,-6 6 21 16,-4 1 24-16</inkml:trace>
  <inkml:trace contextRef="#ctx0" brushRef="#br0" timeOffset="296559.0276">19501 11358 972 0,'4'-2'353'0,"2"1"-49"15,18-3 14-15,6-1-7 0,10 1-5 0,11-2-6 16,11 0-18-16,10 2-10 0,8 1-22 0,13-1-23 15,3 3-7-15,5 0-20 0,6 1-25 16,-53 0-30-16,29 0-8 0,12 0-18 0,7 0-9 16,100 12-12-16,-104-12-10 0,-6 4-21 15,-6-1-23-15,-6 0-24 0,-9 0-18 0,-7-1-24 16,-7 0-3-16,-6-1-13 0,-6-1 7 0,-26 0 4 16,8 0-80-16,4 0-10 0,-5 0-2 0,-3 0-33 15,10-11-35-15,-29 8-40 0,-2 0 21 0,-2 2-300 16,-4 0 26-16,-3 1 62 0,-1-1 34 15,1 1 27-15,-2 0-12 0,-3 0 20 0,-5 0 62 16,-5 0 4-16</inkml:trace>
  <inkml:trace contextRef="#ctx0" brushRef="#br0" timeOffset="298587.6438">19518 12966 706 0,'0'0'286'0,"14"0"-24"15,-14 0-8-15,0-12-32 0,0 12-8 0,0 0-40 16,14 0-3-16,0-22-27 0,-13 21-10 16,0 1-12-16,-1 1 13 0,-1 1-5 0,1 1-17 15,-2-1-23-15,0 1-5 0,0 1 9 16,-1 0-4-16,-6 6-1 0,3-2 10 0,-5 0-28 15,1-2 5-15,3-1-27 0,-2 0-4 0,2-2 5 16,1-1 5-16,0-2-6 0,0 0-4 16,6 0-6-16,0 0-3 0,0 0-10 0,-8 0-3 15,-1-14-2-15,7 10-1 0,0-3 0 0,2 1 1 16,1-2-27-16,-1 0 22 0,16-15 0 16,-4 8-1-16,0 3-2 0,4 1-7 0,0 3 0 15,2 3-1-15,2 5 1 0,-10 0-1 16,18 13-1-16,-7 2 0 0,-2 1 47 15,-1 3 9-15,-5 0 0 0,-2 3 12 0,0 1-1 16,-3 3 1-16,-2 2 5 0,-3-3 7 0,-3 0-3 16,0-13-1-16,0 4-11 0,-13 21 10 0,4-18-7 15,-2-2-8-15,-1-3-2 0,-4 1-5 0,-1-2-1 16,-2-5-5-16,-1-2-9 0,1 1-8 16,-3-3-9-16,2-1 0 0,1-2 1 0,10-1-12 15,-5 0-2-15,-15-13-15 0,17 6 0 16,1-2-5-16,1-4-3 0,4 1 7 0,2 0-4 15,2 1-3-15,2 2 0 0,0 9-1 0,0-9 4 16,0-3 4-16,19-12-7 0,-8 16 14 16,2 1-7-16,4 0 0 0,-3 6 2 0,-6 1 10 15,7 0-5-15,19 16 20 0,-15-5-1 0,-2 1 3 16,3 3-2-16,-3-1 11 0,0 4-8 16,-1-4 2-16,-3 1-17 0,-3-1-6 0,1 0-24 15,-2 1-16-15,-1-3-40 0,-2-3-41 16,1-2 12-16,-4-3-78 0,1 0-17 0,0-1-48 15,0-3-73-15,-4 0 32 0,0 0-240 0,7 0 26 16,15-13 60-16,-7 1 26 0,0-2 5 16,2-3 60-16,0 0 22 0,0-2 16 0,0 1 21 15,-2-1-32-15</inkml:trace>
  <inkml:trace contextRef="#ctx0" brushRef="#br0" timeOffset="298965.1315">20032 12982 544 0,'8'-16'403'16,"-2"4"-36"-16,0 4-50 0,-1 1 51 0,-2 2-44 15,-1 0-36-15,-1 1-30 0,1 2-37 0,1 1-13 16,-1 4 1-16,0-1-8 0,0 3-3 0,6 12-12 16,-6 3-6-16,0 8 6 0,-2-13-17 15,0 6 10-15,0 4-25 0,-12 32 12 16,8-29-20-16,-3 0-7 0,-2-2-28 0,-3-1 10 16,1-1-40-16,-1-4 3 0,-1-1-14 0,-1 1-2 15,0-5 2-15,2-3-10 0,0-1-18 16,1-2 1-16,2-4 7 0,1-2-5 0,3-3-11 15,5 0-7-15,0 0-9 0,0 0 0 16,-8-10-10-16,10 6-1 0,1-1-14 0,6-7 15 16,4 2-15-16,1 2 13 0,5 2 0 15,1-1 1-15,1 4-7 0,2-2-3 0,3 4-2 16,-13 1 0-16,8 0 8 0,3 0 5 16,3 0-5-16,0 0-9 0,26 13-15 0,-26-11-23 15,-6-1-17-15,0 2-12 0,-7-2-34 0,-3-1-3 16,-1 2-21-16,-3-2 11 0,-1 1-71 0,-3-1-30 15,0 0-28-15,-1 0-30 0,-2 0-14 0,-1 0 28 16,-2-1-176-16,0-1-44 0,0-1 19 16,-1-1 50-16,-3-7 28 0,0 0 29 15,-1-3 24-15,3 1 21 0,2-6-17 0,3 10 35 16</inkml:trace>
  <inkml:trace contextRef="#ctx0" brushRef="#br0" timeOffset="299157.6431">20309 13155 862 0,'0'-16'255'0,"0"2"18"0,0 3-5 15,0 1 21-15,0 3-16 0,0 7-32 0,0-7 27 16,0 7 22-16,-3-6 7 0,1 11 5 15,-2 10-21-15,3 6 12 0,-1 1-20 0,0 10 8 16,-1-3-30-16,1 0-28 0,-1 0-23 0,-1 0-9 16,-1 1-23-16,2 2-18 0,-2-3-15 0,2 0-14 15,-2 3-101-15,2-4-25 0,-1-1-56 0,0-4-55 16,1 0 10-16,2-3-150 0,-3-5-66 16,3-4 28-16,1-11-319 0,0 7 65 0,0-1 41 15,0-6 39-15,0 7 41 0,0-7 29 16,12 12 32-16,-8-8 11 0,0 0 28 0,10 5 17 15,0 3 40-15</inkml:trace>
  <inkml:trace contextRef="#ctx0" brushRef="#br0" timeOffset="300321.3452">19630 13993 376 0,'-16'0'332'0,"-14"-26"-43"16,17 19-35-16,8 2-9 0,-3-2-17 15,0 2-8-15,3 0-12 0,1-2-33 0,2 2 11 16,0-1-22-16,0-2-10 0,0 2-24 0,2 6 0 15,0-11-2-15,18-15-11 0,-9 15-27 16,4 0-11-16,3 3-8 0,5 3-5 0,2 3 0 16,-12 2-5-16,25 12-15 0,-12 0 7 15,-5 3-8-15,-2 1-4 0,-2 3-6 0,-6 4-2 16,0 3 29-16,1 0-6 0,-5 1-7 0,-2-2 16 16,-3 3-4-16,0-17-3 0,0 5 1 15,-12 18-11-15,4-12 2 0,0-7-6 0,-1 0-10 16,-2-2 1-16,-1-3-5 0,1 1-4 0,-3-5-12 15,3-2 7-15,1-1 1 0,2-2 0 16,1-1-10-16,0 0 10 0,7 0-29 0,0 0 21 16,-7 0-1-16,7 0 7 0,0 0-10 15,0 0-12-15,-12-10 4 0,16 7-12 0,-1 1 23 16,3 0-17-16,0 1 10 0,12-3-18 0,0 1 15 16,3 3 15-16,-11 0-15 0,8 0-2 0,0 0-10 15,18 15 14-15,-17-5-2 0,-3 3-8 16,0-2-4-16,-5 2 22 0,-1 4 5 0,-3-4 11 15,-5 3 3-15,-2-1 7 0,0-7 0 0,0 6-2 16,-14 14 1-16,1-14-4 0,2 0 11 16,-5-1-11-16,-1-2-2 0,-1 0-11 0,-3-3 12 15,-1-2-9-15,-2 1 1 0,-2-7-7 16,1 6-7-16,0 0-13 0,13-6-24 0,-8 0-8 16,-1 0-37-16,-1 0 21 0,2 0 3 0,-17-12-60 15,21 2-6-15,6 5-11 0,3-1 3 16,5-1-36-16,0-1-12 0,-3-5-29 0,5 13-6 15,0-14 20-15,20-15-154 0,-8 12-112 0,3 0 14 16,4 0 43-16,-1 1 13 0,1-1 29 16,0 2 34-16,1 1 25 0,2-1-22 0</inkml:trace>
  <inkml:trace contextRef="#ctx0" brushRef="#br0" timeOffset="300972.1651">20201 14105 328 0,'7'0'300'16,"-2"0"-46"-16,0 0-22 0,-1 0-7 0,-1 0-12 15,0 0-15-15,-1 0 9 0,3 0-33 16,-4 0 6-16,1 0 16 0,-1 0-21 0,0 0-20 16,-1 0-18-16,-2 0-14 0,0 0 46 0,-1 0-10 15,-2-1 5-15,1 0-26 0,-1-1-5 0,0 1-8 16,-1-2-16-16,-1 2 0 0,-5-7-11 15,3 1-6-15,2 2-7 0,0 0 1 0,4 0-9 16,1-2-19-16,2 3-9 0,0 4 0 16,0 0-4-16,0-7-11 0,19-8 4 0,-6 9-7 15,5 0-7-15,0 1 5 0,4 4 2 0,-11 1-4 16,7 0 0-16,20 14 1 0,-13-5 9 16,-6 3 5-16,-1 0 4 0,2 5 9 0,-4 2 6 15,-1 2 6-15,-2 1 1 0,-1 0-3 16,-5 0 10-16,-3 2 21 0,-2 0-5 0,-2-13-5 15,0 6-11-15,-16 23 9 0,4-15-20 0,-3-6 6 16,-2 2-9-16,0-3-13 0,-5-2 0 16,2-2 2-16,-3 0-15 0,0-1 8 0,-3-3-15 15,4 0 10-15,2-5-15 0,0-1 11 16,2 1-30-16,5-5 10 0,3 0-15 0,10 0-8 16,-8 0 1-16,-3-11 1 0,8 6-20 0,4 0 16 15,7-9-12-15,-2 1 19 0,5 1-16 16,2 5 17-16,2-6-2 0,1 7-7 0,0 2-7 15,3 3 13-15,-10 1-10 0,5 0 1 16,22 12 8-16,-14-3 18 0,-1 1-10 0,-1 0 14 16,1 2 2-16,1 2 6 0,-3-2-5 15,2 1 6-15,0-2-10 0,-3-1 1 0,0-5-4 16,-3 2 1-16,2 0 3 0,-4-4 4 0,-1-3-11 16,-1 1 6-16,-11-1-6 0,13 0-4 0,14-12 8 15,-16 4 1-15,0-4 3 0,-1 7-21 16,0-10-23-16,-1-1-26 0,-3-4-45 0,2 0-47 15,-2-1 15-15,2 0-141 0,-4-4-56 0,1 0 30 16,2 0-311-16,-6 0 35 0,2 2 47 0,-1 1 40 16,-1-1 60-16,2 1 19 0,2 2 34 15,0 1 25-15,2 0 32 0,2 2-1 0,0 0 52 16,6 1-15-16</inkml:trace>
  <inkml:trace contextRef="#ctx0" brushRef="#br0" timeOffset="302548.9145">24212 10510 467 0,'0'-15'256'0,"0"15"-31"0,0-14-3 16,23-3-34-16,-23 14-15 0,2-1-16 0,-2 2-22 15,0-1 11-15,-1 2 1 0,1 2-23 16,-2 1 4-16,1 1 23 0,0 4 7 0,1-1 11 16,1 14-6-16,-1-7-19 0,0 8 40 0,0 4-10 15,11 35-7-15,-7-22-1 0,0 1-16 16,0-1-21-16,0 0-2 0,0-1-6 0,-1-2-18 16,2-2-10-16,-3-1-4 0,0 0-7 0,0-3-12 15,0-4-8-15,-1-1 1 0,-1-6 2 16,1-6-6-16,2-2-1 0,-3-10 6 0,0 0-10 15,0 7-15-15,-3-1 4 0,2-6-7 0,1-1 0 16,0-2-9-16,-1-1 3 0,1-3-10 16,0 1-6-16,3-11-16 0,-3 7-10 0,0-5-3 15,8-20 0-15,-2 14-5 0,3 4-9 0,-1 0 18 16,6 2-7-16,2 3 9 0,4 1-1 16,1 2-10-16,5 2 17 0,2 3-18 0,2 4 2 15,-16 0 11-15,6 0-1 0,25 16 6 16,-24-5 15-16,-2 2-5 0,-2 0-5 0,-5 2 10 15,-1 0 1-15,-4 2 8 0,-1-3-10 0,-5 0 8 16,-1-14-2-16,0 13-3 0,-12 13-1 16,1-12 6-16,-2-3 4 0,-1-3-15 15,-2 1 0-15,-4 0 6 0,0-6-9 0,-2-2 1 16,1 2-22-16,0-3-5 0,6 0-45 0,4 0 7 16,-2 0-95-16,2 0-33 0,-12-9-43 0,14 6-40 15,5 0 28-15,2-2-238 0,0 1 4 16,4 3 18-16,2-3 44 0,1 1 16 15,9-6 11-15,2 1 58 0,3-1 10 0,0-3 7 16,6 3 0-16</inkml:trace>
  <inkml:trace contextRef="#ctx0" brushRef="#br0" timeOffset="302733.9076">24693 10867 483 0,'11'-11'323'0,"-4"4"-24"16,0 1-44-16,-3 2-18 0,1 4-17 0,-2 3 28 15,1 1-30-15,-2 1 18 0,3 9 3 16,1 6-13-16,1-1-27 0,1 1-4 0,-1 2-33 15,0 1-16-15,1 0-11 0,1-2-15 0,0-2-65 16,0 4-7-16,3-6-28 0,-2-1-63 0,-2-4-51 16,-4-4-38-16,2-3-67 0,-2-3 19 15,-1 0-287-15,-3-2 47 0,0 0 29 0,0 0 20 16,0 0 2-16,7-14 73 0,-8-3-34 0,-3 0 44 16</inkml:trace>
  <inkml:trace contextRef="#ctx0" brushRef="#br0" timeOffset="302864.2532">24806 10794 456 0,'-4'-8'348'0,"0"1"-64"0,1 2-33 16,-1 0-40-16,0 1-43 0,-1 0-22 15,3 3-62-15,0-3-39 0,0 2-74 0,2 2 4 16,-1-2-231-16,2-1-98 0,-1 1 41 16,3 2 27-16,0-3-20 0</inkml:trace>
  <inkml:trace contextRef="#ctx0" brushRef="#br0" timeOffset="303095.8716">25010 10635 550 0,'11'-6'374'0,"-2"3"-53"0,-3 0-22 16,-1 3-38-16,0 2 74 0,-1 2-7 15,6 9-9-15,-4 5-7 0,0 7-14 0,0 4 4 16,-2 0-39-16,0 2-17 0,1 5-18 16,1 0-21-16,1 0-19 0,0 1-37 0,2-1 1 15,-2-2-25-15,1-1-6 0,1-1-42 16,0-2-22-16,-3-4-40 0,0 1-57 0,-1-2-43 15,-1-5 8-15,0-5-100 0,0-3-75 16,-2-7 24-16,-1-2-315 0,-1-3 10 0,-3-3 53 16,0-2 24-16,-1-8 50 0,0-3 31 0,-1-1 11 15,0-1 29-15,-2-1 52 0,-4 3-5 16</inkml:trace>
  <inkml:trace contextRef="#ctx0" brushRef="#br0" timeOffset="303265.319">25046 11006 943 0,'-4'-1'462'0,"1"-1"-45"0,1 0-35 16,0 2-51-16,3-3-33 0,2 1-39 16,1 1-26-16,3 0-27 0,10-3-18 15,1 3-48-15,2-3-57 0,-9 4-7 0,5 0-129 16,5 0-54-16,-1 0-56 0,3 0 15 0,2 0-242 16,-1 0-52-16,-2 0 32 0,3 0 30 15,-2 0 3-15,27 11 32 0,-24-10 15 0,4 5 31 16</inkml:trace>
  <inkml:trace contextRef="#ctx0" brushRef="#br0" timeOffset="303599.2075">25604 10976 810 0,'7'-7'282'16,"-5"0"2"-16,1 0-27 0,-2 2-6 0,-1-1 3 15,0 1-30-15,-2 0 56 0,-1 0-36 0,-10-2-33 16,2 4-3-16,-1 3-10 0,2 0-10 16,-19 12-17-16,10-4-9 0,-2 5-24 15,2-1-18-15,2 3 1 0,2 1-14 0,0-1-8 16,2 3-11-16,4 0-15 0,2 0-6 0,2-4-13 15,2-3-10-15,3-2 3 0,0-9-4 0,0 9 2 16,0-2 0-16,22 10 1 0,-5-9-10 16,-1 1-6-16,4-3-5 0,0-2-2 0,0 6 0 15,2-3-5-15,0-2-1 0,-3 0-2 0,-1-1-12 16,0 3 1-16,-7-2 9 0,0 3-10 16,-1-3 6-16,-4 1 12 0,-4 0-3 0,0-2 4 15,-2-4 1-15,0 0 8 0,-18 21-12 0,3-12 6 16,-5-1 4-16,-5 0-6 0,-2-4-11 0,-2 2-21 15,-5-3-30-15,-2 2-51 0,-1 1 10 16,-1-2-171-16,1-3 24 0,-1-1-331 0,20 0 29 16,-7 0 40-16,-25-9 25 0,26 2 27 0,5 3 66 15,3-4 6-15,6 3 25 0,6 0 29 16,2 1 30-16,4 1-22 0</inkml:trace>
  <inkml:trace contextRef="#ctx0" brushRef="#br0" timeOffset="309778.978">23901 11833 592 0,'0'0'357'0,"0"0"-58"0,0 0-21 15,0 0-44-15,0-13-17 0,0 13 5 16,0 0 0-16,0 0-25 0,0 0 50 0,15 20 0 15,-15-7 0-15,-9 25-19 0,2-11-2 0,1 2-17 16,0-3-18-16,-1 1-24 0,0 0-13 16,1-1-15-16,0 1-18 0,0 1-4 0,-1-3-9 15,1-1-19-15,0-4-35 0,4-1-46 16,2-6-44-16,0-13 5 0,0 9-174 0,0-1-76 16,0-8 24-16,14 13-290 0,-7-12 36 15,-1-2 76-15,-1-1 8 0,11-2 19 0,-4-4 26 16,5-2 23-16,0 0 49 0,-3-1-14 15,5 0 35-15</inkml:trace>
  <inkml:trace contextRef="#ctx0" brushRef="#br0" timeOffset="310260.9205">24189 12051 234 0,'0'-3'417'0,"2"1"-71"0,-3 0-48 16,-1-1 13-16,-1 1-42 0,0 0 1 15,0 0-35-15,-2-1-26 0,1 0-25 0,0 1 49 16,0 1-10-16,0-3-29 0,-1 0-10 0,-3-6-16 15,1-2-25-15,-1 2-24 0,5-1-10 0,1 0 12 16,2 11-32-16,0-9 7 0,0-2-22 0,14-10-10 16,-3 9-9-16,-1 2 1 0,2 3-13 15,5 2 6-15,-1 3-9 0,-6 2-8 16,3 0-5-16,19 10-1 0,-13-2-9 0,-4 5 5 16,-1 4-7-16,-3 2 22 0,-2 3-17 15,-1-2 11-15,-5 2-3 0,-2 1 1 0,-1-13 1 16,0 7 5-16,0 2-5 0,-13 20 6 0,4-22 1 15,-1 1-6-15,-2-2 4 0,-1-4-8 16,-3 0-8-16,2-1 5 0,-4-2-6 0,1-1 5 16,1-1-13-16,-2-1 10 0,-2-2-5 0,1-3-10 15,3 2 9-15,2-3-4 0,14 0-2 16,-11 0-4-16,2 0 5 0,2 0-4 0,0 0-6 16,7 0 2-16,-7 0-7 0,-1-11 9 0,7 8-8 15,2 0 2-15,-1 3 8 0,6-5-4 16,0 3-4-16,0 0 8 0,3 1-10 0,9 0 9 15,-7 1-2-15,5 0-9 0,2 0 11 0,0 0 3 16,2 0-3-16,19 13 3 0,-20-11-10 0,0 2 5 16,-3-1-17-16,-4 0-26 0,-1-3-47 15,5 4 8-15,-7 0-90 0,-2-2-42 0,-1 0-42 16,-1 0 23-16,0-2-171 0,1 1-107 0,-2 1 32 16,2-1 35-16,-1 0 31 0,2-1 43 15,1 0 12-15,12 3 25 0,1-3 17 0,-9 0 26 16</inkml:trace>
  <inkml:trace contextRef="#ctx0" brushRef="#br0" timeOffset="310774.7872">24784 12114 787 0,'11'-12'285'0,"-4"-3"-12"0,0 0 3 0,2 2-16 16,0-3-24-16,-4-1-18 0,2-2 7 15,-3 5-24-15,0-6 5 0,-3 8-16 0,0-1-22 16,-1 13 4-16,0-10-26 0,0-2-9 0,-15-13-9 15,8 17-22-15,-1 2-23 0,-2 2 6 0,3 1-12 16,-2 3-4-16,9 0-25 0,-14 0 4 16,-18 14 12-16,14-4-5 0,-1 2 10 0,1 0 0 15,1 2-21-15,0 2 0 0,3-1 12 0,2 3-10 16,3-4-6-16,4 0 3 0,3 0-1 16,2-3 2-16,0-11-2 0,0 7 1 0,16 15-8 15,-2-12-1-15,3-2-7 0,-1-1-8 16,4 0-2-16,-2 0 3 0,1-2-9 0,2 4 5 15,-2-1-14-15,1 1 14 0,-2-1-9 0,-1 2 1 16,-1 0-6-16,-4-1 5 0,-4-2-4 0,-1 0-6 16,-2 0 4-16,-3 1 14 0,-2-1 9 0,0-7-12 15,0 6 6-15,-13 14 7 0,3-9-4 16,-3 0-1-16,0-3 15 0,-1-1-9 0,0-2 3 16,-1 2 2-16,-3-5 2 0,-2 1-11 15,8-1 13-15,12-2-4 0,-11 0 20 0,0 0 4 16,3 0-5-16,-4-9-5 0,8 5-1 0,1 0-13 15,3-2-11-15,1-2-4 0,7-5 9 16,1-4-14-16,3 2 4 0,5-3-26 16,2 5 8-16,0-2-29 0,4 4-29 0,2-1-18 15,-1 2-29-15,1 1-30 0,4 3 12 0,0 1-99 16,-5-1-42-16,-4 3-53 0,-3 0 30 0,-7 3-269 16,-10 0 27-16,0 0 58 0,0 0 15 15,9 4 48-15,-12-1 36 0,-1 0 10 0,-6 8 35 16,-3 0 49-16,2-1-49 0,-7 2 59 15</inkml:trace>
  <inkml:trace contextRef="#ctx0" brushRef="#br0" timeOffset="312216.8364">23972 12911 509 0,'0'0'304'0,"0"0"-29"0,17-15-13 15,8-5-20-15,-18 13-14 0,-2 3 0 0,0 3-37 16,-1-1-4-16,0 4 5 0,-4-2-14 0,6 7-20 16,1 12 43-16,-4 4 16 0,0 3-15 0,-3-10-15 15,0 9 0-15,0 4-22 0,0 1-8 16,0 2-21-16,-13 30-11 0,10-31-7 0,-1 1-15 16,2-3-9-16,-1 0-12 0,-1-5-1 15,4-2-16-15,-1-3-1 0,-2-2-31 0,2-5-32 16,0-2-30-16,0-3-15 0,0 0 5 15,0-2-81-15,1 0-10 0,0-3-27 0,-1 1-50 16,0-3-32-16,0 2 21 0,0-2-181 0,0 0-78 16,1-2 35-16,1 1 30 0,1-2 39 15,2 0 17-15,11-7 48 0,3 1-14 0,3-4 14 16</inkml:trace>
  <inkml:trace contextRef="#ctx0" brushRef="#br0" timeOffset="312717.6343">24539 13155 730 0,'6'-8'275'0,"1"-6"-35"0,2 2-19 15,-1 0-14-15,-2-4-20 0,0 2-3 0,1-1 4 16,-2 0-23-16,-1-1-9 0,-1-2-10 16,-1 0 0-16,-2 5-13 0,0 13-10 0,0-13 10 15,-12-14-48-15,7 17-9 0,-1 3 18 16,-3 2-11-16,4 1-8 0,-12 1-9 15,1 3 28-15,6 0 1 0,-22 13 4 0,12-2 9 16,-2 4 4-16,4 2-9 0,-1 0-5 0,2 2-1 16,1 3 4-16,3-1-7 0,0 1-8 15,4 1-3-15,3-4-14 0,3 0 2 0,3-5-13 16,0-14-1-16,0 12-9 0,13 9 2 0,-1-13-8 16,0-5-4-16,-1-1-5 0,3-2-7 0,-5 0 1 15,6 0-9-15,21-12 2 0,-15 6-9 0,-3-4-3 16,0 0-2-16,-3-3-3 0,-1 3-2 15,0-1-9-15,-2-2 8 0,1 3 0 0,-4 1 3 16,0 2-8-16,-3 4 7 0,-1-1-11 16,-1 1 6-16,-2 3-1 0,-2 0 20 0,0 0 15 15,3 14 4-15,-4 5 11 0,1-8-11 16,0 3 21-16,0 6-10 0,0 2 14 0,0 2-10 16,0-2 0-16,0 1-19 0,0 2-1 0,0-3 4 15,0-1 2-15,0-1-25 0,0-3-26 16,0-5-14-16,0-1-36 0,0-3-39 0,0-1-7 15,0-1 11-15,0-6-121 0,0 7-46 16,0-7-57-16,6 7 28 0,-2-7-242 0,-1-3 38 16,3-1 54-16,3-9 30 0,0 2 32 0,1-2 13 15,-1 0 49-15,4-3-9 0,0 4-9 16,4-2 15-16</inkml:trace>
  <inkml:trace contextRef="#ctx0" brushRef="#br0" timeOffset="313153.478">24838 13179 433 0,'1'-7'449'0,"-1"0"-77"16,-1 0-53-16,-1-13 40 0,2 12-48 0,0-4 2 16,0-2-28-16,0-3-31 0,0 0-24 0,0 1-15 15,6-16-16-15,3 14-30 0,2 9-21 16,2 1-8-16,1 1-2 0,3 3-6 16,-1 0-19-16,-9 4-7 0,6 0-1 0,17 16-17 15,-14-4 7-15,-2 2-15 0,-2 1-7 0,0 4-12 16,-1 1-1-16,-3 1-12 0,-1 1 3 15,-3 0-12-15,-3-1-2 0,-1-11-1 0,0 7-5 16,-11 18 2-16,1-17-7 0,-4-1 6 0,1 0-14 16,-3-2 7-16,1-1-4 0,-4 0-1 15,3-3-2-15,0 0 0 0,-1-1-8 0,1-2 5 16,1-1 0-16,0-3-3 0,4 0-6 0,1-3 10 16,2 1-8-16,3 0-1 0,0-1 1 0,2-1 2 15,0 3-2-15,1-3 12 0,-1 1-9 16,3 0-4-16,0-1 10 0,0 0-1 0,12 2-12 15,5 0 14-15,5 1-16 0,3 0 10 16,3-3-10-16,3 0 12 0,0 2-7 0,2-2 5 16,1 0-14-16,-1 1 11 0,-2 0-8 0,-1-1-35 15,-3 2-9-15,-4-2-39 0,-13 0-36 0,3 0 11 16,-2 0-117-16,-2 0-33 0,-9 0-28 16,6 0 27-16,1 5-252 0,-9-3-12 0,-3-1 49 15,0 0 17-15,-11 6 39 0,-7-2 46 16,0-1 10-16,-3 1 30 0,-4 2 25 0,6 0 19 15</inkml:trace>
  <inkml:trace contextRef="#ctx0" brushRef="#br0" timeOffset="314480.0055">23836 14185 640 0,'0'0'243'0,"0"0"-13"0,14 0-18 15,-14 0-15-15,0 0 11 0,0 0-15 0,0 0-12 16,0 0-15-16,0 0-1 0,0 0-11 0,0 0-13 15,-11-9-19-15,5 9-1 0,2 0-5 16,-2-1 7-16,-1 1-8 0,7 0 1 0,0 0-12 16,-9 0-3-16,-16-11-12 0,16 5-30 15,6 0-1-15,-3 0 1 0,4 1-13 0,0-2-9 16,2 0-3-16,0 7 4 0,0-10-3 16,13-16-5-16,-6 14-20 0,7 1 18 0,2 1-21 15,4 0 4-15,1 5-5 0,-1 1 18 0,4 4-3 16,-12 0-2-16,5 0-3 0,23 20 0 0,-19-7 14 15,-3 3 6-15,-3 1 23 0,0 5-17 16,-4 1 26-16,-1 0-14 0,-2 1 7 0,-2 6-7 16,-2-2 9-16,-2-1-8 0,-2-14 6 15,0 6 7-15,-11 25-2 0,2-26-16 0,-1-1-2 16,-1 1 2-16,-6-2-5 0,3-2 4 0,-4-4-18 16,2 1-6-16,-4-3 4 0,0-2-4 0,1-2-3 15,0-1-12-15,-1-3-6 0,10 0-6 16,-4 0-6-16,-3 0-31 0,-13-15 17 0,16 6-18 15,0 0 12-15,5-4-3 0,6 3-5 16,1 0-9-16,2 1 30 0,0 9 0 0,0-12 6 16,13-8-1-16,-3 10-9 0,2-1 14 0,3 3-5 15,1 2 2-15,0 3 14 0,3 0-2 0,0 2 14 16,-1 1-1-16,-6 0 12 0,5 0 6 16,3 0-7-16,22 18 3 0,-19-8 1 0,1 0-2 15,-1 2-5-15,-1 1-7 0,-1 0 4 0,-3 2-11 16,-2-3 4-16,-2 1-26 0,-1 1-20 15,-3-2-19-15,1-1 3 0,0-3-56 0,-7 0-56 16,0-2-17-16,0-3-22 0,-2-1-4 0,2-1-48 16,0 0 22-16,-4-1-214 0,0 0-16 15,0 0 9-15,0 0 29 0,13-11 41 0,-3 1 25 16,0-2 23-16,3 0 0 0,4 3 3 16</inkml:trace>
  <inkml:trace contextRef="#ctx0" brushRef="#br0" timeOffset="314841.9725">24479 14200 237 0,'11'-13'436'16,"-5"0"-74"-16,-1 4-37 0,-2 2-30 0,-1 3-22 16,-2 4-26-16,0 0-29 0,-5-3-26 15,2 4-22-15,-2 1 18 0,-2 10-4 0,-3-3-5 16,3-1-46-16,2 2-13 0,-3 1 15 16,3-1-13-16,1 0-10 0,1-3-14 0,2 0-13 0,0-2-23 15,0 2-4-15,1-3 6 0,0-4 7 16,0 0-5-16,0 0-20 0,21 21 1 0,-9-13-7 15,4-2 5-15,0 0-15 0,0 0-4 16,0 2-1-16,2-1 1 0,2-3-7 0,-3 3-2 16,0-1-1-16,-2-1 1 0,-1 2-6 0,-2 2 2 15,-1-1-7-15,-1 0-17 0,-3 1 19 16,-3-2 33-16,-2 0-8 0,-2-7 16 16,0 7-5-16,0-2 7 0,-13 13-15 0,1-9 3 0,1 0-11 15,-5-1 0-15,-2-3 2 0,-2 1-17 0,0-1-22 16,-7-2-34-16,8-1 5 0,7-2-124 15,-6 0-39-15,-3 0-65 0,-22-18 29 16,26 10 22-16,2-6 18 0,1-3-318 0,5 1 39 16,1 1 32-16,0-3 57 0,3 2 36 0,-1-2 16 15,3 2 23-15,3 3 14 0,0 5 4 0</inkml:trace>
  <inkml:trace contextRef="#ctx0" brushRef="#br0" timeOffset="315047.0141">24442 14132 303 0,'9'-3'471'0,"2"-1"-93"16,-4-1-22-16,7-2-45 0,-1 2-41 15,-3 2-32-15,8-1 18 0,-4-1-55 0,3-2-20 16,-2 2-15-16,4 0-18 0,1 0-4 16,6 2-15-16,-4 0-85 0,2 1-28 0,-2 0-43 15,4 0-33-15,-14 2-33 0,7 0-50 0,2 0 13 16,1 0-121-16,1 0-131 0,0 0 26 0,-2 0-56 15,1 0 24-15,-1 0 56 0,-4 0 13 16,0 0 4-16</inkml:trace>
  <inkml:trace contextRef="#ctx0" brushRef="#br0" timeOffset="315431.0359">25054 14055 280 0,'3'-3'343'0,"0"-1"-23"0,1 1-16 15,-1-2-8-15,-1 2 22 0,-1-1-42 0,1 0 39 16,0 1-17-16,0 0-22 0,0 1-34 15,-1-1-27-15,-1 3-23 0,0 0-2 0,-2 0-14 16,1 3-10-16,-1 1-2 0,-5 9-4 0,-3 4-4 16,2 2 17-16,1 3-19 0,-1 0 1 15,-1 5-8-15,3 1-18 0,1 1-3 0,1-2-2 16,0 2-11-16,-1 0-9 0,3 2-23 16,2-16 11-16,0 4-22 0,13 24 6 15,-2-22-27-15,3 0 9 0,0-4-17 0,4-3 9 16,0-3-7-16,3-5-6 0,2 0 17 0,-1-4-23 15,-1-2-23-15,-10 0 6 0,4 0 3 16,20-10-8-16,-14 3-8 0,-3-1 0 0,-4 0-13 16,-5 2 1-16,0 1 3 0,-4-2 13 0,-2 2-9 15,0 0 3-15,-3 5-7 0,0 0 3 0,0 0-14 16,-12-12-6-16,-5 9-17 0,-1-1-17 16,-3 3-15-16,-3-1-44 0,1 2-24 0,10 0 12 15,-7 0-118-15,-2 0-46 0,1 0-52 0,-22 10 31 16,29-8-254-16,5 2 39 0,9-4 33 15,-9 0 36-15,9 0 7 0,-8 0 30 0,8 0 72 16,-6 0-2-16,6 0 37 0,0 0 43 0</inkml:trace>
  <inkml:trace contextRef="#ctx0" brushRef="#br0" timeOffset="323921.4733">23617 12480 571 0,'0'0'153'0,"0"0"3"16,0 0-29-16,0 0-17 0,0 0 1 0,0 0-19 15,0 0 3-15,0 0-25 0,0 0 3 16,0 0-7-16,0 0 2 0,0 0-17 0,0 0-3 16,0 0-15-16,0 0-8 0,0 0-26 15,0 0 7-15,0 0-20 0,4 24 2 0,2-25-1 16,3 2 3-16,-1-1-77 0,2 0-24 0,6 0-54 15,1 0-45-15,2 0-32 0,1 0-44 16,20-11 6-16</inkml:trace>
  <inkml:trace contextRef="#ctx0" brushRef="#br0" timeOffset="353819.113">4263 15232 262 0,'0'0'200'0,"0"0"-7"0,0 0-29 0,0 0-13 16,0 0-2-16,0 0 2 0,0 0 4 15,0 0-38-15,0-13 9 0,0 13 1 0,0 0-6 16,0 0 5-16,0 0-2 0,0 0 6 0,0 0-9 16,0 0-7-16,0-25 19 0,0 22-20 15,-1 2 21-15,0-1-19 0,-1 1 1 0,0-2 8 16,3 2-22-16,-3 1-7 0,1-2-11 16,1 1 37-16,0-1-21 0,0 1-20 0,0-1-9 15,0 2 10-15,0 0 8 0,0 0-18 0,2 0-24 16,-1 2 27-16,2 2-4 0,7 9 4 0,0 0 14 15,1 1-11-15,2 5 12 0,0 0-8 0,2 4-4 16,-1-2-10-16,-1-1 8 0,1 0-12 16,0 3-9-16,-2 1 5 0,-1-9-10 0,0 2-7 15,-1 1 0-15,-1-3-1 0,-1 0-13 16,-1-2-8-16,-2-4 2 0,-2-1-10 0,0-1-18 16,-1-2-34-16,0-1-3 0,0-2-27 0,-2-1 7 15,0-1-87-15,0 0-31 0,0-3-65 16,0 0-19-16,-1-2 26 0,-6-5-187 0,5-4-43 15,-1-1 1-15,1 3 42 0,-1-7 47 16,2 0 3-16,0 2 26 0,1 8 18 0,0-5 10 16</inkml:trace>
  <inkml:trace contextRef="#ctx0" brushRef="#br0" timeOffset="354035.1864">4453 15207 849 0,'0'-15'320'16,"0"4"-17"-16,0 2 2 0,0 1-21 0,0 8-38 15,0-7-28-15,0 7 21 0,0-8-19 16,0 8-19-16,-8 0 9 0,-1-6-20 0,6 9 2 15,2 2-20-15,-5 9-24 0,0 5-5 0,-4-1 0 16,5 6-18-16,-2 0-12 0,2 3-16 16,-4 1-3-16,0-3-19 0,1-1 2 0,0 1-18 15,1-2-11-15,1 0-13 0,0-4-40 0,0-1-28 16,2-3 3-16,1-2-78 0,0-3-1 16,0-3-62-16,-1-5-65 0,2 1 25 0,2-3-306 15,0 0 39-15,0 0 35 0,0 0 42 0,-7 0 24 16,-8-22 11-16,10 14 13 0,-2-6 42 15,-1 1 8-15,-1 3 5 0</inkml:trace>
  <inkml:trace contextRef="#ctx0" brushRef="#br0" timeOffset="354253.776">4152 15390 363 0,'-6'0'429'0,"2"0"-33"0,0 0-62 15,0 0 25-15,1 0-51 0,1 0 1 16,0 0-27-16,2 0 9 0,3 0 1 0,1 0-39 15,4-1-9-15,14-2-36 0,4-3-13 0,1-1-26 16,4 3-27-16,4-2-7 0,2 0-55 16,2-1-28-16,-2 0-42 0,2 4-1 15,-1 0-146-15,-1 3-62 0,-20 0-82 0,9 0 25 16,2 0-252-16,28 13 36 0,-30-6 41 0,-4-1 6 16,2 1 44-16,-1-1 21 0,0 1 45 0,-2-2 0 15,1-2 31-15</inkml:trace>
  <inkml:trace contextRef="#ctx0" brushRef="#br0" timeOffset="357645.3249">6038 15050 681 0,'0'-19'332'0,"4"-12"-36"0,-5 19 9 16,0 4 3-16,0 2-60 0,1 6-22 15,0 0-20-15,0 0-17 0,0 0-22 0,-2-8 29 16,2 14-11-16,1 13 11 0,-1-7-20 0,0 8 0 16,10 29-3-16,-5-19-12 0,2 5-17 15,-2 1-11-15,3 2 3 0,-1-2-16 0,2 3-8 16,-1 0-12-16,-1 2-18 0,1-2-7 0,-5-3-2 15,5-2-9-15,-2-2-12 0,-1-3-4 16,0-3 8-16,-2 0-15 0,1-2-18 0,2-5-20 16,-3 0-10-16,0-7-20 0,-1-4-9 0,-1-4-15 15,-1 0 5-15,0-3-80 0,0 0-35 16,0-5-22-16,-2 0-45 0,-3-10-38 0,2-3 25 16,-4-1-277-16,2-1 36 0,-2-3 43 15,0-1 21-15,0-2 28 0,-1 2 24 0,2 0 53 16,1 3-6-16,-2-3 24 0</inkml:trace>
  <inkml:trace contextRef="#ctx0" brushRef="#br0" timeOffset="358002.7737">6009 15083 684 0,'-3'-7'316'0,"1"-1"-25"16,-1 1-17-16,1 1-18 0,1 2-25 15,-1-1-16-15,-1 0 13 0,4 1-34 0,-1 4-18 16,0 0-20-16,0-8-17 0,17-10-16 0,-4 9-13 16,2 0 23-16,7 3-6 0,0 1-13 0,4 3 0 15,-12 2-21-15,7 0 0 0,30 11-6 16,-25-4-6-16,-1 3 6 0,-1 2-3 0,-3 4-8 16,-3-1-10-16,-1 4-9 0,-2 2 8 0,-3 0-8 15,-1 2-9-15,-6-3-10 0,-3 0 5 16,-2-11-2-16,0 4-3 0,-10 17-14 0,0-17 11 15,2 3-6-15,-5-3-12 0,-1 0 11 0,-2-4-32 16,3-4-5-16,-2 1-35 0,3-1 5 16,3-4-43-16,1 0-40 0,0 1-16 0,8-2-42 15,0 0-49-15,0 0 22 0,-12-13-233 16,12 9 35-16,0 0 31 0,3-1-34 0,0 2 2 16,8-11 46-16,0 3 29 0,3-1 24 15,3 0 13-15,-1 2 6 0</inkml:trace>
  <inkml:trace contextRef="#ctx0" brushRef="#br0" timeOffset="359333.8137">6665 15519 333 0,'-17'11'291'16,"17"-11"-33"-16,-13 0-23 0,-6 24-11 0,18-21-11 15,-3 1-9-15,3 0 2 0,-2-2 5 0,2 2-32 16,-2 0-19-16,1 1 3 0,1-1-5 0,1 0-9 15,-1 1-18-15,1-5-10 0,0 0-13 16,0 0 22-16,0 8-23 0,0-8-2 0,11 13 1 16,-7-12-3-16,-2-1-23 0,3-2-6 0,0-2-22 15,7-6-5-15,-1-5-4 0,2-2-44 16,-1-3 3-16,-3-6-17 0,-2-1-17 0,0 0 8 16,-1-3-33-16,-1-5-2 0,-2-1 1 15,-1 0 4-15,2-6 1 0,-4 1 17 0,0 20 14 16,0-11-12-16,0-3-6 0,-13-36 3 0,9 40 16 15,-1 1 19-15,1 3 30 0,0 3-19 16,-2 7-2-16,2 8 12 0,0 6 3 0,1 6 21 16,-1 4 9-16,-3 11-6 0,4 5 15 15,2 4 52-15,0 5-7 0,1-18 16 0,0 10 2 16,14 36 1-16,-10-23-5 0,4 1-7 16,2 1-5-16,1 0-14 0,1 1-15 0,-2-4 0 15,5-3-7-15,-2-2-8 0,1-4-13 0,-1-3-45 16,2-2-28-16,-2 0-31 0,4-4 6 0,-2-3-92 15,0-4-35-15,-1-3-66 0,4-2 24 16,-7-2-219-16,0-1-88 0,6-2 38 0,-6 2 39 16,8 0 34-16,0-1 26 0,-4-2 24 0,5 0 54 15,0 0 5-15,-11 0 18 0</inkml:trace>
  <inkml:trace contextRef="#ctx0" brushRef="#br0" timeOffset="359925.3869">7253 15446 499 0,'2'-11'343'0,"-3"2"-5"0,-1 0-49 0,0 1-2 16,0 3-12-16,0 1-30 0,-8-6-29 0,1 3-25 16,3 4-11-16,-3 3-19 0,-1 0 24 15,3 0-34-15,-13 15 30 0,8-1-21 16,1 3-2-16,-1 4 0 0,3 2-10 0,0 1-2 16,1 0-15-16,2 0 1 0,2-1-18 15,4-1-9-15,0-2-1 0,0-12-13 0,0 4-14 16,12 15-5-16,-5-18-1 0,0-4-2 15,1-3-11-15,1-2-14 0,-1-1-23 0,1 1-24 16,15-19-5-16,-9 3-16 0,-1-2-42 0,-2 0 17 16,-2-1-9-16,-1-2-9 0,-2 0 6 15,0 0-29-15,0-1 10 0,-4 1 38 0,1 5 4 16,-1 3 5-16,-2 3 21 0,0 2 1 0,0 5 1 16,0 2 10-16,-1 1 31 0,0 0-5 15,0 0 27-15,0 12 7 0,2-5-2 0,0 11 12 16,1 3-3-16,4-1 1 0,-1 0-11 0,1 1 3 15,3 0-10-15,2-6 6 0,0 1-9 16,0-4-4-16,1-3-6 0,2-5-5 0,-1-4-3 16,-6 0-6-16,17-10-4 0,-10 3-18 15,2-6-11-15,-3 0-15 0,-1-1 1 0,-2-4-11 16,-1 5 5-16,-2-1-12 0,0 0 24 16,-2 2-17-16,-3 2 14 0,-3 10-13 0,0-7 16 15,0-1 5-15,0 8-17 0,0-7 10 0,0 7 16 16,0 0-2-16,0-6 14 0,-1 8 14 0,-1 1 11 15,1 1 0-15,0 1 17 0,1 1-13 16,0 1 10-16,0 1 17 0,0 2-18 0,0 4 9 16,17 18-19-16,-8-16 20 0,1 4-15 0,3-5 1 15,0-2-14-15,0-2 16 0,0-2-17 0,1-2-22 16,-1-4-26-16,-13-3-36 0,12 0-22 16,18-12-48-16,-14 2 10 0,-3-4-110 0,0-5-54 15,-3-1 25-15,-1-4-315 0,-1-1 53 16,-2-1 48-16,-2 1 32 0,-1-3 36 0,-2 3 23 15,0-1 7-15,-1 14 39 0,0-4 10 16,0-2 22-16,-13-18 3 0</inkml:trace>
  <inkml:trace contextRef="#ctx0" brushRef="#br0" timeOffset="360043.7012">7670 15236 473 0,'-22'-3'343'0,"0"0"-27"16,10 3-51-16,-4 0-14 0,-2 0-34 0,1 0 0 16,2 0-54-16,-8 11-9 0,16-8-42 0,4 0-53 15,-2 0-53-15,5-1-75 0,1 1 7 16,3-1-318-16,0 0 24 0,2 1 40 0,7 2 8 15,8-2-21-15,3 1 40 0</inkml:trace>
  <inkml:trace contextRef="#ctx0" brushRef="#br0" timeOffset="360379.0936">7766 15340 239 0,'8'14'499'16,"2"-3"-107"-16,-2 3 54 0,-2 0-11 0,0 1-36 16,0-2-49-16,0 3-35 0,-1-2-27 15,-2 1-31-15,2 1-21 0,-2-6-30 16,0-3-25-16,-1-2-20 0,-1 0-23 0,0-1 3 15,0-1-12-15,-1-1-11 0,0-1-10 0,0 0-20 16,0-1-15-16,-1-1-11 0,1-2-23 0,1 0-4 16,0-1-15-16,0-1-24 0,5-9-5 15,1-1 5-15,3 1-19 0,-1-1-5 0,2 5 13 16,-4 0 4-16,4 0-2 0,1 2 3 16,-1 4 5-16,-2 2 13 0,-9 2 7 0,13 0 2 15,14 13 13-15,-11 1-1 0,-4 1 7 16,-2 6-4-16,0-2-11 0,1 4 8 0,-4 3-10 15,0-4 4-15,0 2-12 0,1-5-3 0,1 1-32 16,-1-1 1-16,0-6-15 0,3-2-12 0,0-6-26 16,7-5 7-16,-8 0-57 0,22-12-41 15,-9-2-49-15,-4-3-33 0,-3-3 27 0,0-1-205 16,0-4-72-16,0 1 58 0,0-2 27 0,3-1 2 16,-4-2 72-16,1 2 23 0,-2 1 22 15,1-3 8-15,0-3 26 0</inkml:trace>
  <inkml:trace contextRef="#ctx0" brushRef="#br0" timeOffset="360607.202">8444 15181 752 0,'2'-23'309'0,"1"6"-11"0,-3 9-7 16,0 0-14-16,0-1-37 0,-11-5 45 0,6 12-5 16,0-1-41-16,-1 3 15 0,1 0-14 0,-8 11-11 15,3 3 20-15,5 5-8 0,-2-1-3 16,4 9-7-16,2 3 8 0,1 1-11 16,0-15-23-16,0 7-10 0,0 6-4 0,11 32-25 0,-6-28-19 15,-1 4-8-15,1-4-9 0,-1-3-36 16,1-2-9-16,1 1-62 0,-1-4-23 0,0-2-24 15,-1-12-49-15,-1-6-61 0,2-2 13 16,-1-3-146-16,-4 0-82 0,0 0 31 0,17-21-285 16,-11 8 49-16,3-1 49 0,-3 0 42 0,0-1 8 15,1 0 43-15,-4 3 46 0,1-4 34 16,-3 5 48-16,2 0 11 0,-3 2-28 0,0 0 20 16</inkml:trace>
  <inkml:trace contextRef="#ctx0" brushRef="#br0" timeOffset="360758.1132">8434 15424 728 0,'-2'-2'410'16,"-2"1"-9"-16,2-1-37 0,-1 2-43 0,1-3-30 16,0 2-59-16,3-2-25 0,2 0-27 15,2 1-22-15,-1-3-89 0,11-2-64 0,2-5-43 16,-4 5-76-16,8 2 12 0,-5 0-245 0,-1-2-85 16,4 5 42-16,-1-1 59 0,-3 3 10 15,-15 0 26-15,11 0 11 0,13 16-25 16</inkml:trace>
  <inkml:trace contextRef="#ctx0" brushRef="#br0" timeOffset="361244.896">8642 15441 537 0,'1'7'343'0,"-1"0"-12"0,1-1-1 16,-1-1-7-16,0 1-41 0,0-3 16 0,1 2-2 15,-1-1-16-15,1-1 3 0,0-2-25 16,1 1-33-16,0-2-30 0,0-3-20 0,2-1-10 16,-1 0-14-16,6-8-12 0,-2 0-16 0,-2-5-24 15,-1 3-8-15,-1-2-16 0,-2 3 1 16,-1 4-9-16,0 9-5 0,0-7-16 0,0 7 1 15,0-8-8-15,-12 2-10 0,9 7 0 0,-1 3-2 16,-4 9 5-16,3 2-5 0,-1 4 3 0,3 1-2 16,3 0 6-16,0-9-19 0,0 4 3 15,13 21 8-15,-2-19-5 0,2-5-4 16,2 1-1-16,2-7 2 0,1-1-10 0,-11-5-4 16,5 0-5-16,18-14-23 0,-9 1-8 0,-3 0-21 15,-2-1 7-15,-2-2-15 0,-2-2-13 16,0 3 0-16,-2-1 28 0,-1-1 9 0,-3 0-24 15,0 0 23-15,-1 1 12 0,-2-1 1 16,-1 5 5-16,-1 3 18 0,0 1 27 0,-1 1-14 16,0 0 15-16,2 3-2 0,-2 0-5 0,1 1-11 15,1 0 5-15,-1 2 10 0,1-2 9 16,-2 3 3-16,0 0 11 0,21 12 19 0,-7-2-5 16,2 4 2-16,2 1-5 0,1 2 36 15,-2 1-12-15,0 0-1 0,2-1-19 0,-4 2-7 16,1-2-9-16,-1 2 12 0,0-1-21 0,1-4 10 15,-5-1-37-15,-1-2 5 0,-3-6-13 16,-2-2-40-16,-3-3-47 0,-2 0-52 0,0 0 13 16,0 0-123-16,4-14-55 0,-4 10 28 15,0-3-273-15,-3 2 10 0,3-1 47 0,-2-2 34 16,2 8 51-16,0-12-1 0,-5-10 56 0,4 14 4 16,0-2 28-16,1 2 12 0,0 1 24 0</inkml:trace>
  <inkml:trace contextRef="#ctx0" brushRef="#br0" timeOffset="361456.9693">9200 15317 502 0,'0'-9'398'0,"2"4"-2"16,-1 0-54-16,0 3 31 0,-1-1-12 0,1 1-14 16,-1 2-20-16,0-1 23 0,-2 2-29 0,0 3-4 15,-1 1-17-15,-4 9-32 0,-4 5-27 16,-3-1-7-16,-1 4-24 0,2-1-23 0,-4 1-21 16,-3 0 6-16,2 3-17 0,4-1-69 0,-5 0-38 15,2-2-37-15,0-3-41 0,-1 0-46 16,4-2-30-16,3-4 10 0,1-3-153 0,2-7-58 15,8-3 28-15,0 0-286 0,0 0 33 0,0-11 38 16,12 1 49-16,5-4 34 0,2-6 27 16,-2 4 46-16,3-3-7 0,-1-1 44 0,4-1 18 15,1-3 11-15</inkml:trace>
  <inkml:trace contextRef="#ctx0" brushRef="#br0" timeOffset="361720.6682">9387 15134 1132 0,'3'-7'500'15,"-2"3"-55"-15,1 2-54 0,-2-1-11 0,3 3 7 16,-3 4-21-16,2 0-20 0,-1 3-39 16,1 12 31-16,0 4-12 0,-1 3-32 0,-1 3-12 15,0-12-16-15,0 7-29 0,0 3-16 0,0 4-28 16,0-1-10-16,0 3-20 0,0 0-7 0,0-1-23 16,0 1-15-16,0-2-12 0,11 25-14 15,-10-35-46-15,3-3-23 0,-1-3-22 0,2-5-1 16,-1-6-78-16,1-4-69 0,0-3-77 0,6-7 23 15,2-4-225-15,-1-3 38 0,0-2-262 16,0-4 41-16,-2 2 46 0,0-2 65 0,0-1 5 16,-2 6 36-16,2 0 32 0,-3 1 54 15,-3 3 34-15,-2 2 26 0,-2 12 19 0,0-11-1 16,0 3-19-16</inkml:trace>
  <inkml:trace contextRef="#ctx0" brushRef="#br0" timeOffset="361865.0453">9457 15334 649 0,'-6'0'611'15,"1"-2"-64"-15,1 1-71 0,1 0-40 0,0-1-60 16,1 1-31-16,0-1-45 0,1 0-77 0,2-1-43 16,-1 1-83-16,12-9-11 0,-2-5-260 15,3 4 15-15,3-2-340 0,4 1 53 0,1 2 23 16,1 0 33-16,2 3 25 0,0 2 17 0,1 0 25 16,3 3 18-16,4 0 24 0</inkml:trace>
  <inkml:trace contextRef="#ctx0" brushRef="#br0" timeOffset="362011.4339">10092 15309 1111 0,'8'4'419'0,"-2"-2"-69"0,-2 0-39 15,-1-1-48-15,1-1-32 0,-2 2-55 0,1 0-83 16,0-2-72-16,-1-2-81 0,0 0 5 0,0-1-333 16,-1 1 2-16,0 0 27 0,0 0 24 15,-4 1 22-15,1-2 21 0,1 3 28 0</inkml:trace>
  <inkml:trace contextRef="#ctx0" brushRef="#br0" timeOffset="363334.954">12014 15144 523 0,'0'-15'353'0,"-22"-9"-29"0,16 16-43 16,2 1-15-16,1 3-34 0,0 4 27 0,-1 2-31 16,1 3 46-16,-1 17-2 0,3 4 32 15,0 5-8-15,-1-1-21 0,2-13-12 0,0 9-27 16,0 5-18-16,11 37-12 0,-7-32-25 0,-2-3-18 16,2-1-15-16,0-2-5 0,-1 2-26 15,-1-6 6-15,1-4-41 0,0 0-34 0,-2-11-40 16,0-2-51-16,0-5-83 0,-1-3 12 0,0-4-145 15,0 0-83-15,-1-2 33 0,2-2-225 16,-4-15 36-16,3 11 18 0,0-4 66 0,0-5 30 16,0-2 28-16,0 0 20 0,-15-24 3 15,12 22 26-15,-4-1 27 0,2 3-42 0</inkml:trace>
  <inkml:trace contextRef="#ctx0" brushRef="#br0" timeOffset="363783.8378">11792 15117 422 0,'-10'-12'460'0,"3"4"-73"0,2-6-56 0,3 0-6 16,2 6-13-16,0-5-26 0,20-19-6 16,-3 14-16-16,0 3-26 0,5 1-11 0,4 2-35 15,4 2-4-15,0 4-18 0,5 2-19 0,-17 4-26 16,9 0-15-16,37 19-11 0,-28-6-6 16,-3 3 0-16,-4 1-17 0,-3 3-8 0,-3 3-6 15,-8 1-8-15,-5 1 9 0,0 3-15 16,-6-1 1-16,-4-15-9 0,0 7-2 0,-15 22-12 15,3-20 6-15,-2-4-16 0,-3-1-4 0,-2-4-12 16,3-1 0-16,-3-4-14 0,1-1-12 0,1-4-18 16,4 0 5-16,13-2-13 0,-10 0 5 15,1 0 6-15,2 0 3 0,7 0-26 16,0 0-15-16,-12-12 17 0,13 9 16 0,3 0 3 16,6-6-2-16,2 6 14 0,7 1 12 15,1-1-2-15,2 2 0 0,-9 1 1 0,7 0 15 16,30 15 12-16,-19-8 13 0,-4 3 3 15,0 1 14-15,-2 0-11 0,-2 3 25 0,-3 2-5 16,-3 3-13-16,-4 0 12 0,-5 1 5 0,-7-1 6 16,-1-10-1-16,-13 19-11 0,-2-11 4 15,-2-3-7-15,-5-2-13 0,-3-2 13 0,-3-4-21 16,-1 0-28-16,0-3-53 0,-2 2 7 0,-5-5-108 16,1 0-117-16,16 0 26 0,-7 0-272 15,-5 0 35-15,-35-12 34 0,33 8 3 0,-1 0 32 16,-1 2 58-16,7-3 28 0,-2 0 37 15,3 0 0-15,2 0 25 0</inkml:trace>
  <inkml:trace contextRef="#ctx0" brushRef="#br0" timeOffset="364170.8675">11290 15421 771 0,'-1'-2'417'16,"0"1"-45"-16,1 0-48 0,1 0 13 0,3 0-2 15,2-2-33-15,17-1-16 0,2-2-44 16,1-1-14-16,3-1-26 0,-1 4-36 0,2 1-44 16,-6-2-28-16,-1-1-38 0,3 0-5 0,-5 0-164 15,-3-2-78-15,-1-1 16 0,-2 2-315 16,-3 1 34-16,-6 1 54 0,-2-1 17 0,-2 1 42 15,-2 5 7-15,0 0 31 0,0 0 19 0,0-6 17 16</inkml:trace>
  <inkml:trace contextRef="#ctx0" brushRef="#br0" timeOffset="364448.6126">11434 15216 971 0,'-1'-1'356'16,"1"-1"-29"-16,2 2-43 0,0 0 35 15,2 0-12-15,1 3-21 0,12 1-23 0,1 3-5 16,3-1-16-16,2 5-24 0,-2 1-23 0,1 1-18 16,-1 1-26-16,0 2-18 0,-1 0 6 0,-2 2-19 15,-4 3-11-15,2 0-10 0,-7 2-23 16,-2-5-1-16,-3 0 1 0,-4-7-6 16,0 2-10-16,0 4-9 0,-18 15-20 0,5-16-21 15,-1-2-46-15,-5-1-47 0,3-2 8 0,-3-1-162 16,-1-2-82-16,4-3 30 0,1-5-265 0,4 2 68 15,3-1 51-15,8-1 38 0,0 0 10 16,-7 0 44-16,-2-10 23 0,10 7-18 0,12-6 35 16,7-6 8-16</inkml:trace>
  <inkml:trace contextRef="#ctx0" brushRef="#br0" timeOffset="364931.5143">12595 14795 988 0,'1'5'357'15,"2"12"-48"-15,2 7 45 0,0 3-4 16,2 4-33-16,0 0-6 0,0 2-18 0,-1 6-13 16,-1 1-11-16,1 2-35 0,-4 0-37 0,2 2-14 15,0 1-8-15,0-2-21 0,-1-1-7 0,2-5-47 16,-1-3-22-16,0-4-20 0,-2 1-33 16,1-8-22-16,2-3-44 0,2-8 4 0,2-5-115 15,-2-7-52-15,-7 0-39 0,10 0 25 16,12-24-237-16,-13 9-21 0,6-3 30 0,-6-3 31 15,5 3 31-15,-1-3 48 0,-4 1-5 0,0 3 15 16,1-3 26-16,-2 0-30 0</inkml:trace>
  <inkml:trace contextRef="#ctx0" brushRef="#br0" timeOffset="365218.2694">12864 15243 265 0,'0'1'386'16,"-1"2"-35"-16,-2 2 27 0,-2 10-34 16,2 1-47-16,-1 0 24 0,3 1 0 0,-1 4 2 15,2 1-20-15,0-10 0 0,0 5-30 16,0 3-38-16,16 20-21 0,-8-23-16 0,1-1-29 15,3-4-15-15,1-1 0 0,2-3-19 0,-2-5-14 16,0-3-24-16,-2 0-11 0,16-11-27 16,-11 1-32-16,0-3-4 0,-1-6-20 0,-2 1-16 15,-3-1-3-15,-1-2-14 0,-1 0-20 16,-3-3 5-16,-3 3-8 0,0 3 26 0,-2 10-5 16,0-5-6-16,-12-14 14 0,4 17-13 0,-3 1-13 15,-2 6 24-15,0 3-30 0,4 0 15 16,-20 11 4-16,9-3-20 0,2 2-44 15,1 1 1-15,1 0-33 0,3 0-18 0,6 0-33 16,-3 0-41-16,7-1 20 0,2-3-177 0,0-1-62 16,1-6 5-16,0 0 31 0,25 13 11 15,-3-7 51-15,-2-2 62 0,4-2-21 0,2 2 27 16</inkml:trace>
  <inkml:trace contextRef="#ctx0" brushRef="#br0" timeOffset="365477.4822">13330 15327 937 0,'10'-11'323'15,"-1"-2"-21"-15,-5 3-36 0,0 1 29 0,-4 9 9 16,0 0-9-16,0-8-7 0,-12-3-34 16,9 9 2-16,-4 2-13 0,2 2-13 0,-11 9-2 15,0 3-24-15,3 1 5 0,0 5-12 16,3-1-9-16,2 6-28 0,2 6-14 16,3-2-7-16,1 0-7 0,2-14-28 0,12 25 7 15,-2-16-26-15,3-2-3 0,1-2-31 0,3-4-27 16,1-4-33-16,4-8-30 0,-3-2-25 15,-9-2-48-15,7 0 11 0,22-15-93 0,-18 4-16 16,0-5-50-16,0 0 25 0,-4-2-180 16,-3 0-107-16,0-1 30 0,-3-2 30 0,2 0 23 15,-5-5 56-15,1 1 5 0,0 1 11 16,-3-2 75-16,-2-3-13 0,1 2 14 0</inkml:trace>
  <inkml:trace contextRef="#ctx0" brushRef="#br0" timeOffset="365717.6248">13515 14993 356 0,'-1'-3'429'0,"-1"0"-44"0,-2 3-41 16,5 3-43-16,-2 0 54 0,1 4-10 0,4 13 1 15,-4-7 2-15,14 30-8 0,-7-16-3 16,2 3-36-16,1 3-14 0,2 1-47 0,-2-1-6 16,-3 1-34-16,3 3-21 0,-5-1-29 0,1-2-28 15,-4 0-21-15,1-1-13 0,1 1-49 16,-4-7-39-16,2-4-21 0,1-3-31 0,-1-8-55 15,-1-4 11-15,1-4-126 0,0-4-55 16,-2 0-56-16,0 0 29 0,17-19-211 0,-8-1 25 16,-1-1 20-16,2-4 59 0,-1 2 16 0,3 0 28 15,-1 0 25-15,3-1 15 0,-2 4 16 16,1-3 23-16</inkml:trace>
  <inkml:trace contextRef="#ctx0" brushRef="#br0" timeOffset="366021.9284">13788 15268 1043 0,'12'-17'314'0,"-3"5"-1"0,1 3-11 15,-5 1-38-15,-1 4 17 0,-2-1-54 16,1 1 25-16,-3 4-17 0,0 2 3 0,0 0-18 15,-2 4-16-15,-1-2-27 0,-9 12-11 0,1-5-15 16,-4 6-26-16,0-2-6 0,-1-3-18 16,0 1-13-16,2-1-1 0,0 2-7 0,-1-5-13 15,4 0 4-15,0-1-12 0,2-1-13 0,2-3 2 16,2-1-16-16,2-3-11 0,-1 2-5 16,1-1-14-16,2-1 16 0,-2 2-15 0,3-1-8 15,3-2 13-15,-1 3-10 0,1 1 7 0,2-3 3 16,-1 4-6-16,13 7 7 0,-2 0-3 15,4 0-1-15,-1 2-6 0,3 0 8 0,-3 2 9 16,2-1 0-16,1 1-16 0,-2-3 8 16,-3-1-7-16,1-1-26 0,-4 0-15 0,0-2-26 15,-2-1 6-15,-2-1-53 0,0-2-43 16,-1-3-68-16,-1 2-39 0,1-3 27 0,-8 0-230 16,7 0-14-16,7 0 41 0,1 0 1 15,3 0 50-15,24-12 26 0,-17 7 35 0,-2-1 8 16,4 0 49-16,0-3-8 0</inkml:trace>
  <inkml:trace contextRef="#ctx0" brushRef="#br0" timeOffset="366777.9985">14824 15328 973 0,'19'-17'324'16,"-9"0"-39"-16,2 0-18 0,-7-5-20 0,-5 10-21 15,-9-22-25-15,-1 13 5 0,-3 2-49 16,-5 0-18-16,1 3-16 0,-2 4 17 15,-4 3-14-15,2 5-22 0,-2 4-9 0,9 0-11 16,-4 0 2-16,-25 20-11 0,22-5-25 0,0-1-4 16,2 3-6-16,5 1-4 0,1 5 22 0,4-3-9 15,3 2-4-15,4-1-9 0,2-12-4 16,0 5-2-16,17 18-10 0,-5-17 0 0,4-1-6 16,4-2 0-16,3 0-2 0,1-2-1 15,0-2 0-15,4-1 5 0,1 0-2 0,-4-1-2 16,0 2 0-16,-5-3-2 0,-2 1-2 0,0 2-1 15,-9 2-1-15,-1-4 25 0,-6 1-12 0,-1 0 12 16,-1-7 3-16,-9 18-5 0,-4-5-7 16,-7-3 9-16,-1 0 10 0,-1-3-12 15,-7 1-16-15,2-2-20 0,0-3-7 0,-3-2 2 16,16-1-81-16,-3 0-44 0,-26-13-41 0,26 4-61 16,4-5 22-16,0 2-265 0,5-1 29 0,4-2 19 15,1 0 45-15,3 6 33 0,0-2 5 0,15-15 35 16,-4 13 18-16,4-2 40 0</inkml:trace>
  <inkml:trace contextRef="#ctx0" brushRef="#br0" timeOffset="366934.9152">14919 15272 1056 0,'20'10'355'0,"-2"2"-32"16,-7 6-25-16,3 2-39 0,-7 2-31 16,1 3-26-16,-1 1-18 0,-3 1-40 0,2-1 1 15,0 0-55-15,-2-2-27 0,1-3-31 0,-5-5-29 16,6-2-47-16,-6-5-41 0,3-3 10 15,-1-5-221-15,-2-1-105 0,3-5 7 0,-1 0 40 16,0-2 35-16,2-8 20 0,3-4 33 16,-5-1-15-16</inkml:trace>
  <inkml:trace contextRef="#ctx0" brushRef="#br0" timeOffset="367038.1912">15071 15147 593 0,'-2'1'143'0,"2"-2"-17"0,0 2-248 0,0 0-166 15</inkml:trace>
  <inkml:trace contextRef="#ctx0" brushRef="#br0" timeOffset="367745.2192">15269 15316 239 0,'13'15'377'16,"-1"-4"-62"-16,-3-2-19 0,-4-1 14 0,-1-1-45 16,-2-4 24-16,-2 2-34 0,0-2 44 15,0 0-15-15,0-3-15 0,0 0-5 0,0 0-10 16,-4 0-18-16,2-2-23 0,1-2-30 15,-1-1-30-15,2 2-9 0,0-4-18 0,0 2-6 16,0-1-9-16,0-1-13 0,2 3-8 16,0 0-20-16,-2 4-18 0,8-4-9 0,-4 5-2 15,1 2-18-15,8 8 15 0,-1 4-10 0,-4 2-5 16,3 2-2-16,-3 3-1 0,-2 1-10 16,-3 0 4-16,1-2-1 0,-4 0-1 0,0 0 0 15,0-11 1-15,0 4-4 0,-13 15-5 16,8-20 7-16,2 0-10 0,-3-2 5 15,1-3 3-15,-1 1-8 0,2-1 8 0,-2-1-17 16,2-1 8-16,0-1-5 0,1 1-3 0,-1-2-29 16,0 2 6-16,2-1 3 0,1 0-9 0,1-1-2 15,0 0 8-15,0 0 10 0,11 5-2 16,-4-5 3-16,11 9 2 0,1 0 15 0,2 1 0 16,0 4 6-16,-1 1-2 0,-4 2 16 15,4 5-7-15,-3 4 5 0,-2-1 2 0,0 0 4 16,-5 2-2-16,-2 1 2 0,-4-1-2 15,-4-12 6-15,0 7-9 0,-13 23 7 0,2-20-1 16,-4-8-2-16,-2 0 7 0,-2-2-11 0,-2-3 11 16,-6-4 1-16,-2 1-16 0,-3-4 15 15,-3-2-12-15,8-2 10 0,12-1 2 16,-2 0-7-16,-23-16-24 0,20 6-1 0,7-1-6 0,5-3-9 16,3-2-13-16,3 1 3 0,2 3 1 15,0 3-7-15,15-18-8 0,-1 8 7 0,5 1-12 16,0-1 9-16,4-1-6 0,2-1-19 0,2 3 10 15,5-3-3-15,3-1 3 0,1-2 9 16,2 2-2-16,-4-2 1 0,5 1 0 0,-6 2-2 16,-1-2 7-16,-3 0 6 0,-4 1 1 15,-4 1 14-15,-2 0 2 0,-4 1 2 0,-1-1 1 16,-5 2 1-16,-3 4 16 0,-5 6 15 16,-1 9-3-16,0 0 12 0,0 0 6 0,-12-6 16 0,2 16 1 15,-2 0 24-15,3 6 11 0,3 4-14 16,-4 5 17-16,8-3-3 0,2 3-20 0,0-14 3 15,0 7-5-15,14 21-20 0,-8-18-24 16,3-3-34-16,5-4-34 0,-3-2-51 0,9-3 12 16,1-3-170-16,-1-6 23 0,-6 0-334 15,7 0 67-15,2 0 5 0,31-15 76 16,-25 8 20-16,1 0 17 0,1-3 21 0,5 1 33 16,2 1 40-16,3-2 27 0,3 0-12 0</inkml:trace>
  <inkml:trace contextRef="#ctx0" brushRef="#br0" timeOffset="368548.8495">16640 15455 948 0,'-13'0'373'0,"13"0"-51"15,-30-12 13-15,24 12-44 0,1 1-35 16,1-1-21-16,-1 0-26 0,5 0 3 0,0 0-3 15,2 0-12-15,5 2-2 0,15 2-27 0,6-1-10 16,3-2-19-16,3 0-18 0,3 2-18 16,1-3 4-16,1 0-18 0,0 0-6 15,-1 3-33-15,0-2 3 0,-4 2-35 0,-1-2-6 16,-1 2-32-16,1 1 0 0,-6 0-49 0,-4 1-1 16,-5 0-5-16,-2 0-32 0,-7 1 0 15,-1-2-20-15,-7-1-16 0,3 0-41 0,-1 0 17 16,-3-1-247-16,0-2-38 0,0 2 43 0,0-2 19 15,0-2 32-15,0 1 23 0,0-2 25 16,0 2 16-16,2 0-15 0</inkml:trace>
  <inkml:trace contextRef="#ctx0" brushRef="#br0" timeOffset="368839.6307">17619 15180 835 0,'6'-8'392'0,"-2"4"-12"16,0 1-30-16,-2 3-4 0,0 2 6 0,-1 3-8 16,4 10-22-16,-3 5-23 0,1 3 1 15,0 5-35-15,0 2-14 0,-1 2-5 16,-1 2-30-16,0 2-33 0,1 0-9 0,-1-1-3 16,-1 0-29-16,0-19-47 0,0 9-30 0,0 3-37 15,0-2-15-15,0-1-29 0,0-1-30 16,0-8-40-16,6 8 9 0,1-21-149 0,-3-5-52 15,14-4 25-15,3-3-298 0,-4-6 35 16,3-2 28-16,0 3 54 0,-2-5 24 0,2 3 33 16,1-2 51-16,1 1-20 0,2 0 37 15,1 3 18-15,1-3 7 0</inkml:trace>
  <inkml:trace contextRef="#ctx0" brushRef="#br0" timeOffset="369314.8871">18088 15386 212 0,'-2'-3'426'0,"0"0"-59"0,-1 1-43 15,-2 0 5-15,0 0-41 0,-12-1-37 0,7 1 31 16,-1-1-6-16,2 0-25 0,-5-3-23 16,2 0-9-16,3 2-11 0,1-1-26 0,-3-3-9 15,3-1-21-15,3 1-26 0,0 2-9 0,3-2-7 16,2 1-11-16,0 2-19 0,0 5-8 0,0 0-7 16,0-7-6-16,16-1-5 0,-11 7 8 15,3 0-3-15,11 4-12 0,-2 4-2 0,3 3-9 16,-2 4 7-16,-1 3 2 0,0 3-11 0,-3 3 2 15,-3 0 1-15,-1-2 0 0,-1 5-2 16,-1-1-4-16,-3-1-7 0,-3 0-2 0,-2-12-6 16,0 4-3-16,0 2 7 0,-17 16-2 0,7-20 5 15,-1-1-3-15,-1-2-10 0,-3-2-2 16,0-2-6-16,0-2-12 0,-2-1 6 0,-2-1-19 16,6-2 8-16,5-1-4 0,-4 0-31 0,-13-10-3 15,11 3-27-15,1-1 11 0,3-2 0 16,5 2 10-16,2 1 6 0,1-1 4 0,2 8-3 15,0 0 14-15,0-9-8 0,0 9 17 0,12-12-4 16,-6 10 39-16,-2 2-10 0,3 0 26 16,11 3 20-16,-11-3-1 0,18 13 12 0,-8-6 7 15,3 9-6-15,-2-3-3 0,1 1 14 16,-3 1-6-16,1-2-14 0,1 0-12 0,-2 3 1 16,2-4-23-16,-4 0-28 0,0-2-34 0,1-1 6 15,2-3-76-15,-1-1-24 0,0-3-44 16,7-2-38-16,-13 0-60 0,8 0 29 0,2 0-182 15,28-15-34-15,-23 5 32 0,0-1 39 0,-3-1 25 16,3-1 36-16,1-5 6 0,0 4 42 16,-3-4 16-16,1 0 0 0</inkml:trace>
  <inkml:trace contextRef="#ctx0" brushRef="#br0" timeOffset="369729.0195">18663 15495 848 0,'4'-20'355'0,"-3"3"-29"16,0 4-42-16,-1 13 29 0,0-13-8 0,-21-12-18 15,10 13-5-15,-2 3-22 0,1 3-7 0,-4 1-14 16,0 3-37-16,3 1-14 0,3 1-29 0,-4 0-2 15,-4 0-15-15,1 0-24 0,-16 18-7 16,18-11-9-16,4 1-18 0,-2 2-10 0,7-3-10 16,1 0-11-16,2 2 3 0,1-3-2 15,2-6-5-15,0 11-12 0,11 14-2 0,1-14 4 16,-1 0-14-16,2 0-1 0,3-1-18 0,2 0 4 16,2 0-22-16,3-1 13 0,0 1-8 15,0-1-8-15,1 0 9 0,0 1-7 0,-2-1 6 16,-3 0 11-16,-2-1-12 0,-2 1 8 0,-3 0-9 15,-5-1 9-15,-2-1-5 0,-4 0 4 0,-1-7 10 16,0 0 5-16,-11 20-10 0,-1-12 13 16,-2-1 0-16,-2-3 14 0,-2 1-8 0,-3-1 4 15,4-1-4-15,-5-1 1 0,0-2-10 0,10 0 9 16,-4 0-5-16,-1 0-5 0,2 0 6 0,3 0 5 16,-9-11-12-16,14 8 9 0,4-4-9 15,1 2 7-15,1-1-12 0,2 0-18 0,-1-2 3 16,10-14-9-16,-2 6-15 0,6 0-19 0,1 1-10 15,2 0-25-15,1 1 7 0,3-1-85 16,-2 3-30-16,2-1-29 0,2 1-63 0,1 1 28 16,-2 1-276-16,-1 1 50 0,4 2 38 15,1 0 24-15,4 3 28 0,1 1 24 16,1-1 51-16,3 3-2 0,1-3 34 0,0 2-22 16</inkml:trace>
  <inkml:trace contextRef="#ctx0" brushRef="#br0" timeOffset="370204.8076">19391 15225 374 0,'-2'-6'448'0,"0"0"-42"15,-2 2-68-15,0 3-43 0,2 1 36 0,-1 3-28 16,0 2-2-16,-2 9-11 0,3 6-12 0,-3 2-5 16,3 3-16-16,2-11 8 0,0 9-12 15,0 6-34-15,0 2-9 0,0 1-30 16,0 0 3-16,11 35-28 0,-9-35-33 0,0-2 2 15,-1 1-16-15,1-2-12 0,-1-5-20 16,-1 0 9-16,1-11-21 0,-1-6 8 0,0 1 2 16,0-2-25-16,0-6-21 0,0 7 12 15,0-7-20-15,0 0 17 0,-8 5-40 0,7-8 10 16,1-1-10-16,0-1 3 0,3-12-21 0,-1 2 21 16,-2 6-17-16,12-14-4 0,-7 6 2 0,5 1 8 15,-3 0-13-15,7 4 23 0,-1 3-7 16,4 0 8-16,1 2-6 0,1 0 5 15,2 4-14-15,-1 2 18 0,-8 1-4 0,3 0-15 16,22 11 2-16,-14-3 21 0,-3 2 0 16,-3 1 11-16,0 6-1 0,-4-5-12 0,-1 1-3 15,-5 0 13-15,-5-2-4 0,-2-11 14 0,0 9-16 16,-11 13 9-16,-1-12-3 0,-5 1 2 16,4-4-18-16,0 0-15 0,-2-2-24 15,2-5-26-15,13 0-51 0,-11 0-40 0,1 0 13 16,3 0-105-16,-10-16-50 0,7 4 26 0,9 0-222 15,1 0-35-15,0 2 37 0,0-7 36 0,18-20 30 16,-8 12 28-16,4 3 38 0,0-4 26 0,0 0 22 16,4 3 9-16,1-1 17 0</inkml:trace>
  <inkml:trace contextRef="#ctx0" brushRef="#br0" timeOffset="370366.7799">19806 15379 731 0,'14'0'378'0,"-4"1"-15"0,4 9-46 0,-4 4 83 15,1 0-31-15,-1 5-24 0,-2 2-14 16,-3 0-27-16,-1 2-32 0,-2-1-35 0,-2 2-39 15,0-14-3-15,0 6-41 0,0 1-37 16,0-3-42-16,0-1-38 0,-11 7-70 0,10-13 3 16,-1-3-99-16,0-3-42 0,-1-1-68 0,3-1 21 15,0-3-244-15,0 0-16 0,0-3 46 16,1 1 9-16,2-17 58 0,4 0 23 0,0-5 26 16,-3 0 5-16,0-1-20 0</inkml:trace>
  <inkml:trace contextRef="#ctx0" brushRef="#br0" timeOffset="370479.0786">19839 15230 827 0,'-6'-6'261'0,"4"0"-55"16,0 1-24-16,-1 0-46 0,1 1-42 15,1 1-67-15,0 0-44 0,1-3 2 0,1 5-316 16,1-3 30-16,2 1 12 0,0 1-17 0</inkml:trace>
  <inkml:trace contextRef="#ctx0" brushRef="#br0" timeOffset="370742.7891">20129 15211 471 0,'17'5'446'0,"-2"0"-67"0,-2-2-54 0,0 5 36 16,-2 3 1-16,0 1 0 0,-2 2-15 15,-1 1-3-15,-3 5-17 0,3 1-36 0,-7 2-29 16,-1-12-6-16,0 9-20 0,0 2-23 0,-16 31-15 16,12-25-21-16,0-1-7 0,0 1-31 15,0-2-11-15,2 4-3 0,2-7-9 0,0-11-13 16,0 3-17-16,0 4-8 0,0-2-22 0,16 13-4 15,-8-19-22-15,4-2-38 0,-3-7-37 16,0-1-46-16,2-1-82 0,-2 0 18 0,16-11-181 16,-10-1 32-16,0 3-306 0,-3-2 54 15,0-1 60-15,0 1 32 0,0-1 21 0,1-1 28 16,-4 0 11-16,-1-1 76 0,-1-1-6 16,-6 1 19-16,-1 14 22 0,0-9 15 0</inkml:trace>
  <inkml:trace contextRef="#ctx0" brushRef="#br0" timeOffset="370887.6741">20155 15462 217 0,'-17'-4'653'0,"6"0"-118"16,1 0-80-16,2 0-64 0,4 2-49 0,2-1-65 15,3 0-53-15,3-1-44 0,2 3-21 0,11-5-157 16,4 1-70-16,1-1 6 0,2 2-385 16,1 0 33-16,-1 2 29 0,-9 2 12 0,6 0 45 15,5 0 12-15,3 0 37 0,0 0-1 16</inkml:trace>
  <inkml:trace contextRef="#ctx0" brushRef="#br0" timeOffset="371007.4923">20723 15534 272 0,'6'4'475'15,"-1"-2"-82"-15,-3-1-63 0,3 1-43 16,-4-2-58-16,2 0-75 0,1 0-59 0,-2-2-72 16,0 1-2-16,0-2-409 0,1 0 24 15,-1 2 25-15,-1-3 29 0,2-1 7 0</inkml:trace>
  <inkml:trace contextRef="#ctx0" brushRef="#br0" timeOffset="440109.1239">21715 11889 409 0,'0'0'193'0,"-13"0"-67"0,13 0 37 15,0 0-14-15,0 0-7 0,-27 5-15 0,24-4-4 16,1-1-5-16,-2 1-6 0,2-1-13 0,0 0-16 16,1 0 6-16,-2-1-4 0,1 2 3 15,0-1-8-15,1 0 7 0,-1 0 12 0,1 1-3 16,0 0-5-16,1 1-5 0,1-2-9 15,0 1 15-15,1-1-15 0,1 0 22 0,3 3-10 16,1-1-8-16,14 2 16 0,2-2-6 0,4-1-14 16,1 2-21-16,3-1 24 0,2-2 7 15,0 0-40-15,-1 3 6 0,2-3-9 0,-16 0-21 16,8 0 12-16,3 0-3 0,1 0-11 16,0 0 17-16,-1 0-21 0,0 0 5 0,-3 0 13 15,-2 0 0-15,-2 0-20 0,-2 0-6 0,-4 0 2 16,-2 0 10-16,-3 0-1 0,-2 0-29 15,0 0 18-15,-3 0 2 0,-6 0-22 0,8 0-4 16,-8 0-10-16,7 0-22 0,-7 0-36 0,7 0-26 16,-7 0-19-16,0 0-44 0,7 2 17 15,-9-4-188-15,-3 2-86 0,-1-3 20 0,1 3 11 16,0 0 25-16,0 0 20 0,-2 0 13 0,1 0 71 16</inkml:trace>
  <inkml:trace contextRef="#ctx0" brushRef="#br0" timeOffset="440459.5833">21803 12093 336 0,'-1'1'285'0,"0"1"-26"0,-1-1-25 16,3 0-23-16,1 1-24 0,-1-2-5 0,3 1-6 16,2-1-12-16,1 0-9 0,11 1 8 0,-7-1-17 15,5 0-19-15,4 0-1 0,1 0-25 0,2 0-13 16,3 0 1-16,28-10-11 0,-26 10-7 0,0-2 4 16,0 1-8-16,1 0-15 0,-1 0-4 15,-2-1-12-15,-15 2 9 0,4 0-12 0,4 0-5 16,-2 0-18-16,-4 0-18 0,-2 0-24 15,-1 0-4-15,-2 0-8 0,-8 0-34 0,8 0-26 16,-8 0-35-16,9 0 11 0,-9 0-237 16,0 0-59-16,12-5 49 0,-12 3 13 0,0-1 28 15,1-1 33-15,-2 1 9 0</inkml:trace>
  <inkml:trace contextRef="#ctx0" brushRef="#br0" timeOffset="440829.2865">22107 11831 776 0,'-4'-2'269'0,"2"-1"-33"0,-2 3-18 16,3-3-10-16,-1 3-13 0,3-2-25 0,-3 0-13 15,5 1-18-15,0 0-6 0,0 1-26 0,4 0 3 16,2 0 9-16,10 1-27 0,-7-1 18 16,23 12-20-16,-10-4 4 0,-2 2-25 0,3 7 13 15,1-2-21-15,2 3-8 0,-1 3 16 16,1 0-8-16,-2 1-6 0,-3 0 20 0,-2 2-25 16,-4-1-5-16,-5-3-6 0,-2 5-3 0,-5-1-5 15,-5-1 9-15,-1-12-15 0,-10 20-1 16,-2-11-20-16,-1-1-5 0,-4-2-30 0,0-1-22 15,-4-2-28-15,-1-1-51 0,2-1-45 0,4-7 16 16,-3 0-304-16,7-2 43 0,2-3 34 16,10 0 23-16,0 0 28 0,-15-13 17 0,18 8 2 15,6-9 7-15</inkml:trace>
  <inkml:trace contextRef="#ctx0" brushRef="#br0" timeOffset="441525.299">24166 11240 232 0,'-11'0'262'0,"1"3"-44"0,1-3 3 16,2 0-13-16,1 0-20 0,0 0 1 15,2 0-9-15,4 0-6 0,0 0-7 0,0 0-12 16,-7 0-7-16,7 0-6 0,-7 1-7 0,11 1-3 16,1-4 12-16,17 1-4 0,-10 1-37 15,11 0-6-15,6 0 20 0,6 0-13 0,6 0-10 16,3 0-11-16,4 0 13 0,4 0-13 16,5 0-9-16,4 0-26 0,4 0-8 0,5 0-5 15,1 0 18-15,3 0-5 0,3 0-20 0,-1 0-3 16,2 0 12-16,0 0 2 0,-3 0-10 0,-2 0 9 15,-4 0-12-15,-7 0-1 0,-5 0-4 16,-8 0-1-16,-5 0-4 0,-4 0-2 0,-5 0-2 16,-5 0 0-16,-7 0-2 0,-7 0-1 15,-4 0-47-15,-5 0 19 0,-7 0-38 0,6-8-23 16,-9 8-15-16,0-1-7 0,-1 1-35 0,1-1-31 16,-1 1 14-16,0-1-231 0,-1 0-58 15,0-1 21-15,2 1 36 0,-1-1 23 0,0-1 40 16,-1 3 21-16,1 0 12 0,-4 0 8 15</inkml:trace>
  <inkml:trace contextRef="#ctx0" brushRef="#br0" timeOffset="442493.0857">24038 12700 217 0,'0'0'214'0,"0"0"-46"16,0 0 13-16,0 0-26 0,0 0-16 0,0 0-27 16,0 0 16-16,0 0-22 0,0 0 1 15,0 0-3-15,0 0-24 0,0 0-9 0,0 0 0 16,0 0-17-16,0 0 1 0,0 0 1 0,0 0-7 16,0 0-4-16,0 0 11 0,0 0 5 15,0 0-17-15,0 0 2 0,0 0-8 0,0 0-1 16,0 0 6-16,0 0-14 0,0 0-6 15,0 0 10-15,0 0-7 0,0 0-9 0,0 0 14 16,0 0-13-16,0 0-5 0,0 0 8 0,0 0-8 16,0 0-6-16,0 0 0 0,0 0-5 0,0 0-7 15,0 0-13-15,0 0-35 0,0 0 3 16,0 0-198-16,0 0-136 0,0 0 27 16,0 0 23-16,0 0 18 0,13 0 31 0</inkml:trace>
  <inkml:trace contextRef="#ctx0" brushRef="#br0" timeOffset="443674.7297">25110 12634 589 0,'0'0'167'0,"0"2"1"16,0-1-9-16,0-1-28 0,0 2-1 16,-1-2-8-16,1 0-30 0,0 0 0 15,1 1-12-15,-1-1 4 0,0 1-24 0,0-1 0 16,0 1 1-16,-1-1-5 0,1 0-3 0,-1 1-2 16,1-1-18-16,-1 1 4 0,1-1-4 0,-1 2-12 15,2-2 19-15,-2 0-11 0,1 1-18 16,0-1-2-16,1 0 18 0,-1 1-17 0,0-1 18 15,0 0-25-15,0 0 11 0,0 1-4 16,-1-1-8-16,1 1 6 0,1-1 15 0,-1 0-21 16,0 0 3-16,0 0 7 0,0 0-12 15,0 0 11-15,0 0 3 0,0 0-5 0,0 0-6 16,0 0 2-16,0 0-13 0,0 0 20 0,0 0-3 16,0 0-12-16,0 0 17 0,0 0 0 15,0 0-8-15,0 0 8 0,0 0-12 0,0 0 13 16,0 0-10-16,0 0 17 0,0 0-15 15,0 0 8-15,0 0-16 0,0 0 4 16,0 0 7-16,0 0-2 0,0 0 3 0,0 0-3 16,0 0 3-16,0 0-6 0,0 0 0 0,0 0 7 15,0 0 7-15,0 0 9 0,0 0-3 16,0 0-7-16,0 0 2 0,0 0 4 0,0 0-17 16,0 0 10-16,0 0 5 0,0 0-2 0,0 0-7 15,0 0-1-15,0 0-10 0,0 0 15 16,0 0-7-16,0 0 1 0,0 0-11 0,0 0-2 15,0 0-5-15,0 0 2 0,0 0 17 16,0 0 0-16,0 0-5 0,0 0-4 0,0 0-4 16,0 0-11-16,0 0 2 0,0 0 9 0,0 0-6 15,0 0 3-15,0 0 13 0,0 0-1 16,0 0 3-16,0 0-5 0,0 0-3 16,0 0-16-16,0 0 4 0,0 0 6 0,0 0 8 15,0 0-11-15,0 0 4 0,0 0 13 0,0 0-24 16,0 0 12-16,0 0-7 0,0 0 17 15,0 0-7-15,0 0-7 0,0 0 16 0,0 0-6 16,0 0-7-16,0 0 8 0,0 0 2 0,0 0-10 16,0 0 13-16,0 0-20 0,0 0 7 15,0 0 0-15,0 0-1 0,0 0 9 0,0 0-14 16,0 0 12-16,0 0 1 0,0 0 15 0,0 0-16 16,0 0-6-16,0 0 4 0,0 0 0 0,0 0 15 15,0 0-10-15,0 0-11 0,0 0-1 16,0 0 16-16,0 0-22 0,0 0 16 0,0 0-10 15,0 0 7-15,0 0 1 0,0 0-1 16,0 0 7-16,0 0-19 0,0 0-1 0,0 0 12 16,0 0 10-16,0 0-6 0,0 0-15 0,0 0 4 15,0 0 17-15,0 0 4 0,0 0-17 16,0 0-3-16,0 0-14 0,0 0 8 0,0 0 6 16,0 0-14-16,0 0-10 0,0 0-5 15,0 0 15-15,0 0-22 0,0 0-3 0,0 0-25 16,0 0 4-16,0 0-39 0,0 0 11 0,0 0-167 15,0 0-121-15,0 0 28 0,0 0 27 16,0 0 2-16,-8-18 20 0</inkml:trace>
  <inkml:trace contextRef="#ctx0" brushRef="#br0" timeOffset="444782.7228">28124 10653 616 0,'0'0'298'16,"0"0"-32"-16,0-13 2 0,0 13-2 0,0 0-25 15,-11 22 28-15,0 1-43 0,0 0-25 16,7 6-22-16,-3-2-20 0,4-1 48 0,3 1-31 16,0-4-8-16,0-10-16 0,0 3-11 15,16 20-8-15,-1-20 1 0,3-5-17 0,1-3-6 16,4-1-3-16,0-4-20 0,-11-3-8 0,7 0-15 15,4 0-27-15,28-15-31 0,-27 4-9 0,3-2 1 16,-3-1-1-16,-4-1 1 0,3 1-61 16,-3-3 0-16,-3 0 20 0,2-1-6 0,-4 1 4 15,1-2 17-15,-3 1-1 0,3 2-7 16,-9 0-8-16,0 1 11 0,-4 7 4 0,-1 2 25 16,-2 0-11-16,2 3-12 0,-2 3 18 0,0 0-7 15,-8 0 8-15,5 0 0 0,-1 2 58 16,0 2-2-16,-4 6 8 0,1 4 9 0,1 1 7 15,2 2 8-15,3 0 7 0,1-9 4 0,0 6 9 16,14 15-11-16,-5-12-6 0,3-3-6 16,6-2-10-16,0 1-2 0,3-3-15 0,3-1 2 15,1-3-17-15,1-2 14 0,-2-1-19 0,-12-3 8 16,7 0-2-16,2 0-14 0,21-11-10 0,-23 6 8 16,-1-2-5-16,-3-2-16 0,0-5-2 15,-3-1-11-15,0-2-3 0,-2-1-3 16,-2 0 0-16,-3-2 1 0,-1 0 1 0,-2-1 12 0,-2 13-16 15,0-6 14-15,0 0-7 0,-16-13-7 16,4 17 9-16,-2 3-9 0,-3-1-4 0,0 3 17 16,-4 1-30-16,-2 2-21 0,3-1-3 0,-1 1 9 15,12 2-12-15,-3 0 5 0,3 0-76 16,0 0-4-16,-9 12-34 0,12-9-29 0,4 0-21 16,1 2 20-16,0-4-206 0,4 4 34 15,1-2 29-15,10 6-60 0,4-3 35 0,5-2 12 16,3 3 32-16,5-1 4 0,0 0 28 0,1-1 20 15</inkml:trace>
  <inkml:trace contextRef="#ctx0" brushRef="#br0" timeOffset="445114.2133">29191 10689 416 0,'-2'-2'372'0,"-2"1"-16"0,-2 1-17 16,-1 0-51-16,-12 4-37 0,2 4 27 15,1 4-14-15,-2 1 9 0,3 3-39 0,3 1-3 16,1 2-12-16,4 2-14 0,5-2-18 15,2 1-9-15,0-11-21 0,12 20-6 0,0-13-8 16,4-2-4-16,3-3-19 0,4-3-8 0,3-2-17 16,4-2-10-16,-2-1-6 0,0-3-5 15,-15 0-13-15,9 0-15 0,25-13 1 16,-20 6-9-16,-6-1-16 0,-1-5-17 0,-2-1-5 16,-2-2-16-16,-5 2-3 0,-2-3-12 0,-5 1-11 15,-2-3 17-15,-2 13-12 0,0-5 10 0,-22-10 2 16,6 12-13-16,-4 1 17 0,-4 2-5 15,1 2-2-15,-4 4-18 0,2-1 4 0,14 1-28 16,-8 0-12-16,0 0-34 0,-22 12-30 16,25-9-22-16,3 0-32 0,5-1-5 0,5 3 17 15,0-4-154-15,2 1-114 0,3-2 20 0,0 1 42 16,3-1 21-16,3 1 23 0,16 1 34 0,-1-2 17 16,2 0 14-16</inkml:trace>
  <inkml:trace contextRef="#ctx0" brushRef="#br0" timeOffset="445462.6591">29480 10725 945 0,'6'-1'376'0,"1"2"-22"0,9 3-48 15,2 0 19-15,2 5-25 0,-1 4-16 0,3-1-15 16,-2 3-14-16,-2 1-20 0,3-2-16 0,0 3-18 16,-2-2-29-16,-1 2-11 0,-2 0-15 15,2-1-6-15,-5 1-17 0,-2-2-23 0,-1-1 7 16,-2-2-18-16,-6-2-3 0,-2-3 10 0,0-7-15 15,0 0-14-15,0 0-9 0,-15 13 11 16,8-12-9-16,2-1-7 0,-3-1-10 16,-9-5-12-16,2-1 0 0,0-2-4 0,5-1 0 15,1-3 7-15,3 0-11 0,2-4 0 16,4 9-4-16,0-3-4 0,11-21-13 16,-3 18-9-16,2-4-2 0,-2 2 1 0,6 2-15 0,2 1-4 15,-1 0-25-15,4 3-11 0,-1-1-22 16,1 6 10-16,4-1-61 0,-5 2-33 15,4 1-48-15,-1 1-30 0,0 2-48 0,-11 0 29 16,3 0-198-16,4 0-25 0,16 15 13 0,-16-10 68 16,-1 1 26-16,3 2 22 0,0 0 33 15,0-1 16-15,4-2 29 0,-4 2-2 0</inkml:trace>
  <inkml:trace contextRef="#ctx0" brushRef="#br0" timeOffset="445761.462">30253 10793 603 0,'3'-4'385'0,"-1"0"-27"0,0-2-34 16,0 0-30-16,0 0-36 0,-2 0 31 0,0-1-29 16,-2 0-18-16,2 0-20 0,-17-10-16 15,4 9-14-15,-3 6-18 0,2 1-5 0,3 1-13 16,-24 15 10-16,13-2-8 0,-1 2-7 0,1 3 8 16,2 1-7-16,-1 0-14 0,3 2-12 15,3 0-9-15,1 1-24 0,3 2 6 0,4-1-20 16,5-2 2-16,2-12-9 0,0 3-24 15,14 13 7-15,-1-13-21 0,0-6-16 0,6-1-15 16,-2-4-29-16,-5-1-33 0,1 0-26 16,23-12 9-16,-17 3-88 0,0-4-22 0,1-2-32 15,-6-6-37-15,0 0-27 0,-2 0 28 0,-2-5-163 16,-1 0-47-16,-2-2 6 0,-1-3 38 16,0 5 13-16,-4-6 31 0,-2 1 45 0,0 17 34 15,0-7-26-15,0-2 17 0</inkml:trace>
  <inkml:trace contextRef="#ctx0" brushRef="#br0" timeOffset="446263.2857">30237 10488 403 0,'-5'-16'293'0,"1"1"-18"0,0 5 14 16,2 0-21-16,2 3-36 0,-4 0 3 16,2 4-31-16,2 3-5 0,0 0 5 0,0-1-24 15,0 2 58-15,0 4-16 0,2 0 5 16,6 14-6-16,-3 1 2 0,3 1 2 0,-2 7-17 16,3 0-18-16,1 1 8 0,-3 6-28 15,3-2-10-15,-2 1 3 0,0 1-23 0,1-4 3 16,3 0-11-16,-3-2-16 0,-4-4-27 15,3 0-12-15,0 0 15 0,-2-2-28 0,1-4-8 16,-1-2 9-16,1-2-10 0,0-7-9 0,4 0-7 16,7-4 15-16,-7-4-3 0,-11 0-18 15,14 0-11-15,18-12-13 0,-13-1-9 0,-2-4-7 16,2-2-28-16,-1 1-1 0,3-4-3 16,-4-1 1-16,2 1 9 0,-4-1-1 0,-1 2 7 15,-3 0 7-15,-1 3-4 0,-2 2 0 0,-6 3-1 16,-2 13 13-16,0-9 3 0,0 2-8 0,-18-5 20 15,5 7 5-15,-1 2-13 0,1 2 21 16,4 1-13-16,9 0 6 0,-11 0 7 0,4 0-9 16,-14 12 24-16,12-1-4 0,1-3-11 15,4-1 2-15,1 1-1 0,1 1 20 0,2-1-11 16,0-1 3-16,0 6-26 0,15 16 13 16,-6-13-5-16,3 1-9 0,-3-2 2 0,4 2 14 15,3 0-9-15,-3 1 5 0,-1-2 5 0,1-2-3 16,-1 2-30-16,-2-3 14 0,-1 3-9 15,-1-3 16-15,-6-4-20 0,0 1 13 0,-2-3-1 16,0-7 2-16,0 7-20 0,0-7-15 16,-16 22-22-16,3-13-24 0,-1 0-39 0,-4-3-52 15,2 2 15-15,-8-1-137 0,-1 0-65 0,-2-4 32 16,-2 3-255-16,2 0 54 0,-5-1 25 0,1 2 29 16,-2-2 54-16,5 0 31 0,-1 3 37 15,-2 3 8-15,-2-3 27 0,-3 3 38 0,-1 4-9 16</inkml:trace>
  <inkml:trace contextRef="#ctx0" brushRef="#br0" timeOffset="446876.4196">26830 11954 676 0,'-4'2'292'0,"0"-1"-34"0,-2 0 4 0,3 1-29 16,1-1-11-16,-1 0 0 0,2 1-16 0,3-1-25 16,1 0 29-16,5 0 20 0,14-2-7 0,-8 1-35 15,11 0 3-15,6 0-3 0,5 0-24 16,3 0-3-16,51-9-23 0,-38 6-15 0,-2-1-17 15,2 4-2-15,-26 0-16 0,11 0-1 16,5 0-37-16,-1 0-30 0,-3 0-33 0,-2 0 0 16,-2 0-104-16,-6 0-38 0,16 10-36 0,-36-8-60 15,-6 0 21-15,-4-1-259 0,-3 0 24 0,-1 1 70 16,-12 1 20-16,-2 2-4 0,-2 3 26 16,-1-5 32-16,-4 1 12 0,0 3 7 15</inkml:trace>
  <inkml:trace contextRef="#ctx0" brushRef="#br0" timeOffset="447093.9954">26973 12108 660 0,'0'0'380'0,"2"0"-20"0,1 1-22 16,2-2-45-16,2 0 6 0,13-1-17 16,-9 2-33-16,7 0-32 0,3 0-10 0,5 0-7 15,1 0-33-15,0 0-10 0,1 0-28 0,0 0-11 16,1 0-39-16,1 0-8 0,-1 0-70 15,-1 0-32-15,0 0-20 0,27 4-52 16,-29-1-26-16,-13-3-24 0,5 0-22 0,6 0 16 16,0 0-207-16,0 0-63 0,-4 0 19 0,20-18 43 15,-29 14 22-15,-4-1-1 0,1 0 16 16,-8-3 43-16</inkml:trace>
  <inkml:trace contextRef="#ctx0" brushRef="#br0" timeOffset="447450.945">27346 11810 784 0,'-2'-3'362'0,"1"-2"-18"0,-1 3-41 0,0-1-7 16,2 0-27-16,-1 2-24 0,1 1-4 0,2 0-11 15,1 1 1-15,1 2-17 0,1 0 6 0,12 4-19 16,0 3-9-16,3 2-3 0,2 2-18 0,-2 3-12 15,3 0-7-15,-1-1-15 0,1 4 6 16,2 0-14-16,-1-1-16 0,-3 1-21 16,-3-1 0-16,-1 0-11 0,-2 2-12 0,-2-1-5 15,-4-2-19-15,-5 0 4 0,-4-8 4 16,0 3-6-16,-13 18-10 0,0-14-9 0,-5-2-6 16,-3-1 13-16,1 0-32 0,-3-1-18 15,-5-1-27-15,-1 1-35 0,1-1-22 0,-1-1 10 16,-1 0-71-16,4-4-58 0,-2-1-37 15,1-1-78-15,4-3 27 0,15-2-245 0,0 0 40 16,8 0 70-16,-6 0 6 0,2-11 43 16,16 2 8-16,5 0 45 0,7 2 29 0,6-3-7 15,9-2 1-15</inkml:trace>
  <inkml:trace contextRef="#ctx0" brushRef="#br0" timeOffset="447948.8559">28677 11769 310 0,'1'-1'397'16,"-1"1"-53"-16,0 0 4 0,0 1-49 0,2 3-2 15,-2-1-30-15,1 4-31 0,0-1 60 16,2 12-17-16,-1 1-6 0,1 3-17 0,-3-1-2 15,0 3-23-15,0-12-22 0,0 8-3 0,0 2-20 16,-12 22-2-16,6-21-18 0,-2-1-32 16,-1-2 4-16,-3-1-28 0,-1-1 5 15,1-2-27-15,-1-4-11 0,0 0-13 0,0-2 17 16,0-3-13-16,2 1-14 0,0-6-11 16,5 0 7-16,-1-2-17 0,7 0 5 0,0 0-20 15,-8 0-4-15,8 0 1 0,-8 0 8 0,-2-9-5 16,8 7-6-16,2-1-8 0,0 2 11 15,0-3-2-15,3 2-19 0,2 0-2 0,9-3 22 16,2 0-17-16,3 1 7 0,5 0-3 16,0 2-3-16,4-1 17 0,0 1-7 0,-12 2-4 15,4 0 9-15,6 0-15 0,2 0 2 0,1 0-5 16,-2 0 17-16,0 0-10 0,-1 0-6 16,-2 0-8-16,-2 0-7 0,-1 0-26 0,-3 0-25 15,-4 0-33-15,-3 0-33 0,-2 0 13 16,-9-6-109-16,7 6-45 0,-7 0-33 0,8-14 28 15,-10 12-202-15,-1-2-22 0,0 1 27 0,-2 0 37 16,-6-11 30-16,0 5 29 0,-1-3 30 16,-3 4 6-16,5-1 59 0,-5 0-40 0,2 1 41 15</inkml:trace>
  <inkml:trace contextRef="#ctx0" brushRef="#br0" timeOffset="448170.9841">28826 11957 254 0,'-1'-3'502'15,"-2"0"-110"-15,1 2-62 0,0-2 66 0,0 3-12 16,1 0-3-16,0 0-5 0,0 4-2 0,0-1 6 15,0 3-43-15,1 0 11 0,-1 14-24 16,1 1-10-16,0-11-47 0,0 7-14 0,0 4-27 16,0 3-12-16,0 1-46 0,0 3-6 15,0 0-39-15,0-1-34 0,0 0-7 0,0-1-120 16,0-2-52-16,-13 23-50 0,13-26 15 0,0-13-183 16,0 3-85-16,0 2 36 0,0-4-232 15,0-2 48-15,0-7 58 0,0 6 15 16,5 1 25-16,3-5 41 0,-4 0 17 0,14 1 43 15,0-2 24-15,-1 5 7 0,1-1 15 16,-3 0 25-16</inkml:trace>
  <inkml:trace contextRef="#ctx0" brushRef="#br0" timeOffset="448330.9086">28966 12449 323 0,'4'1'614'0,"-2"0"-90"0,0 1-35 0,1 0-69 16,-1 0-42-16,-1-1-46 0,1-1-28 0,0 2-40 15,-1-2-24-15,0 0-33 0,1 0-42 16,-1 0-52-16,2 0-61 0,-2 0-5 15,1-2-146-15,1 1-91 0,-2-1-60 0,0 0 22 16,2 0-254-16,-3 1 14 0,0 0 73 0,0 0 20 16,0 1 27-16,-3-1 23 0,2 2 34 15,0-1-26-15,0 0 2 0</inkml:trace>
  <inkml:trace contextRef="#ctx0" brushRef="#br0" timeOffset="455075.6917">28173 12147 468 0,'0'0'216'0,"0"0"-31"16,0 0-47-16,0 0 2 0,0 0-23 0,0 0-18 15,0 0-7-15,0 0-19 0,0 0-4 16,0 0-3-16,0 0-33 0,0 0-3 0,0 0-151 16,0 0-142-16,0 0-72 0,0 0 34 0,0 0-4 15</inkml:trace>
  <inkml:trace contextRef="#ctx0" brushRef="#br0" timeOffset="458789.005">13844 17171 394 0,'-16'-44'313'0,"12"23"-27"0,4 11-23 16,-10-17-1-16,7 16-16 0,1 1-11 0,0 2-30 15,2 4-22-15,-2 1-6 0,2 6-20 16,-2 3 49-16,6 14 8 0,-4-8-2 0,0 8-18 15,7 35-20-15,-6-21 4 0,1 0-8 0,1 2-23 16,-3 1-9-16,2 2-16 0,-2-23-2 16,0 11-7-16,0 2-8 0,0 0-21 0,-13 32-7 15,9-32 5-15,1-5-15 0,1-3-16 0,-3-2 5 16,-2-1-10-16,3-11 1 0,1-2-14 0,-3-3-13 16,2-2-13-16,4 0-6 0,0 0-11 15,0 0-6-15,-14-12-11 0,12 7 20 0,1 1-11 16,1-1 7-16,1 1-2 0,1 0-8 15,2 0 4-15,9-4 2 0,-1 7 5 0,7-2 1 16,4 3-6-16,-12 0 10 0,6 0-14 0,5 0 19 16,3 0-9-16,25 10 1 0,-26-9-13 15,-2 4-26-15,0-2 6 0,0-3-21 0,-14 0-30 16,7 0 23-16,2 0-25 0,-4 0-37 0,1 0-13 16,-3 0-26-16,-4 0-41 0,7-10-29 15,-10 10 23-15,-2-2-161 0,-2-1-60 0,-2 2 20 16,2 0 17-16,-2-2 35 0,-1 0 25 15,0-1 20-15,0 1 11 0,-7-8-4 0</inkml:trace>
  <inkml:trace contextRef="#ctx0" brushRef="#br0" timeOffset="458981.0175">14081 17466 557 0,'0'-4'323'0,"0"3"-43"0,-2 1 16 16,1 0 27-16,1 2-43 0,0 2 40 0,0 2 6 16,1 2-27-16,-1 11-11 0,0-8-20 15,0 7-16-15,0 6-36 0,0 0-7 0,0 3-29 16,0 0-22-16,-12 28-2 0,10-30-34 0,-1 13-17 15,1-4-33-15,0-8-44 0,-3 0-35 0,2-7-43 16,3-10 4-16,0 1-130 0,0-1-49 16,0-1 22-16,10-2-224 0,-1-12-77 0,-4 1 38 15,4-8 29-15,4-1 29 0,-1-2 42 16,3-2 22-16,2 3 7 0,5-1 35 0,0-4-28 16</inkml:trace>
  <inkml:trace contextRef="#ctx0" brushRef="#br0" timeOffset="459536.9995">14589 17388 348 0,'0'-11'518'0,"2"1"-103"0,-2 4-21 16,2 0-19-16,0 2-50 0,0 3-22 16,-1 2 2-16,1 1 4 0,0 4-20 0,2 9-25 15,-2 5-8-15,1 1-12 0,1 4 3 16,-4 2-20-16,5 1-11 0,0 1-22 0,1 0-18 15,-3-4-24-15,3 1-30 0,2-3 7 0,0-5-16 16,-2-1-5-16,1-2-16 0,0-5-12 0,0-3 4 16,0-5-35-16,-7-2-28 0,18-11-20 15,-7 0-8-15,0-3-18 0,-1-4-17 16,-2 0-18-16,1-2-6 0,-4 0 8 0,4-2-1 16,-5 4 12-16,1-2 1 0,-1 4 1 0,0 3 6 15,-2 4 4-15,1-1-5 0,-3 4 16 16,2 2 1-16,0-1-2 0,1 1 6 0,-3 1-6 15,2 3 8-15,-2 0 25 0,0 0 16 16,0 0 5-16,0 0 32 0,5 15 8 0,-1 2 10 16,0 0-16-16,1-8 24 0,2 10-32 0,6-2 7 15,-6 0-13-15,2-4 12 0,3 0-24 0,-2-2 6 16,1 1-11-16,3-3-13 0,-3-5 19 16,-11-4 9-16,10 0-15 0,-2 0-13 15,1 0 15-15,14-11-12 0,-10 2-25 0,-1-1 9 16,-4-2-23-16,-1-3 8 0,-2 1-32 15,0-1 3-15,1-4-14 0,-6 9 1 0,0-4-5 16,0-1 9-16,0-1 1 0,-14-13-7 16,10 19-6-16,-1 5-4 0,-1 2-14 15,-1 3-27-15,0 0-3 0,5 3 9 0,-3-1-75 16,3 3-43-16,-2-2-18 0,4 1-35 0,-2 0-24 16,2 1 12-16,2 1 27 0,2-2-63 0,-1-1-43 15,13 4-26-15,-5-6-11 0,-1-1 22 16,4 0-6-16,4 0 30 0,0 0 86 0,22-15 74 15,-19 12 151-15</inkml:trace>
  <inkml:trace contextRef="#ctx0" brushRef="#br0" timeOffset="460089.4727">15171 17430 1200 0,'13'-7'180'16,"-5"1"19"-16,4-2 8 0,-5 1 21 0,-1 1 16 0,-1 4-30 15,-2-1 52-15,1 0-24 0,-4 2 8 0,0 1-6 16,0 0-19-16,0 0-4 0,2 4 9 0,-4 0-12 16,2 3-26-16,-2 10 20 0,2-8-24 15,0 7-4-15,0 2-18 0,0 1-7 16,0 0-1-16,15 17-17 0,-8-24-14 0,0 2-18 15,4-3-20-15,-2-7-5 0,1 1-7 16,-2-4-10-16,1 0 1 0,-2-1 0 0,4 0-3 16,14-19-39-16,-14 10 7 0,-4-3-31 0,1-5-27 15,2 5-29-15,-6-6-10 0,-1-1-7 16,-3-2-21-16,0 1-6 0,0 9 14 0,0-3-5 16,-15-15 13-16,9 16 1 0,-1 2-4 15,-1 4-22-15,-2 5 9 0,1 2 8 0,9 0-57 0,-8 0-8 16,-15 11 0-16,10-7-25 0,3-2-19 15,4 3-10-15,2-3-7 0,3 1-49 16,1-3 24-16,1 2-3 0,0-2-3 0,2-2 14 16,1 2 43-16,0-3 14 0,13-2 87 15,-4-3 36-15,5 0 13 0,-2 0 31 0,-1 3 33 0,-4-2 37 16,6 2 19-16,-4 1 35 0,-1 3 0 16,-2 0 8-16,-1 1-7 0,3 0-13 0,17 15 66 15,-14-7-6-15,-1 6-7 0,-3-3 2 0,0 3-1 16,-1 3-9-16,-2-1 0 0,-5-1 1 15,3 2-31-15,-6-12 3 0,0 3-1 0,0 1-15 16,0-1 8-16,0-1 6 0,0 0-28 16,0-7 21-16,0 7-27 0,0-7 4 0,-13 11-16 15,11-10-7-15,-2-3-5 0,2 0 2 0,-1-1-14 16,0-2 0-16,1 2-33 0,2-4 10 16,0-9-32-16,0 6 6 0,0-2-12 0,0-5-15 15,16-15-8-15,-9 17-16 0,1 1-24 0,4 2-20 16,-1 2-35-16,7 3 13 0,-4 0-104 15,4 2-40-15,-1-2-37 0,6 5 27 0,-2-1-225 16,-2 3 41-16,-7 0 37 0,5 0-66 16,4 0 73-16,27 12 21 0,-25-9 3 0,-2-1 30 15,2 1 28-15,-1 1 14 0,-2 3 6 0</inkml:trace>
  <inkml:trace contextRef="#ctx0" brushRef="#br0" timeOffset="460803.3693">15989 17403 486 0,'2'2'411'0,"2"-1"-43"0,-4 1-53 0,2-2 44 15,1-2-15-15,-3 2 9 0,0-2-27 16,2 0-12-16,-4-1-12 0,0-1-28 0,1 0-4 16,-1 0-50-16,0-1-8 0,-2 2-18 15,-1 0-37-15,0 1-21 0,1 0 2 16,-3 3-24-16,1 0 4 0,-10 7-13 0,3 1-8 16,1 1-33-16,1 5 20 0,4 2-29 0,-1 2 12 15,5 2-23-15,0-1 18 0,3 2-33 16,0-11 16-16,0 0-2 0,0 3-20 0,12 15-3 15,-5-17 1-15,-1-5 16 0,0-1-26 16,0-2-28-16,1-6-9 0,-1-1-33 0,-6 3-8 16,18-12-7-16,-5 0-35 0,-6-5-9 15,1 0 12-15,-2-2-48 0,-2-5 5 0,3-1 4 0,-5-1-22 16,-2-7-3-16,0 16 7 0,0-9 29 16,0-2 10-16,0-1 14 0,0 0 6 0,-11-29 15 15,7 29 16-15,2-1 24 0,0 1 33 16,1 1 2-16,-2 6 15 0,1 5 27 0,-2 1-2 15,2 5 23-15,2 3 2 0,-3 2 16 0,3 4 15 16,-2 4 15-16,0-2 7 0,0 6 4 0,0 10 24 16,-3 3-3-16,3 5 18 0,2-10 10 15,0 11 0-15,0 1-3 0,0 6-12 16,0 2-3-16,11 38-12 0,-7-38-2 0,3 2-19 16,3-2-21-16,-4-5 7 0,3-4-10 15,0 1-8-15,5-3-15 0,-4-7-9 0,2-3-7 16,3-2-2-16,0-11-21 0,-7 0 6 15,5 0-25-15,19-15 0 0,-14 3-22 0,-5 0-4 16,1-3-5-16,-1-3-13 0,-1-1-4 0,-1-1-1 16,-5-2-8-16,-3-2 17 0,-1 7 3 15,0 2 2-15,-2 15-7 0,0-9 18 0,0 3-10 16,0 6-6-16,-13-9 17 0,9 11-3 0,-1 1-1 16,1-1 3-16,-1 3 10 0,-2 7 3 15,-2-1-4-15,3 0 17 0,1 4-9 0,2-3-3 16,3-3 8-16,0-1-6 0,0-8 4 0,0 10-2 15,14 11 18-15,-5-11-1 0,1 4-21 0,0-7 23 16,3 2-22-16,2 2 18 0,0-3-16 16,1 1 22-16,-3 0-17 0,3-1 4 0,-9-4-22 15,1 1 5-15,-5-3-20 0,2 1 5 16,-5 1-9-16,0-4-13 0,0 0 2 0,0 0-32 16,-14 8-21-16,1-1 11 0,-3-1-95 0,1-6-56 15,5 0-72-15,-5 0 30 0,-2 0-253 16,0 0 18-16,-10-13 31 0,17 12 80 0,4 0 12 15,8 1 30-15,2-2 18 0,19 6 25 16,-7-4 12-16,6 0 6 0</inkml:trace>
  <inkml:trace contextRef="#ctx0" brushRef="#br0" timeOffset="461123.2122">17258 17413 942 0,'3'-2'383'16,"-3"0"-43"-16,2 1-45 0,2-1 30 15,-2 2-28-15,0 0 2 0,1 0-14 0,1 2 1 16,0-2-19-16,1 3-12 0,0-2-17 0,2 2 12 16,10 0-1-16,1-1-22 0,1 3-31 0,1 1 9 15,2-3-20-15,-1 3-29 0,0-4-16 16,2 2-15-16,2-1-3 0,-2-3-23 15,-2 5-26-15,2-3-16 0,-4-1-55 0,-4 2-40 16,-15-3-26-16,12 0-31 0,-3 0-43 0,-1 0 15 16,1 0-82-16,-9 0-45 0,7 0-43 15,-7 0-38-15,0 0 30 0,0 0-208 0,0 0 39 16,5-8 38-16,-8 5-10 0,-3 3 34 0,2-3 46 16,-4 3 21-16,3-1 25 0,-3 1-2 0,0 0 44 15</inkml:trace>
  <inkml:trace contextRef="#ctx0" brushRef="#br0" timeOffset="461339.7882">17326 17547 964 0,'-3'2'383'0,"1"3"26"16,0-5-32-16,-1 2-22 0,3 0-11 0,0 1-39 16,3-2-11-16,1 2-28 0,-1 0-21 0,3-1-28 15,9 1-34-15,1 1-12 0,1 1-19 16,2-3-34-16,0 1-43 0,0 0-54 0,-9-3-39 15,6 0 2-15,2 0-138 0,3 0-75 16,0 0 24-16,2 0-249 0,29-13-41 0,-21 12 36 16,3-2 33-16,-1 0 19 0,3 2 44 15,4 1 35-15,5-1-17 0,-23 1 67 0,13 0-24 16</inkml:trace>
  <inkml:trace contextRef="#ctx0" brushRef="#br0" timeOffset="461639.125">18298 17341 337 0,'-1'-4'465'0,"1"3"-49"15,0 1-62-15,0 0 43 0,0 1-14 16,2 5-9-16,-1-1-32 0,0 14-5 0,-1-9-33 15,0 7-20-15,0 2-43 0,6 24-21 0,-3-16-10 16,-3 0-19-16,0-3-22 0,1 0-46 16,1 0-49-16,-1-4-32 0,4-2-54 0,-1 0-55 15,3-6 7-15,0-5-153 0,-1-2-41 16,2-2 25-16,0-3-312 0,-8 0 40 0,15 0 37 16,25-15 44-16,-12 7 23 15,-5-3 26-15,8 0 24 0,4-2 45 0,1 0 12 0,2 1-22 16</inkml:trace>
  <inkml:trace contextRef="#ctx0" brushRef="#br0" timeOffset="462087.8729">18888 17457 280 0,'-4'-3'444'0,"-10"-4"-46"16,2 0-35-16,-4-1-46 0,0-1 28 16,1-2-33-16,3 2-18 0,0 0-48 0,4 1-16 15,-3-4-11-15,6 3-31 0,3-1-1 0,0 3-26 16,2 0-26-16,0 7-13 0,11-19-15 15,1 9-6-15,1 0-4 0,2 1-6 0,3 3 6 16,3 5-8-16,2 0-16 0,-12 1-7 0,8 0-1 16,26 12-5-16,-19-3-7 0,-3 2-3 15,0 3-4-15,-7 3 5 0,0 1-15 0,-6 0-4 16,-2 2 3-16,-1-1-11 0,-7-9 4 16,0 6 0-16,0-2-4 0,-18 21 0 0,4-15-7 15,-1-1 3-15,-1-3-9 0,-1 0 7 0,-4-1-8 16,0-5-2-16,-1 0-6 0,2-2-12 0,-1-1 5 15,3-2 5-15,0 0-6 0,5-3-9 16,2 1 15-16,4 1-10 0,2-1 9 0,-1-1-2 16,1 0-10-16,1-2 10 0,2 3-1 0,-2-3 2 15,4 0-8-15,1 0 8 0,2 0 2 16,4 0 12-16,-1-3-4 0,11 1-5 0,-6 2 17 16,23-7-3-16,-8 4 5 0,1-1-15 0,2 3 11 15,-2-1-14-15,4 0 2 0,-2-1-20 0,1 1-30 16,-3-1-54-16,-12 3 9 0,4 0-47 15,5 0-63-15,-1 0-42 0,1 0-59 16,0 0 29-16,-1 0-158 0,1 0-79 0,2 0 53 16,2 0 27-16,1 0 21 0,0 0 38 0,1 0 8 15,0 0 44-15,1 0 12 0,-2 0 4 0</inkml:trace>
  <inkml:trace contextRef="#ctx0" brushRef="#br0" timeOffset="462549.0991">19742 17466 217 0,'2'-20'438'15,"-1"1"-63"-15,-1 9-55 0,0-5-25 0,0-3-11 16,0 0-10-16,-11-17-34 16,4 18 12-16,0 2-26 0,0 2-46 0,-5 1 3 0,1 5-11 15,-5 1-8-15,1 4-23 0,5 2-25 0,-2 0 4 16,-22 14-17-16,12-4-2 0,1 1-18 16,2 3 1-16,0 0 1 0,2 1 0 0,1 2-4 15,2-1-3-15,2 1-12 0,4-2-4 0,2 0-3 16,-1 0-1-16,5-5-20 0,2-10 13 15,0 10-7-15,0 0-22 0,20 11 9 0,-5-15 3 16,-2 0-8-16,6 1 2 0,-1-5-24 0,5 2 3 16,0-2-6-16,2 0 3 0,-2-2-15 0,3 3-3 15,-1-3-3-15,-4 2 24 0,-1 0-14 16,0 3 13-16,-3-2-14 0,-5-1-6 0,-4 1 6 16,-1-1-10-16,-2 1 24 0,-2 1 2 15,-1-1-5-15,-2-3 1 0,0 0-2 0,0 0 11 16,-17 21 18-16,4-13-7 0,-2-1 5 0,-2-1-4 15,-4 0-12-15,3 0 12 0,-2-2-9 0,-1-2-6 16,0 1 6-16,2-1-2 0,4-2-6 16,4 0 8-16,11 0-13 0,-8 0-2 15,0 0 3-15,-2-11-20 0,11 4-12 0,1 1-4 16,3-9-23-16,6-1-17 0,2 1 7 16,4 0-59-16,0-1-4 0,3 3-15 0,3 1-24 15,-3 0-27-15,2 2-35 0,5 1 23 16,-5-1-232-16,3 3-24 0,0-1 35 0,-2 4-7 15,2-2 28-15,1 0 68 0,5 6 24 16,2-3 16-16,-1 1 11 0</inkml:trace>
  <inkml:trace contextRef="#ctx0" brushRef="#br0" timeOffset="463132.6801">20700 16997 712 0,'2'-2'380'0,"-3"3"-11"0,3 5-46 0,2 8 42 16,-3 8 0-16,-1-10-21 0,5 34-25 0,-4-15-2 16,2 3-18-16,0 3-34 0,-2 0 3 15,1 0-36-15,-1-1-3 0,0-1-34 16,-1-19-24-16,0 7-12 0,0 6-35 0,0-3 1 16,0 0-11-16,0-3-4 0,0-2-22 15,0-4-16-15,0-4 18 0,0-4-17 0,0-2-26 16,0-7 1-16,3 5-34 0,-2-8 0 15,1-1-6-15,1-3-25 0,3-6-24 0,-1-3 3 16,3-1 1-16,-1 2 1 0,1 1 0 0,-1 1 10 16,4 2-14-16,-1 3 16 0,1 3-3 0,5-3 9 15,-2 7-5-15,5-2 4 0,1 1 4 16,0 2-4-16,-8 0 8 0,5 0-8 0,3 0 6 16,22 14 7-16,-19-6 3 0,-1 1-4 0,-3-1 13 15,-7 5-10-15,3-2 15 0,-5-1 1 16,-1 2-1-16,-4 2 8 0,-5-5 3 0,0-9 17 15,-10 18-15-15,-2-6 6 0,-2-3-15 0,-6-1 12 16,2 1-21-16,-5-5-21 0,1 0-36 16,2-4-30-16,0 0 9 0,5 1-129 0,7-1-50 15,-13-15-58-15,14 7 30 0,3 1-256 0,4-3 46 16,1 0 38-16,-1 3-15 0,17-17 55 16,-8 9 9-16,5-2 45 0,1 0 25 0,5 1 20 15,-4-1 13-15,7 0 7 0</inkml:trace>
  <inkml:trace contextRef="#ctx0" brushRef="#br0" timeOffset="463297.609">21216 17315 577 0,'20'-1'436'0,"-10"2"-42"0,0 1-54 16,6 6 39-16,-3 0-28 0,-4 4-18 0,-1 2-14 15,-1 1-33-15,-2 1-28 0,-3-3-32 0,0 4-14 16,0-2-24-16,-1 2-21 0,-1-5-42 0,0-1-57 16,0-11-49-16,0 8-2 0,0-1-120 15,0-7-49-15,0 7-62 0,0-7 18 0,0 0-287 16,-4 3-5-16,5-5 36 0,-2-1 31 0,2-4 28 15,-1 2 25-15,-1-16 54 0,1 11 7 16,0-10 7-16</inkml:trace>
  <inkml:trace contextRef="#ctx0" brushRef="#br0" timeOffset="463430.9638">21309 17097 661 0,'-3'-8'339'16,"-1"1"-45"-16,-1 2-47 0,2 0-18 15,0 2-39-15,2 2-10 0,-2 0-19 0,1 1-59 16,1-2-46-16,-1 4-68 0,1-1-41 0,1 0 5 15,0-1-182-15,0-1-128 0,2 1 25 16,2 0-57-16,1-1 13 0,8-4 69 0</inkml:trace>
  <inkml:trace contextRef="#ctx0" brushRef="#br0" timeOffset="463628.9934">21419 17002 290 0,'8'-4'394'0,"-1"5"-12"0,1 2-63 0,2 6 72 16,1 4-9-16,-2 5 4 0,2 5-28 0,-4 3-18 15,-2 2-19-15,1 2-15 0,3 1-26 16,-1 2-11-16,-1 3-35 0,2-5-26 0,0 0-28 15,-4-1-2-15,2-2-32 0,0-2-49 16,0-1-45-16,-3-1-33 0,1-8-33 0,-3 0-45 16,4-6 6-16,-4-10-188 0,-2 0-81 0,0 0 26 15,0 0 31-15,13-12 24 0,-11 5-276 16,2-8 54-16,-2 0 35 0,-1 3 29 0,1-4 23 16,-2 9 45-16,0-1-1 0,0-4 11 15,-10-10 49-15</inkml:trace>
  <inkml:trace contextRef="#ctx0" brushRef="#br0" timeOffset="463794.4358">21487 17279 907 0,'-4'-2'471'16,"0"-1"-56"-16,-1 1-63 0,3 0-42 0,1 0-49 15,0 0-17-15,2-1-30 0,2 1-26 16,4-1-41-16,10 1 7 0,5-3-28 0,1 3-13 16,3-1-108-16,5 1-60 0,0-1-43 0,-1-2-33 15,3 1-45-15,-1 1 14 0,-1 1-88 16,-1-4-61-16,2 0-42 0,-2-2-23 0,-4 0 10 15,-1-1 17-15,1-2 140 0,-1 3 178 0,-3-1 4 16</inkml:trace>
  <inkml:trace contextRef="#ctx0" brushRef="#br0" timeOffset="464087.214">22007 17142 1395 0,'11'-7'244'16,"-1"0"20"-16,-7 4 14 0,-1-2-36 0,-3 5 25 15,-1 0 26-15,-6 3-14 0,-4 8-16 0,-1-1-26 16,-5 1-18-16,3 3-23 0,1-2-9 0,1 5-18 16,-2-2-14-16,6 1-35 0,2-1-1 15,0-1-12-15,6 1-18 0,1-5 4 0,0-3-23 16,0-7-5-16,0 0-33 0,0 6-1 15,15 2-19-15,-9-5-19 0,10 1-1 0,-1-1 6 16,0-1-1-16,4 3-1 0,1-2 10 16,-3-1-18-16,-7 0 8 0,-1-1-2 0,0 1-6 15,-2 0 15-15,-2 1 8 0,-1-1 22 0,-1 3 0 16,-2-3 7-16,-1-2 7 0,0 0 1 16,-14 21-22-16,-1-10 2 0,-4 1 6 0,-6-2-6 15,-3-3-3-15,-3 0-37 0,-6-1-13 0,1-1-34 16,0-2-28-16,3 3 9 0,1-2-110 15,-3-4-53-15,18 0-87 0,-4 0 30 0,-22-12 29 16,27 7 25-16,4-6-260 0,7 3 37 0,3-2 0 16,2 1 32-16,19-15 72 0,0 7 19 15,10 4 25-15,5-3 13 0,7 3 16 16</inkml:trace>
  <inkml:trace contextRef="#ctx0" brushRef="#br0" timeOffset="464244.1325">22817 17306 654 0,'30'1'454'0,"-19"-1"-24"0,6 0-103 0,0 0-8 16,-3 0-66-16,-4 0-30 0,5-8-110 15,-13 2-78-15,-2 0-96 0,0 2 4 0,-12-6-326 16,-1 1 2-16,-3-1 25 0,-5 0 25 0,-4 4 18 16,-7-3 12-16,-6 0 9 0</inkml:trace>
  <inkml:trace contextRef="#ctx0" brushRef="#br0" timeOffset="465319.0469">15797 18028 259 0,'0'0'392'0,"0"0"-7"0,0-12-63 15,0 12-17-15,2-22-39 0,-4 19-31 0,0 1-29 16,2-1 58-16,-2 0-15 0,4 2-8 0,0 1-6 16,0-2-37-16,-4-1-11 0,4 3-15 15,2-1-16-15,-5 1-9 0,2 1-26 0,3 5 14 16,-2 8 7-16,4 5-3 0,-5 5 4 15,3 5-1-15,-2 2-18 0,0 5 4 0,0 3-27 16,0 2 11-16,-2-19-23 0,0 11-13 0,0 4 11 16,0 3-17-16,0 0-12 0,0-4-8 15,0-2 9-15,0-5-8 0,0-5-13 16,0-4-9-16,0-6 1 0,0 0-4 0,0-4-6 16,0-2-7-16,0-8-32 0,-6 2-39 0,2-8-48 15,6 1 10-15,0-5-97 0,4 3-26 0,-2-4-19 16,-4-3-65-16,2 7 28 0,2-8-162 15,-4 9-86-15,0-2 40 0,0-1 35 0,0-2 29 16,0 4 36-16,0-2 24 0,0-1 51 0,9-10-7 16,-5 11 21-16,1 1-4 0</inkml:trace>
  <inkml:trace contextRef="#ctx0" brushRef="#br0" timeOffset="466041.0472">16249 18194 560 0,'2'-4'403'16,"0"4"-52"-16,-2-5-17 0,0 4-42 16,-2 1-35-16,4 6-33 0,0 2 50 0,-2 10-9 15,3-1-11-15,-3-5-21 0,5 25-6 16,-1-9-22-16,-2 0-7 0,3-2-13 0,1-2-25 15,4 0-4-15,-1-5-27 0,2 0-8 0,2-3-17 16,-2-3 4-16,0-4-12 0,1-2-20 16,1-5-5-16,-5-2-5 0,3 0-8 0,15-15-5 15,-12 6-16-15,2-6-8 0,-3 2-27 16,-1-5-3-16,-3 1 3 0,1-2-11 0,-5 0-15 16,5-4-8-16,-4 6 9 0,-2-1 2 0,-4 10 3 15,0-1-5-15,0-3 12 0,0 1-6 0,0 4 10 16,0 7-2-16,-2-7-5 0,-2 9-4 15,0 7 13-15,-1 2 21 0,7 4-7 0,-2-4 25 16,0 6-6-16,0 0-2 0,0 0 12 16,5 25 8-16,-1-26 0 0,3 0 9 0,1-7-7 15,6 1 9-15,-3 3-20 0,1-2 16 0,-1-2-5 16,0-1-3-16,-2-7-23 0,5-1 11 0,-8 0-10 16,17-13-3-16,-10 5-3 0,7-2 15 15,-6 0-14-15,-3 2 0 0,-2-2 6 16,1 2 3-16,-4 1-30 0,-2 2 12 0,-1-1 2 15,-1 5-7-15,-2 1-3 0,0-7-4 0,0-3 7 16,-16-8-2-16,5 14-7 0,0-4 22 0,-3-1-16 16,1-3-7-16,-2 3 9 0,0-3 1 15,-1-1-31-15,3 1 10 0,0-2-20 0,1 1-27 16,4 1-12-16,3 0-22 0,1 4 9 16,-1 4-107-16,5 4-45 0,12-12-46 0,-4 12 26 15,-6 0-205-15,3 0-78 0,-1 3 40 16,8-1 38-16,1 5 33 0,5-5 30 0,-2 6 25 15,6-1 26-15,-8-6 31 0,3 2 16 16</inkml:trace>
  <inkml:trace contextRef="#ctx0" brushRef="#br0" timeOffset="466362.9199">16836 18273 988 0,'-5'4'397'16,"2"-4"-66"-16,1 4-44 0,0 4 45 15,-2 3-26-15,0 2-13 0,3 3-16 0,1 2-19 16,-1 0-10-16,1-10-23 0,0 7-7 0,4 24-17 15,4-21-32-15,2-1-1 0,-4 0-27 16,3-2 2-16,-2-5-28 0,7 0-5 0,-3-2-17 16,1-7 8-16,-4-2-5 0,-1 1-28 15,13-18 6-15,-7 13 0 0,1-11-16 0,-3-6-14 16,-2 2-14-16,-4-1-34 0,0-1 7 16,-3-2-10-16,0 1 12 0,-2 5-17 0,0 7 9 15,0-3-10-15,-12-17 8 0,6 16 1 0,-3 4-1 16,0 2-6-16,-5 2-4 0,1 3-10 15,-3 4-20-15,9 0-9 0,-6 0-28 0,2 0 8 16,-12 18-52-16,16-11-33 0,1-3-39 0,1 3-51 16,5 3 20-16,5-13-161 0,-6 3-95 15,4 0 0-15,6 0 49 0,1-3 30 0,-6-2 30 16,8 1 22-16,1-1 27 0,-5 3 33 16,7-3 13-16,0 3-68 0</inkml:trace>
  <inkml:trace contextRef="#ctx0" brushRef="#br0" timeOffset="466657.7073">16989 18231 232 0,'7'0'410'0,"1"-5"-64"0,-1 3-18 0,0 2-44 15,2 3 12-15,-1 1-39 0,-1 9 30 0,-2-2 17 16,2 1-12-16,2 5-27 0,1 3-7 0,5 3-28 16,-5-3-5-16,0 5-19 0,5-3-28 15,1 1-14-15,-3 1 6 0,2-1-19 0,-4-4-33 16,0-3 2-16,-5 1-21 0,2-7 7 0,-6-1-4 16,1-4-13-16,-3-5 7 0,0 0 0 15,-8 0-31-15,-1-2 11 0,2-6-25 16,-2-5-11-16,3 0-1 0,-2-4 0 0,3-4-24 15,0-4 4-15,2 1-23 0,-1 2 15 0,4 12-15 16,0-9 5-16,13-24-12 0,-7 20-17 16,4 4 0-16,-1 0-7 0,0 1-10 0,0 2-13 15,4 4-9-15,-4-2-18 0,0 4-15 0,0 8 11 16,2-4-97-16,5 4-23 0,-5-1-28 0,-2-1-46 16,-9 4 29-16,10 0-154 0,7 10-87 15,-7 4 40-15,-4-6 2 0,7 4 67 16,2-1 12-16,1 2 23 0,1 0 25 0,2 4-4 15,-1-8 22-15</inkml:trace>
  <inkml:trace contextRef="#ctx0" brushRef="#br0" timeOffset="467171.5717">17566 18335 556 0,'-2'-4'476'0,"-3"-2"-116"16,3 0-46-16,-1 1 51 0,-3-3-5 0,1 0-36 15,-1-1-4-15,2-1-34 0,-1 2-22 16,-3-3-20-16,0 3-22 0,0 0-19 0,-3 1-25 15,1 7-10-15,10 0-13 0,-11 0-22 0,-1 0-13 16,-13 20-13-16,8-3-5 0,5 9 3 16,3-1-20-16,1 2 11 0,1 2-24 0,2 2 13 15,3 2-15-15,1-2 0 0,1-16 0 0,0 6-17 16,17 25-11-16,-7-27 13 0,0-5-6 16,1-2 5-16,4-9-21 0,0-3-20 15,0-7-33-15,-1-1-10 0,-3-7-22 0,4-7-30 16,-2-7-39-16,0-1 7 0,-1-5 10 0,2 1-46 15,-4-2-6-15,-6 0-25 0,5-4 9 16,-5 0 11-16,-4 1 19 0,0 3-2 0,0 17 12 16,0-5 36-16,0-5 15 0,-17-27 15 0,6 29 26 15,3 6 23-15,-1 3-6 0,0 3 11 16,-2 1 41-16,4 3-3 0,1 3-2 0,1-1-3 16,-2 6 50-16,7 3-38 0,0 0 45 15,0 0 10-15,-4 8-1 0,8-2 6 0,-2 7 2 16,4 2 15-16,-2 6 21 0,3 4 2 15,1 2 1-15,1 4 12 0,2 4 6 0,0 4-34 16,1 1 6-16,-5 3 1 0,5-2-9 0,-1-5-29 16,0 4-12-16,-1-7-6 0,-2 2 0 0,2-5-8 15,-3-3-42-15,0-3-6 0,0-7-53 16,-2-1-43-16,-3-6-38 0,-2-10-30 0,0 0 14 16,6 2-156-16,-3-4-37 0,3-12 31 15,6 1-292-15,-3-2 45 0,11-3 40 0,5-1 38 16,5-3 47-16,3-1 33 0,13 0 27 0,0 1 21 15,9-1 37-15,-1 5 15 0,8 2 7 16</inkml:trace>
  <inkml:trace contextRef="#ctx0" brushRef="#br0" timeOffset="467682.9297">18506 18291 945 0,'-17'6'358'0,"2"-5"-15"0,3-1-45 0,3 1 3 16,9-1-25-16,0 0-17 0,0 0 4 15,-6 0-23-15,-1 5-18 0,9-3-10 16,4 6-8-16,0-7-11 0,5 2 12 0,3-3 0 16,2 1-30-16,1-1-12 0,5 1-16 0,3 3 5 15,-12-4-34-15,5 0 14 0,5 0-22 0,2 0-9 16,0 0-28-16,0 0-28 0,0 0-51 16,0 0-51-16,-1 0 4 0,0 0-91 15,-8 0-76-15,-4 0-36 0,-3 0-37 0,-9 0 25 16,10-6-109-16,-16 10-98 0,1-2 37 0,-4-2 34 15,-1 1-5-15,-4 7 1 0,5-6 44 16,-5 0 28-16,4 4 23 0,-6-3 11 0,1 0-58 16</inkml:trace>
  <inkml:trace contextRef="#ctx0" brushRef="#br0" timeOffset="467945.1272">18558 18410 440 0,'-6'0'442'0,"2"5"-28"0,-3 0-61 15,1 1 25-15,4-2 2 0,-3 6-19 0,3-9-19 16,-1 3-24-16,3 2-9 0,3-1-27 0,0 5 7 15,5-10-19-15,3 7-15 0,6-2-41 16,-3 2-14-16,7-2-3 0,4-5-33 0,0 0-25 16,1 6-1-16,0-6-9 0,-11 0-35 15,5 0-2-15,4 0-10 0,-2 0-9 0,-1 0-13 16,-1 0-11-16,-1 0-22 0,-5 0-11 0,0 0-45 16,5-13-1-16,-11 12-25 0,-3-2-49 15,-1-2-29-15,0 4 13 0,1-2-105 16,-7-4-71-16,1 2-46 0,1-3 32 0,0 8-244 15,-7-9 28-15,1 5 39 0,0-2 37 0,2 1 31 16,-3-1 32-16,1 1 22 0,0-5 29 16,3 3 17-16,-1 6 21 0,4 1 22 0</inkml:trace>
  <inkml:trace contextRef="#ctx0" brushRef="#br0" timeOffset="477071.0109">19690 18199 436 0,'-14'0'318'0,"14"0"-39"15,-34 20-4-15,23-23-29 0,11 3 10 16,-10 0-25-16,2-11 20 0,3 8-29 0,1 0 6 15,2 2 0-15,0-3-27 0,3 1-9 0,-1-1-38 16,6-1-20-16,4-2-14 0,5 4 4 16,3 0-27-16,6-1-5 0,4 1-24 0,-12 3 7 15,7 0-15-15,7 0-14 0,30 15 9 16,-31-2-1-16,-4-2-4 0,-3 4-31 0,-5 0 15 16,-2 3-21-16,-2 4 24 0,-7-7-4 15,-2-3-3-15,-2 4-1 0,-2-7 7 0,0 3-5 16,-13 11-4-16,2-12-8 0,-5-1-7 0,1-1 2 15,-5 1-16-15,-2-2 13 0,-1-2-18 0,1-1 4 16,-3 1-26-16,3 2 26 0,2-5-14 16,3 1-11-16,2-4 12 0,2 3 0 0,-2-2-31 15,10-1 19-15,-5 2 6 0,10-2-9 16,0 0 18-16,5 0 0 0,5-3 11 0,3 0 0 16,2-2 1-16,-5 5 0 0,5 0 1 0,6 0 4 15,3 0-2-15,34 9 1 0,-27-2-22 16,-4 2 3-16,-1-2 0 0,-4 7 3 0,-1 2 1 15,1 1 1-15,-9 2 19 0,-4-2 4 16,-5-5-1-16,-2 4 30 0,-6 2-12 0,-6-4 11 16,-5 1-6-16,-6 0-8 0,-7-4 25 15,-1 0-5-15,-2 2-5 0,-1-5-9 0,-3 3-12 16,1-4 15-16,1 1-20 0,0-3-2 16,4-2 3-16,2-1-11 0,2 1-8 0,15-3-22 15,-5 0 4-15,0 0-64 0,1 0-16 0,-5-15-27 16,15 8-45-16,6-3-29 0,7-5 19 15,-1-3-192-15,9-2 30 0,6-3 30 0,6 1-141 16,6-1 56-16,2-3 25 0,1 1 27 16,2 5 34-16,2 3-2 0,1 0 35 0</inkml:trace>
  <inkml:trace contextRef="#ctx0" brushRef="#br0" timeOffset="477569.837">20260 18423 856 0,'-10'-1'380'0,"4"-1"-40"0,-2 1-43 16,3 2 12-16,1-4-1 0,2-1-11 0,2 0-44 15,2-4-29-15,0-2-34 0,2 2-6 16,3 1-28-16,0-4-17 0,4 3-32 0,0 0-9 16,2 1-1-16,0 2-12 0,0 0-8 0,0 1-7 15,2 4-11-15,-7 0 4 0,4 0-11 0,14 15-5 16,-10-4-12-16,-2 4 10 0,2 1-13 15,-3 6 5-15,-3 0-7 0,-1-4 13 0,-11 5-14 16,6 2 1-16,-4-3 7 0,-2-3 2 16,2-7-6-16,-16 23 0 0,7-15 1 0,-4 0 1 15,0-3 0-15,-2-2-2 0,-2-4 0 0,0 1-14 16,-4-5 6-16,2-1-11 0,4-2 3 0,-2-4 9 16,1 2-14-16,-1-1-4 0,8-5-16 15,9 4 6-15,-26-8-20 0,18 3 5 0,0-3-17 16,2 1 0-16,1 1-6 0,6-2-13 15,0 4 10-15,2-2 11 0,4 1 14 0,0 0 6 16,1-1-17-16,2 3 20 0,2 0 0 0,0 3-33 16,2 0 3-16,3 0 19 0,0 3 36 15,-1 6 21-15,2-4-7 0,3 5 13 0,-1-1-5 16,-3 1 14-16,1 5-21 0,1-5 2 0,-3-2 4 16,-2-1-10-16,-1 2 3 0,-4-2-10 15,-2-2-27-15,4 0-30 0,-1 0-24 0,-2-5 6 16,-8 0-135-16,13-14-77 0,-2 1 26 15,1 1-300-15,2 0 41 0,-2-1 50 16,4-4 34-16,0 1 29 0,-4-1 25 0,14 2 18 16,-1-2 26-16,7 5-46 0,0-2 7 0</inkml:trace>
  <inkml:trace contextRef="#ctx0" brushRef="#br0" timeOffset="478085.7165">21223 18190 623 0,'-4'-3'414'15,"0"3"-67"-15,1 10 38 0,-2 8-19 0,0-2-20 16,1 11-10-16,2 2-11 0,1 7-22 0,0 3 7 16,1 1-3-16,0-18-50 0,0 12 5 15,0 3-55-15,0 1-26 0,12 41 9 0,-11-49-15 16,0 2-34-16,-1-18-14 0,0 5-1 15,0 1-16-15,0-3 4 0,0-3-24 0,0 1-11 16,0-7 10-16,0-2-27 0,0-6-22 16,-15 4 5-16,12-5-36 0,-1-4-2 0,3-7-4 15,-1-3-36-15,1-1 0 0,2 1-10 0,-2-2 6 16,3-1-10-16,2 0 7 0,1-1 5 0,2 4-6 16,2 3 3-16,-2 0 8 0,3 1 7 15,2 4-6-15,2-2 1 0,2 2 12 0,2 4 1 16,4 0 3-16,1 1 8 0,6 2-2 0,1 0 14 15,-15 0 13-15,34 14-10 0,-19-4 18 16,-3 1 6-16,-6 0-2 0,-1 3 0 0,-3-1-17 16,-6 1 23-16,-6-1-9 0,-10-1-4 15,-9 1-13-15,0-2 24 0,-7-1-17 16,1 0-9-16,-4-4 13 0,-5-3 9 0,3-2-32 16,1-4-19-16,-1-1-24 0,5-2-13 0,2 1-31 15,2 0-49-15,4-2 13 0,2 0-67 16,2-1-45-16,3-3-11 0,5 1-46 0,4 1-22 15,0-7 30-15,3 2-167 0,3 2-44 0,8-5 34 16,-1 1 34-16,3-1 28 0,2 1 9 16,1-3 54-16,3-2 40 0,1 3-35 0,5 0 34 15</inkml:trace>
  <inkml:trace contextRef="#ctx0" brushRef="#br0" timeOffset="478247.1385">21661 18441 385 0,'17'0'371'16,"-1"3"1"-16,-8 4-34 0,4 4-44 0,-2 1 54 15,-5 5-12-15,-5 3-27 0,5 5 18 16,-2-1-43-16,-2-1-15 0,-3 3-21 0,2-1-35 15,0-12-7-15,0 4-44 0,0 4-5 0,0 1-43 16,0-2-36-16,0-3-40 0,0-3-60 16,0-4 3-16,0-10-74 0,-1 8-63 0,4-14-47 15,4-6 20-15,-5-2-251 0,4 1-39 0,-2-6 37 16,-1-1 30-16,1-3 26 0,-1-1-9 16,1-3 24-16,4-4 13 0,-2-2 10 0,1-2-5 15</inkml:trace>
  <inkml:trace contextRef="#ctx0" brushRef="#br0" timeOffset="478389.0153">21748 18330 593 0,'-12'2'422'0,"-8"-3"-74"16,6-5-21-16,7 6-35 0,-3 0-37 15,1 0-24-15,0 0-27 0,9 0-84 0,-7 0-37 16,3 2-46-16,9-6-63 0,10 0-69 0,6 3 9 16,-8-4-239-16,9-2-84 0,1 0 28 15,1-2 31-15,6 3 43 0,-3 1 6 16,4 3-21-16</inkml:trace>
  <inkml:trace contextRef="#ctx0" brushRef="#br0" timeOffset="478600.0827">21943 18271 487 0,'12'-2'345'0,"-2"2"-29"0,-3-2-8 16,-4 1 29-16,0 0-44 0,1 2-36 0,1 4 6 16,-1 5 38-16,1 3 21 0,2 1 4 15,-5 5-24-15,1 5 5 0,-1 4-21 0,1 3-27 16,-1 1 20-16,1 2-22 0,0 1-18 16,2-1-43-16,-3-3-13 0,-2-1-14 15,0-16 2-15,0 8-45 0,0 2 2 0,0 0-46 0,0-4-13 16,0-3-7-16,0-3-77 0,0-2-48 15,0-4-50-15,-16-3-57 0,18-9 16 0,-3-5-184 16,8-2 32-16,-9-1-249 0,2-3-16 16,2-2 31-16,2-3 32 0,2-3 38 0,-2 3 33 15,1 0 23-15,1 0 34 0,-5 4 15 0,-4-1 61 16,3 12 18-16,0-5 23 0</inkml:trace>
  <inkml:trace contextRef="#ctx0" brushRef="#br0" timeOffset="478784.0708">21981 18476 443 0,'-5'-3'497'15,"-1"-3"1"-15,4 7-36 0,0-1-25 0,1 0-15 16,-1 0-9-16,0 0-39 0,2-1-22 0,3 1-63 16,2-6-22-16,1 4-31 0,0 3-17 15,8-2-39-15,-2 0-30 0,-5 1-56 16,5 0-59-16,1 0-68 0,4 0 4 0,-1 0-186 16,2 0-51-16,0 0 25 0,24 10-297 15,-19-6 24-15,4-3 44 0,3-1 29 0,-2 9 27 16,-1-4 29-16,0-2 11 0,4 1 28 0,-10-1 14 15,-4-1 5-15</inkml:trace>
  <inkml:trace contextRef="#ctx0" brushRef="#br0" timeOffset="479333.0306">22451 18477 523 0,'2'-5'444'0,"0"-3"-64"15,-3 2-54-15,-2 2 83 0,-1-3-22 0,1-2-9 16,1 0-1-16,-1-3-14 0,2 5-23 16,-3 2-32-16,0-2-19 0,-2 7-15 0,-1-4-38 15,-1 5-28-15,8-1-36 0,-27 12-16 16,13-2-5-16,1 6-19 0,1 0-19 0,1 2-16 15,0-3 5-15,1 2-41 0,3 1 17 16,0-2-5-16,-1-1-4 0,4-1-6 0,2-3-31 16,1-3-10-16,1 0 10 0,2-3-22 0,4-1-4 15,4-4-14-15,3-1-25 0,3-2-3 16,1-1-13-16,3-2 4 0,4 2-4 0,0-2 0 16,2-1-6-16,0 2 7 0,-2 2 11 0,-1-3-2 15,-3 5 12-15,-10 1-2 0,3 0-8 16,18 10 14-16,-22-2 1 0,1 3 22 0,-5 3 21 15,1 2-7-15,-4-1 22 0,-4 0 8 16,-1 1 8-16,-3-1-5 0,-4-3 10 0,0 3-10 16,-2-4 0-16,-1 3-7 0,-7-5 15 0,0-1 4 15,-2-1-6-15,-2-5 23 0,3 0-9 16,-3-1-28-16,-1-2-4 0,12 1 14 0,-26-8-5 16,15 4-40-16,4 0 2 0,-1 0 15 0,5-1-4 15,0 1-8-15,3 3-1 0,0-6-8 16,0 4 0-16,8-3 0 0,0 6-15 0,2-1 12 15,1-5-5-15,0 5-16 0,2-2 9 0,5-1-11 16,3-6 9-16,2 7-4 0,3-3-15 16,2-1 13-16,4-2 1 0,6 5-7 0,-6 1 17 15,3 3-9-15,-1 0 6 0,0 6-7 16,-1 2 21-16,1-1-4 0,-1 4 12 0,2-1 21 16,-9 6-18-16,-5-2-20 0,-4 2 25 0,0-1-23 15,-2-1-24-15,-5-1-52 0,-2 0-38 16,-3-3-52-16,2 2 17 0,8-4-140 0,-9-4-49 15,-3-8 31-15,3 4-276 0,9-3 48 16,2-2 45-16,3 3 36 0,5-2 31 0,3 1 28 16,2-3 30-16,3 5 36 0,-1-5-9 0,3 7 25 15,-1 3 34-15</inkml:trace>
  <inkml:trace contextRef="#ctx0" brushRef="#br0" timeOffset="479537.0686">22698 18867 917 0,'1'-1'543'0,"0"2"-33"0,-2 1-49 16,-1-4-38-16,3 2-48 0,-2 3-23 16,1-4-42-16,-1 1-28 0,0 1-54 0,1-1-4 15,0-1-34-15,3-3-46 0,2 4-65 16,-8-5-59-16,1 5-50 0,2-3 2 0,4 2-117 16,1-2-42-16,-4-1-45 0,4 3 24 0,-3-3-186 15,3 1-91-15,-5 0 10 0,0 1 68 16,2-3 23-16,-5 5 39 0,0-4 7 0,4 5 35 15,1-5 5-15,-10 3-11 0</inkml:trace>
  <inkml:trace contextRef="#ctx0" brushRef="#br0" timeOffset="481759.7078">23292 17859 483 0,'39'-46'305'0,"-28"23"-40"0,-3 2-22 16,2 3-4-16,0 2-12 0,-3 1-21 15,-2 6-2-15,-3 2-21 0,1 1-15 0,1 0-1 16,-2 4-34-16,0-2 13 0,0 3-25 16,-2 1-14-16,0 0-12 0,0 0 64 0,0 9-21 15,-1-3 7-15,-3 14-1 0,-2 2 2 0,-4 17-8 16,-4 4 1-16,-2 7 1 0,-1 5-9 0,-1 6-10 15,-6-2-7-15,-2 5-10 0,-1-5-6 16,1 3-10-16,-2 8-10 0,-3-5-13 0,2 1 7 16,0 3-8-16,1 0-15 0,5 0-4 0,-1-6 9 15,6-7-12-15,2-6-12 0,2-9-11 16,0-7 12-16,5-5 6 0,0-4-14 0,4-7-5 16,0-1 12-16,-1-4-13 0,2-3-14 15,3 0-16-15,1-5-1 0,-4 1-11 0,2-3 4 16,1-1-10-16,0 4-11 0,0-6-6 0,1 0 12 15,0 0-31-15,0 0 4 0,0 0-9 16,-8-10 6-16,9 7 7 0,-3-2 5 0,3 1-22 16,0-1-26-16,-1-3 5 0,5-1-37 0,-3 0-18 15,0-3-8-15,2-1-31 0,-1 1-24 16,2-1 18-16,1-3-129 0,-1 2-117 0,0-6 7 16,6 5 35-16,5-2 27 0,-2 0 23 0,2 0 21 15,2-4 9-15,3 4 24 0</inkml:trace>
  <inkml:trace contextRef="#ctx0" brushRef="#br0" timeOffset="482587.4047">23685 18235 728 0,'-1'-1'239'16,"4"1"-5"-16,4 4-42 0,-5-8 10 0,-1 3-23 16,1 2 5-16,-2-2-9 0,1 1-19 15,-1 0-6-15,0 0-6 0,-1-2-27 0,2 4 1 16,-1-4 1-16,1 2-14 0,4 0 2 15,-6 0 18-15,1 0-32 0,-1 0-10 0,-4 0 6 16,6 0-2-16,-2 0-24 0,-1 0-6 0,1 0-5 16,0 3-6-16,1-3 23 0,-1-1 2 15,2 2-6-15,-1 0-7 0,2 2-22 0,-3-3 23 16,1 0-11-16,1 0-12 0,-2 2-3 0,1-2-4 16,1 2 1-16,-1-3 8 0,1 4 8 0,-2-5 7 15,2 1-21-15,0 0 3 0,-2 1-2 16,2-2-1-16,-1 2 6 0,1 2-15 0,1-4 17 15,-2 2-14-15,0 0 11 0,0 0-4 0,-2 0-1 16,2 0-6-16,-3 2-11 0,4-2-6 16,0-2 6-16,-1 4 15 0,1-2-10 0,-1 0-13 15,0 0 5-15,0 0-4 0,0 0 5 0,0 0-17 16,0 0 16-16,0 0-15 0,0 0 7 0,0 0-4 16,0 0 16-16,0 0-8 0,0 0-9 15,0 0 4-15,0 0 10 0,0 0-1 0,0 0-19 16,0 0 22-16,0 0 1 0,0 0-20 0,0 0 8 15,0 0 5-15,0 0-3 0,0 0-2 16,0 0-9-16,0 0 9 0,0 0 7 0,0 0-5 16,0 0 2-16,0 0-3 0,0 0-3 0,0 0-8 15,0 0 4-15,0 0-2 0,0 0 16 16,0 0-21-16,0 0 20 0,0 0-18 0,0 0-17 16,0 0 8-16,0 0-17 0,0 0 18 0,0 0-14 15,0 0 10-15,0 0 1 0,0 0-35 0,0 0-40 16,0 0-12-16,0 0-9 0,0 0-13 15,0 0-27-15,0 0-13 0,0 0-19 0,0 0-5 16,0 0 18-16,0 0-200 0,0 0 32 16,-22 16 27-16,18-15-103 0,0 1 33 0,-1-1 10 15,5 1 49-15,-2 1 26 0,3-3-34 0</inkml:trace>
  <inkml:trace contextRef="#ctx0" brushRef="#br0" timeOffset="483691.4147">23625 18327 259 0,'0'-13'301'0,"0"13"-29"16,0 0-32-16,0 0-2 0,23-29-18 16,-25 25 10-16,5 2-39 0,-1 0 4 0,-3-3-28 15,1 0 18-15,1 8 4 0,-3-6-22 0,1 2-16 16,1 0-18-16,2 1 21 0,-3 6-7 16,3 5 13-16,0 9 16 0,-2-9 3 0,0 9-7 15,-6 32-4-15,1-17-12 0,3 0 8 16,0-2-21-16,-1 2-7 0,3-1-6 0,-8-4-2 15,2-1-17-15,-1 0-24 0,1-8 0 16,1-1 12-16,-1-5-21 0,0-1-10 0,3-2-9 16,-1-3 16-16,-1-4-21 0,0 1 16 15,-6-5-18-15,8 0 6 0,-8-3-35 16,1-4 18-16,0 1-20 0,0-3 20 0,0 1-24 16,4-1 16-16,-1 2-19 0,0-2-3 15,0 2-7-15,3-1 4 0,8 2-9 0,-5 0 10 16,-2-1 5-16,6 5-13 0,2-5-9 0,3 2 19 15,3 0-16-15,3-2 8 0,1 5-3 0,1-2 8 16,3-2-10-16,1 5 6 0,1-2 1 16,-4 2-6-16,5 3 11 0,-2 2 6 0,-3 1-6 15,-3-3 10-15,0 2-27 0,-1-1 22 0,0-4-9 16,-3 3-27-16,-1 2-3 0,-2-3-10 16,0 0-18-16,-3 0-26 0,-3-2 8 0,1 0-51 15,-2 0 13-15,0 0-102 0,8-11-52 16,-11 7-45-16,0-3-24 0,0 3 29 0,-1-1-247 15,-2-2 31-15,-1 1 63 0,1 0 13 0,-1 1 67 16,0-3 16-16,0-1 25 0,2 0-1 16,-3 1 36-16,11 0-29 0</inkml:trace>
  <inkml:trace contextRef="#ctx0" brushRef="#br0" timeOffset="483945.1077">23695 18473 409 0,'-4'-3'487'16,"3"1"-95"-16,3 0 12 0,1 2-13 0,-2-1-44 15,1 6-11-15,0-5-32 0,-1 3-21 16,1 5 9-16,-1 1-11 0,1 0-41 0,0 7-12 16,-2 2-17-16,1 2-14 0,1 3 2 15,-2 0-42-15,-1 1-8 0,-1 1-12 0,0 0-27 16,2-13-1-16,0 6-11 0,0 1-27 16,0 0-43-16,0-2-22 0,0 1-27 0,0-4-19 15,0-2-58-15,0 0-13 0,0-3 9 16,5 4-128-16,-3-11-48 0,5-2 24 0,-1-4-239 15,-2-7-40-15,0 4 29 0,7-3 64 0,4-2 34 16,-5-3 25-16,5-2 15 0,0-4 4 16,6 4 62-16,2-1 14 0,7-2-55 0</inkml:trace>
  <inkml:trace contextRef="#ctx0" brushRef="#br0" timeOffset="484478.0259">24248 18098 304 0,'1'-15'385'0,"-1"7"-64"16,4 0-66-16,-4 4-14 0,0 6-9 0,1 2 22 16,-2 5-32-16,5 5 42 0,-4-4 5 15,11 27-14-15,-5-7-6 0,-1 3 9 0,0 6-21 16,1 1 4-16,-2 1-21 0,-1 6-31 0,-1-6-13 15,1 1-7-15,0-1-14 0,0-1-14 0,-3-1-5 16,0-22-4-16,0 6-32 0,0 3 3 16,0-1-30-16,0-5 24 0,0 0-33 0,0-5 13 15,0-5-14-15,0-2-5 0,0-8-29 16,-7 8 14-16,8-11-35 0,1-8 1 16,1 1-23-16,0-7 0 0,2-2-6 0,0 1-9 15,2 0-2-15,0-2 3 0,1 0-6 16,-1 6-17-16,0-3 21 0,1 5-5 0,-1 1 6 15,4 2 0-15,2 1 4 0,-2 2 2 0,3 1 1 16,3 2 4-16,2 2-6 0,-2 1 5 0,0 0 9 16,1 3 1-16,-8-3 6 0,12 10 12 15,-7 0 15-15,0 0-13 0,-3 5 10 0,1 3-3 16,-6-7 17-16,3 5-6 0,-5 2-14 0,-2-2 19 16,-6 0-9-16,3 0 1 0,-3-3-14 15,-3-1 12-15,-4-3-2 0,-3 0 4 0,-1-1-12 16,-2-6-8-16,-5 1-29 0,0-4-26 0,-1-3-18 15,-1 2-30-15,6-1 10 0,3-4-100 16,7-5-46-16,-7 2-33 0,7-4-46 0,5 0 32 16,0 1-227-16,3 3-1 0,0-7 42 15,4-1 29-15,5 3 75 0,3-5-16 0,-3 1 45 16,7-4 17-16,2 3 37 0,-2-2 5 0</inkml:trace>
  <inkml:trace contextRef="#ctx0" brushRef="#br0" timeOffset="484974.9131">24675 18449 516 0,'6'10'427'0,"3"7"-41"15,-7 2-53-15,1 0 69 0,-3 2-24 16,-3 1-1-16,2 0-24 0,0-2-16 0,3 1-50 16,-4-1-2-16,1-5-37 0,1-7-17 15,0 3-27-15,0-1-21 0,0 0-17 0,0-1-36 16,0-2 3-16,0-7-4 0,0 0-26 16,9 2-26-16,-4-7-21 0,1-3-41 0,-1-3-13 15,2-1-13-15,0-5-9 0,0-1-15 16,3 0-4-16,-3-4-3 0,4 0-5 0,0-4-1 15,0 2-6-15,-3 2 11 0,1 2 13 0,-2 1 0 16,1 7-11-16,-6-2 12 0,2 8 23 16,-4 6-8-16,0 0 0 0,0-7 4 0,-2 1 26 15,3 12 0-15,-1 4 16 0,2 3 8 0,-2 5 0 16,0 2 7-16,-1 4 4 0,0 0 18 16,-1 5-8-16,0 1 0 0,-2-1 4 0,4-15-7 15,-2 31 9-15,0-15 11 0,2 2-40 16,0-19 14-16,0 8-15 0,0 5 21 0,0-2-29 15,0-2-12-15,0-1 21 0,0-6 3 16,0-1-22-16,0-4 16 0,0-3-6 0,0 1-7 16,0-8-3-16,-2 9 20 0,-3-13 5 0,-2 1-17 15,0-1-3-15,-1-3-3 0,0 1 1 0,1-1-3 16,0 4-13-16,-2-9 30 0,4 3-27 16,1 1 8-16,3-6-23 0,1 2 17 0,1-5-5 15,3 1-14-15,1-4-21 0,2 1-4 16,0-1-12-16,2 0-19 0,5-1-30 0,2 0-29 15,4 1-31-15,1 2 15 0,-4 3-110 0,3 0-31 16,-2-1-47-16,3 3 29 0,0 3-253 16,1 0 24-16,3 5 28 0,-3-1 65 0,1 2 7 15,1-1 35-15,0 3 39 0,-3 0 20 0,1 2-2 16,-2-5 34-16,4 2-20 0</inkml:trace>
  <inkml:trace contextRef="#ctx0" brushRef="#br0" timeOffset="485245.1301">25204 18164 262 0,'3'-13'519'0,"-2"6"-119"15,0 3-61-15,3 0 30 0,1 7-8 0,4 5-20 16,-2 5 7-16,1 7-10 0,-3 2-12 16,3 9-26-16,-7 6 5 0,-1 7-16 15,0-21-18-15,0 9-31 0,0 7 7 0,-10 41-25 16,4-42-25-16,3-2-41 0,-1-3-10 15,0-5-13-15,0-4-18 0,4-16-10 0,0 6-67 16,0-2-45-16,0-2-50 0,0-3-64 16,0-7 11-16,1 1-157 0,-4-6-87 0,10-6 29 15,-5 4-275-15,0-9 42 0,-1 1 65 0,2-4 24 16,3 1 32-16,-3 0 7 0,-1 0 27 16,0 0 25-16,0-1 25 0,-1-2 9 0,-1 11 3 15</inkml:trace>
  <inkml:trace contextRef="#ctx0" brushRef="#br0" timeOffset="485405.0531">25203 18395 339 0,'-6'-2'499'0,"5"3"-41"16,-2-4-21-16,3 2-43 0,0 1-45 0,1 0-35 15,1 0-52-15,2-2-20 0,3-1-44 0,4-1-45 16,0-1-64-16,6 2-11 0,1-1-106 16,-5-3-80-16,5 6 10 0,-4-6-267 0,0 7 30 15,0 0-113-15,-1-3 31 0,-5 3 51 16,5 0 7-16,13 11 25 0,-13-6 22 0,-5 2 21 15</inkml:trace>
  <inkml:trace contextRef="#ctx0" brushRef="#br0" timeOffset="485906.8885">25431 18512 512 0,'-7'11'466'0,"-1"-1"-84"16,4-2 34-16,3 2-47 0,-1-7-12 0,2 3-27 16,1-1-31-16,-1-3-30 0,2-1-10 15,3-2-7-15,2-1-31 0,1-1-33 16,3-4-8-16,0-1-20 0,1-6-30 15,0 4-12-15,2-4-27 0,-1-4-13 0,0 1-10 16,-1-1-7-16,-2 0-9 0,2 0 0 0,-6 3-17 16,2 0 4-16,-6 3-2 0,2 6-3 0,-2-1-5 15,-2 0-2-15,0 7-8 0,-8-4-5 0,2 7 15 16,-2 9 4-16,-1-2-6 0,-1 2 8 16,0 5 6-16,-1-2 10 0,2 7-15 0,-1 1 5 15,4 2 0-15,2-2-16 0,0 0 16 16,4-2 5-16,0-11-7 0,0 2 4 0,13 15-8 15,-7-16 7-15,0-5-17 0,5-2 11 0,2-2-18 16,6-3 16-16,-3-4-18 0,1-1-20 16,0-3 8-16,5-3 0 0,-6 1-18 0,2-7-10 15,1 8-6-15,-4-5 18 0,-3 5-11 16,-2-8-2-16,0 5 1 0,-1 4 17 0,-3-1-11 16,-3 3 2-16,1 2 5 0,-2 2-4 0,-2 3 19 15,-3 2-1-15,2 6 27 0,-2-3 6 16,1 2-12-16,-2 3 24 0,0 3-30 15,4 1 20-15,4 0-7 0,2 2 16 16,-2-2-10-16,3 2 3 0,-6-7-6 0,5-1 16 0,1 6-27 16,-3-7-3-16,-3-1-20 0,-4-2-7 15,2 0-52-15,0-1-33 0,2 0-40 0,3-1 13 16,-8-3-144-16,0-2-66 0,-1-5 29 16,1 5-310-16,5-3 49 0,-2 1 45 0,2-2 39 15,3-1 56-15,3-1 42 0,5 7 1 16,6-5 10-16,2 3 26 0,5-3 18 0,3 7 15 15</inkml:trace>
  <inkml:trace contextRef="#ctx0" brushRef="#br0" timeOffset="486072.8335">26236 18715 945 0,'5'4'497'0,"1"-2"-44"0,0 0-49 16,-5-2-36-16,0 1-15 0,0 2-44 0,-2-2-36 15,1-5-34-15,1 7-11 0,3-3-38 0,-5 0-47 16,0 1-69-16,1-1-8 0,2-1-196 15,-6 1-90-15,4-1 21 0,-3-2-306 0,-4 1 39 16,6-4 33-16,-7-2 32 0,-4 0 25 0,-6 0 40 16,5 0 19-16,-2-3 1 0,-3 1 65 15</inkml:trace>
  <inkml:trace contextRef="#ctx0" brushRef="#br0" timeOffset="492267.239">27455 15850 664 0,'0'0'218'16,"0"0"-2"-16,0 0-21 0,5 1-17 15,0 15-1-15,1 5-1 0,1 3-30 0,-1 2 6 16,0 2-3-16,1 1-8 0,4 5-5 16,-6-2-28-16,1 2-29 0,1 0 5 0,-4-1-14 15,2-1-15-15,-1-3 13 0,-1 2-39 0,-2-5-27 16,-1-4-22-16,2-4-9 0,-1-5-38 16,-1-13-41-16,0 8 10 0,0-8-186 0,0 5-113 15,0-7 24-15,1-5 7 0,0-1 46 0,-1-9 14 16,0 8 2-16</inkml:trace>
  <inkml:trace contextRef="#ctx0" brushRef="#br0" timeOffset="492794.7718">27563 15800 242 0,'0'-3'252'0,"2"1"-43"16,-1 0-38-16,0 0-12 0,0 1-26 0,3 1 22 15,-2-2-10-15,4 1-15 0,0-2-7 0,1 3-8 16,15-1-9-16,0-3 2 0,-1 0-12 16,5-1-19-16,1 3 4 0,0-3-18 0,5 0 15 15,-1 2-9-15,4 1-17 0,-2-3-7 0,1 2-6 16,3-1 9-16,4 1-15 0,-2-1-15 15,6 0 8-15,0 3 0 0,5-2-6 0,4 1 7 16,6 0-10-16,0 1-7 0,5-2 0 16,-2 0 12-16,4 0 0 0,-1-1-1 0,1 2-17 15,5 0 12-15,-3-2 2 0,3 4-18 0,-5-2 4 16,8 1-28-16,-5-1-5 0,2 2 1 16,0-3-30-16,-1 0 15 0,4 2-5 15,-2 0-9-15,3 0-8 0,1-1-2 0,6 1 2 16,-1-3-8-16,-2-1-2 0,3 1 18 0,1 0-17 15,-2 1 46-15,2 0-20 0,1-1 4 0,-1 2 2 16,-1-1 5-16,-2 1 29 0,2-1-25 16,-2 2 18-16,1-2 1 0,-3 2-12 15,-3 0 16-15,3-2-22 0,-2 3 39 0,-5-3-22 16,4 3-5-16,-2 0 3 0,-2-1-28 0,3-1-12 16,-2 0-12-16,2 1-16 0,-6 0 29 15,1-1 28-15,-5 0-24 0,3 2 32 0,-3-1-8 16,0 1-20-16,-6-2-2 0,-8 2 26 15,17 0 9-15,6 0-9 0,-3 0 4 0,-5 0 2 16,-7 0-11-16</inkml:trace>
  <inkml:trace contextRef="#ctx0" brushRef="#br0" timeOffset="493255.9984">32658 15620 1052 0,'24'-8'14'0,"-13"7"5"0,-5-2 0 16,-1 0-2-16,5-2-10 0,-4 0 17 0,-3 1-4 16,3 0-3-16,-2 1 0 0,-3-2 21 15,1 1 11-15,0 1-3 0,-2 3-6 0,0 0 10 16,0 0-23-16,0 0-26 0,-5-10 26 0,1 16-18 15,0-2 28-15,0 0 1 0,-1 0-10 0,1 4-36 16,1-2 0-16,4-2-30 0,-5 2-4 16,0-1 19-16,0 2-2 0,4-3 2 0,-1 2 4 15,-1 1 0-15,2 2 4 0,0-9 12 16,0 8-7-16,0 3-3 0,0 0 20 0,0 1-35 16,0 2 2-16,0 3 49 0,-13 21 3 15,8-16-4-15,1 4-1 0,1 4 17 0,-3-2 7 16,6-1-20-16,-2 0 37 0,2 2 11 15,0-16-4-15,0 5-9 0,0 2 8 0,0-2-23 16,15 17 3-16,-9-18-7 0,-2-7 8 0,0 3-21 16,0-4-1-16,-2 3 3 0,3-3-6 15,-3-3 16-15,-2-6-17 0,0 0-19 0,0 8 9 16,0-8 1-16,0 6-2 0,0-6-4 0,0 0 16 16,0 0-21-16,0 0 0 0,2 11-16 15,-6-10-11-15,2-1-3 0,-2 2 6 0,1 0 10 16,-1-2-4-16,-1 1-25 0,-2 2-24 0,2-1 22 15,-3 2 0-15,2-1 19 0,-1-3-13 0,0 5 27 16,0 0-19-16,2-1-4 0,-1-2 3 16,0 3 10-16,-2-3 2 0,3 1-20 0,-3 1-38 15,-3-4 24-15,1 0-17 0,-2 1 18 0,-1-1 26 16,1 2-22-16,-11-2-2 0,-2 0 5 16,14 0 3-16,-7 0 3 0,-6 0 7 0,-3 0-18 15,0 0-18-15,-3 0 35 0</inkml:trace>
  <inkml:trace contextRef="#ctx0" brushRef="#br0" timeOffset="493355.7655">32237 16198 1011 0,'-29'0'-19'15,"0"0"3"-15,-28-11-27 0,24 9-11 0,1-2-15 16,1 0-11-16,1-1 4 0,-3 2-21 16,-1-1 18-16,1-1 7 0,-3 1-9 0,-3-2 21 15,-1 1 26-15</inkml:trace>
  <inkml:trace contextRef="#ctx0" brushRef="#br0" timeOffset="493808.0132">29695 16027 290 0,'-44'2'132'0,"22"-2"-87"16,-11 0 25-16,-4 0-12 0,-2 0 8 0,-1 0-36 16,1 0-9-16,2 0-15 0,3 0 30 0,-37 11-55 15,39-10 35-15,0 1-23 0,-4-1 51 16,5 1-52-16,-5 0-5 0,3-1 17 0,-3 1-1 16,1 1 12-16,0-1-8 0,0-2 16 15,-1 2-26-15,1 1-3 0,-2-3-29 0,3 3-20 16,1-1 1-16,-1 1 16 0,2 0-1 0,-4 0-6 15,3-1 50-15,2-1 41 0,3 1-34 16,-6 1 39-16,5 1 18 0,0-4-29 0,1 3 20 16,0 1-7-16,1 0-19 0,1 2-11 0,-3-6 21 15,-1 3-68-15,0 2 18 0,0-1-11 16,0 0-17-16,0-1 46 0,2 0-42 0,-1 0-7 16,4-2-12-16,-1 2 30 0,-1 2 5 0,4-3 13 15,-1 3-29-15,4-2 34 0,1 0 40 16,-1 1-23-16,2-2-9 0,-1 3 18 0,3-4-7 15,-1 5 5-15,0-4-43 0,0 1 1 16,3 2-20-16,-4-2-35 0,-3 1-53 0,0-2-70 16</inkml:trace>
  <inkml:trace contextRef="#ctx0" brushRef="#br0" timeOffset="494706.9789">27644 16165 234 0,'16'-5'133'16,"2"2"6"-16,2 0-20 0,2 0-14 0,0 0 20 0,1-1-16 16,0-1-25-16,2 2-13 0,4 0 20 15,3 1-17-15,-3-1 5 0,2 1-6 16,1 0-17-16,-5 1-11 0,5 1-2 0,-2-3 10 15,0 3-1-15,1-1 6 0,1-2-22 0,2 3-3 16,3-1 5-16,-5-2-4 0,0 1-13 16,2-2 6-16,3 4-8 0,0-2 20 0,3-2-26 15,0-1 16-15,2 4-10 0,-2-2 16 16,3 0-34-16,-3 2 17 0,1-2 0 0,-3 1-11 16,-1-1 4-16,-1 2-1 0,0 0 2 0,-3-1-17 15,2 2-12-15,0 0 9 0,0-2 9 16,1 2-17-16,0-3-11 0,-1-1 22 15,-4 1-5-15,1 1 10 0,2-1-9 0,4 1 16 16,-3 2-2-16,3 0-10 0,3-2-4 0,-3-3 0 16,1 3 16-16,1 1 7 0,0-1-7 0,0 2-15 15,-1-3-3-15,-22 3 15 0,11 0-6 16,1 0 8-16,4 0-2 0,2 0-17 16,0 0 4-16,2 0 20 0,-1 0-11 0,1 0 7 15,1 0 1-15,2 0-8 0,-1 0 3 0,43-12 6 16,-40 8-9-16,-2 2-19 0,2-1 25 15,-23 3-13-15,12 0 21 0,3 0-15 0,5 0 1 16,33-8-21-16,-34 8-3 0,-20 0-10 0,9 0 20 16,7 0-5-16,3 0-6 0,-1 0-12 15,5 0 35-15,-1 0 11 0,1 0-25 0,4 0-1 16,-3 0 13-16,4 0 11 0,-2 0-11 0,0 0 8 16,0 0 17-16,1 0-9 0,0 0-9 15,-3 0 20-15,3 0-8 0,-2 0-5 0,4 0 16 16,-4 0-23-16,0 0 2 0,-1 0 9 15,-1 0-3-15,2 0 1 0,-5 0 4 16,2 0-13-16,3 0-11 0,-3 0 26 0,1 0-12 16,1 0-4-16,-1 0-7 0,44-7 3 0,-39 4 6 15,-4 1 2-15,0 0-8 0,1 2 10 0,-2-3-7 16,2 3-13-16,-1-2 6 0,-4 1 7 0,0 1-14 16,-1-2 21-16,-22 2-3 0,10 0-7 15,4 0-17-15,1 0 40 0,-3 0-27 16,-4 0 10-16,-2 0 1 0,-3 0 3 0,-3 0-9 15,8-9 0-15,-16 8-17 0,1 0 13 0,-4 1-8 16,-2 0 2-16,2 0-17 0,-1-1 2 0,-1 0-55 16,2 1-53-16,0-3-74 0,-3 3-133 15,-2-2 20-15,2 1-16 0</inkml:trace>
  <inkml:trace contextRef="#ctx0" brushRef="#br0" timeOffset="495845.1793">28916 15755 620 0,'0'0'238'0,"0"0"-24"0,0 0-26 0,0 0-30 16,0 0 12-16,0 0 5 0,0 0 5 15,13 0-7-15,-13 0-6 0,0 0-1 0,21 15-22 16,-19 2 16-16,1 2-21 0,-1 5 16 16,-2 0-20-16,0-12-21 0,0 8-22 0,0 2 1 15,0 3-19-15,0-1 6 0,-7 0-29 0,7 0-10 16,-14 22 13-16,13-27-2 0,-1-2-21 15,2-11-28-15,0 2-17 0,0 0-27 0,0-1-31 16,0-7-17-16,0 7-43 0,0-7-41 16,0 10 14-16,0-10-272 0,1 0 32 0,0 0 27 15,-1-5 25-15,1 2 23 0,-1 0-12 16,2 0 9-16,0 0-1 0</inkml:trace>
  <inkml:trace contextRef="#ctx0" brushRef="#br0" timeOffset="496359.5466">30605 15686 229 0,'0'-3'291'0,"0"3"-41"0,1-2-9 0,0 1-20 16,0-1-28-16,1 0-5 0,0 2-10 15,-2-2-21-15,0 2-26 0,3-1 1 0,-3 0-24 16,2 2-10-16,0 1 4 0,-2 1 6 0,0 2 3 16,3 12-1-16,-1 0-10 0,0 4-11 15,0 2 16-15,0-2 10 0,-2 2-44 0,2 3 11 16,-2 1 12-16,5-3-28 0,-5 0 11 15,0-2-15-15,4-2-16 0,-4 0 21 0,0-5-12 16,0-3-14-16,4 5-59 0,-4-17-31 16,0 8-23-16,0 1-43 0,0-4-24 0,0-5 12 15,0 0-207-15,0 0-95 0,0 0 31 16,6 11 26-16,-4-11 12 0,2-1 21 0,-1-2 39 16,5 3-23-16</inkml:trace>
  <inkml:trace contextRef="#ctx0" brushRef="#br0" timeOffset="497378.8818">31714 15630 403 0,'-16'0'182'0,"16"0"-48"0,0 0 21 0,0 0-12 16,0 0-30-16,-13 0-4 0,13 0-10 15,-21 4 16-15,17-1 1 0,1 0-3 0,-1-1-21 16,0 0 18-16,0 2 4 0,0 0-1 16,0 0 13-16,-1 9-7 0,-3-2 15 0,3 2 10 15,-2 1 9-15,3 2-14 0,-1-1 5 16,1 5-16-16,0 0 45 0,1 0-23 0,1 1-20 15,0 2-28-15,2-3 23 0,-2 4-22 0,2-4-30 16,0-10 9-16,0 3-11 0,0 3-2 0,0 2-20 16,0 0-6-16,0-2-64 0,0-4-36 15,0-1-16-15,0-2-50 0,0-2-37 0,0-2-39 16,0 2 17-16,0-7-137 0,0 7-134 0,0-7 32 16,0 0 30-16,0 0 24 0,9 8 1 15,-5-8 15-15,2 0 7 0</inkml:trace>
  <inkml:trace contextRef="#ctx0" brushRef="#br0" timeOffset="499134.6344">27975 15219 307 0,'0'0'270'16,"0"-12"-34"-16,0 12-31 0,0 0-20 15,0 0-21-15,0 0-11 0,0 0-7 0,0 0 6 16,0 0-10-16,13 0-12 0,11-6 9 0,-18 21-5 16,-2 2 12-16,2 1-30 0,3 5-1 15,-6 1 3-15,1 0-5 0,0 1-21 0,-1-1 15 16,0 0-41-16,0 0-3 0,0-2-5 15,-3-12 20-15,0 4-37 0,0 2-4 0,0 0-5 16,0-2 22-16,10 9-26 0,-10-15-2 0,1-2-15 16,-1-1-14-16,1-1-30 0,-1-2-8 15,0 1-18-15,0-3-35 0,0 0-27 0,0 0-29 16,0 0 13-16,0 0-71 0,-7 4-27 0,3-5-62 16,0-2-76-16,1 2 25 0,-1-2 24 15,1 1 4-15,-2 0 4 0,0-2-4 0</inkml:trace>
  <inkml:trace contextRef="#ctx0" brushRef="#br0" timeOffset="499413.4584">27948 15482 251 0,'-3'-3'327'15,"-2"-1"-53"-15,3 2-11 0,-1-1-28 16,3 0-20-16,-2 1 2 0,-1 0-22 0,0 0-19 16,2 0-24-16,2 1-20 0,-2 1 20 0,1 0 1 15,1 0-38-15,0 1 12 0,0 2-18 0,2 0-10 16,0 1-12-16,7 9 27 0,-1 0-43 15,0 3-1-15,2-1 16 0,-3 4-18 0,4-3 2 16,-2 2-39-16,-4 1 31 0,3-5-20 16,0 2-18-16,-1-2 18 0,-1 1-5 0,3-2-12 15,-5-4-2-15,-1-2 7 0,0-2-13 0,-1 1-25 16,-1-3-11-16,0 2-13 0,0-3-4 16,2 0-49-16,-2-2-21 0,-2 0-36 0,0 0-5 15,0 0 15-15,8 0-151 0,9-16-86 16,-10 9-56-16,0-1 33 0,-3 0 7 0,1 3 40 15,2-6 27-15,-3-1-13 0</inkml:trace>
  <inkml:trace contextRef="#ctx0" brushRef="#br0" timeOffset="499679.667">28349 15412 702 0,'5'-3'264'15,"-1"1"-22"-15,-2 0-19 0,1 1-16 16,-1-2-23-16,0 2-19 0,0 1-11 0,0-2-16 16,-1 1-10-16,-1-1-7 0,0 2-23 0,-1-1 2 15,-1 2-11-15,-2 2 2 0,1-1-16 16,-3 10-3-16,-5 0 12 0,-1 2-14 0,0 6-19 16,-3 1 13-16,3 0-11 0,-7 3 5 15,4-1 3-15,-2 1-28 0,3-1-28 0,-2 1-54 16,0-2-42-16,3 1-78 0,1-3 16 0,-1 2-279 15,0-1 31-15,1-6 27 0,-3 0 33 16,6-5 4-16,2-3 28 0,1-3 14 0</inkml:trace>
  <inkml:trace contextRef="#ctx0" brushRef="#br0" timeOffset="499847.6124">28136 15787 735 0,'2'3'306'0,"0"-3"-32"0,-1 1-37 0,1 0-45 16,-1-1-54-16,0 2-62 0,0-1-47 0,0-1-72 15,1 0 3-15,-1 0-290 0,1 1-28 0,0 0 26 16,1 0 29-16</inkml:trace>
  <inkml:trace contextRef="#ctx0" brushRef="#br0" timeOffset="502197.9268">28030 16172 607 0,'0'0'201'0,"0"0"-12"0,0 0-44 15,0 0-13-15,0 0-19 0,0 0-45 16,0 0-39-16,0 0-31 0,0 0 1 0,0 0-139 16,0 0-111-16,0 0 17 0,0 0-103 0</inkml:trace>
  <inkml:trace contextRef="#ctx0" brushRef="#br0" timeOffset="502873.2237">28151 16269 403 0,'0'0'248'0,"0"-15"-19"0,-13 15-31 16,-4-24-2-16,15 21-9 0,-1-2-12 0,2 3-27 16,-1-3 0-16,0 1-20 0,1 1-19 15,-1 1-2-15,1-1-3 0,0 1 6 0,0-1-22 16,0 1 11-16,0 1-10 0,0 0-10 15,0-2-9-15,-2 3-17 0,2 0 28 0,-1 0-22 16,-2 3-3-16,1-2 1 0,-1 2-17 16,0 2 20-16,3 0-8 0,-8 7 8 0,-1 4-13 15,2 0 15-15,1 1-19 0,-1 0 8 16,1 1-15-16,1 0 0 0,1 1-2 0,0-2 8 16,2 2 15-16,0 1-9 0,2-7-24 0,0-2 4 15,0-1-2-15,1-10-4 0,0 8 3 16,0 0-5-16,12 10 35 0,-1-6-16 15,3-5 9-15,1 2-7 0,2-4-3 0,1-1 6 16,-2-2-19-16,3-2 13 0,1 1-3 0,-3 0-60 16,-17-1-32-16,10 0-37 0,5 0-26 0,-2 0-20 15,15-16-52-15,-14 7-7 0,-4 7 18 16,3-9-128-16,-2 1-77 0,-1 1-32 0,-2 4 28 16,-2 0 25-16,-3 0 35 0,0 2 8 15,-2 1 10-15</inkml:trace>
  <inkml:trace contextRef="#ctx0" brushRef="#br0" timeOffset="503125.4211">28226 16370 722 0,'-1'17'323'0,"-1"6"-42"15,2-13-18-15,0 6-7 0,0 6-36 0,0 1-18 16,0 2-14-16,-9 29-40 0,9-28-12 0,0-15-27 16,0 7 3-16,0 2-9 0,0-1-14 15,0-3-63-15,0 1-25 0,11 10-49 0,-9-18-48 16,0-1 10-16,0-5-186 0,0 0-128 0,0-2 28 16,0-1-21-16,-1-1 24 0,0 1 49 15,-1-1 10-15</inkml:trace>
  <inkml:trace contextRef="#ctx0" brushRef="#br0" timeOffset="503637.9688">28342 16133 256 0,'0'0'288'0,"1"0"-40"16,-1 0-27-16,0 3-16 0,0 2-1 0,-1 2-5 15,2 14 2-15,-1-11-3 0,0 10 23 0,0 6-21 16,0 3-23-16,0 3-7 0,0-3-22 16,0 2-11-16,0 1-10 0,0 0-11 15,0-1-41-15,0 2 19 0,0-3-14 0,0-3 10 16,0-3-22-16,0-2-25 0,0-4 1 0,0-4-9 15,0-3 19-15,0-2-12 0,0-9-21 16,0 0-2-16,0 8-14 0,-1-10-21 16,1-4-10-16,1 1-29 0,-1-4 11 0,2-9-19 15,-2 7 6-15,0-4 1 0,0-1-2 0,0-2 1 16,0 4 11-16,0 2 2 0,0 1 4 0,0 2-4 16,7-3 14-16,-5 7-4 0,-1 1 7 15,0 2 9-15,1-1 2 0,2 3 25 0,0 0-14 16,1 3 18-16,-1-2-3 0,0 3-2 15,8 5 22-15,-4 0 4 0,1 3 3 0,1-1 6 16,-6 0-29-16,1 4 27 0,-1-6-19 16,-3 2-8-16,0-2 0 0,-1 1-6 0,0-10 9 15,0 7-20-15,0-7 9 0,0 7-22 0,0-7-47 16,0 7-47-16,0-7-36 0,-12 11 14 0,9-12-187 16,1-2-94-16,1 0 23 0,0-1 25 0,1-1 18 15,0 1 21-15,1-4 11 0,2-6 0 16</inkml:trace>
  <inkml:trace contextRef="#ctx0" brushRef="#br0" timeOffset="503974.864">28495 16428 367 0,'3'1'317'0,"1"3"-13"0,5 6-39 15,-5 0-34-15,6 2-4 0,-6 4-20 16,0-1-25-16,2 0-23 0,-1 1-6 0,2-2-23 16,-1 0-19-16,1-1-13 0,-2-4-12 0,-2-3 0 15,1-1-9-15,-3 0-4 0,3-1 20 16,-2-2-36-16,0 0 10 0,0-1 8 0,0-1-35 15,-2 0-2-15,0 0 3 0,0 0-9 16,0 0 3-16,10-14 8 0,-3 3-21 0,-1-4-11 16,-1 1-11-16,-2 3 24 0,0 2-14 0,0 1-1 15,-1 3-22-15,0 2 20 0,1 2-14 0,0 1 20 16,-3 0 8-16,0 0 27 0,11 17 3 16,-6 1-31-16,-2 2 15 0,0 2 8 0,0 1 7 15,1 3-36-15,0 1 15 0,-1 2-5 16,-1-1 24-16,4 3-4 0,-5-2-33 0,3 1-18 15,-1-6 20-15,-1-2-21 0,1-3-42 0,-2-5 4 16,-1-6-41-16,0-1-26 0,0-7-31 0,0 0-53 16,0 0 16-16,1 7-259 0,1-10 8 15,1-2 29-15,9-4 26 0,-7-6 35 0,6-4 12 16,2-2 15-16,0 1 3 0</inkml:trace>
  <inkml:trace contextRef="#ctx0" brushRef="#br0" timeOffset="504639.6325">29601 16215 470 0,'0'-3'342'0,"0"2"-59"16,-2-2-15-16,2 1-42 0,0 2-26 16,0 0-21-16,-3 2 16 0,2 1-20 0,1 2 5 15,-5 14 15-15,-2 2-31 0,0 2-17 0,1 3-16 16,2 0-5-16,1 2-12 0,-1 0 8 15,1-1-3-15,1-1-23 0,2-1 3 0,-1-3-10 16,1-12-8-16,0 4-10 0,0-2 0 0,13 9-22 16,-8-16 19-16,3-2-41 0,1-3 0 15,-1 0-86-15,0 0-41 0,18-14-29 0,-10 3-51 16,-2-1-27-16,4 2 18 0,-3-2-140 16,-6-1-87-16,3 6 31 0,-4-4 28 0,5 2-4 15,-8 0 19-15,-2 3 19 0,-1 1 13 16,0 0 1-16</inkml:trace>
  <inkml:trace contextRef="#ctx0" brushRef="#br0" timeOffset="504823.6243">29750 16404 353 0,'0'-2'274'0,"0"-1"-14"0,0 3-23 16,0 0 22-16,-1 1 6 0,0 3-3 0,2-2-21 15,-3 4-4-15,2 1-27 0,-2 0 10 16,0 14-16-16,2-12-17 0,0 6-4 0,-7 22-29 16,6-16 0-16,1-1-52 0,0-5 18 0,0-7-26 15,0 6-33-15,0-2-12 0,0 1-2 16,0-3-94-16,12 6-23 0,-12-12-27 0,1-1-41 15,-1-1-45-15,2 0 17 0,1-3-140 16,0-1-83-16,-1 1-26 0,0 0 27 16,-1-3-9-16,3 0 24 0,-1-2 21 0,1-8 4 15</inkml:trace>
  <inkml:trace contextRef="#ctx0" brushRef="#br0" timeOffset="505253.4301">29819 16204 265 0,'2'-6'388'0,"-2"2"-74"0,0 1-43 16,0-1-2-16,0 5-11 0,0 2-3 0,-2 2-33 16,2 2-26-16,-2 1 22 0,1 14 2 15,1-9-27-15,0 7 13 0,0 7-24 0,0 3-10 16,0 1-17-16,0 2-21 0,0 0-1 16,0-1-37-16,10 30 5 0,-7-33-20 0,1 1 13 15,0-6-25-15,0-2-1 0,1-4 4 16,-3-5-22-16,-2-13-11 0,0 9 17 0,0 0-12 0,0-4 5 15,0-5-29-15,0 7-13 0,0-7-12 16,4 7 2-16,-6-10-15 0,2-1 17 0,-2 0-1 16,0-2 0-16,4 0 1 0,-4 0-51 15,2-2 4-15,0-1 6 0,0-3 4 0,0-2 4 16,0 2 3-16,0 2 4 0,0 3-24 16,0-1 18-16,14-4 8 0,-10 8-8 0,-1 0-10 15,1 1 21-15,0 2 8 0,0 1 3 0,1 0 2 16,0 0-3-16,0 1 5 0,-1 3-11 0,-4-4 13 15,7 7 7-15,-5-2 0 0,-1 1-1 16,2 0-25-16,-3 13 38 0,0-19-20 0,0 10 22 16,0 0-38-16,-11 7-11 0,9-12-57 15,-3 0-26-15,1-2-47 0,-1-1-31 0,3 0 18 16,-1-3-166-16,0 0-104 0,2-2 24 0,1 0 51 16,0-1 24-16,0-4 24 0,3-7 20 15,3 1 15-15,0-5-17 0</inkml:trace>
  <inkml:trace contextRef="#ctx0" brushRef="#br0" timeOffset="505665.533">29981 16433 275 0,'2'-2'331'0,"1"2"-32"0,-1 2-6 15,2 1-31-15,-4 1-13 0,0 3-20 0,5 8-27 16,-5 0 4-16,4 2-9 0,4 0-16 0,-2-1-50 16,-2 1 1-16,-4-4-9 0,9 3-4 15,-5-3-35-15,0-2-6 0,0-5-7 0,-2 2 3 16,2-4-20-16,-2 1 32 0,3-3-41 0,-3-1 7 15,2 0-30-15,-4-1 3 0,0 0-12 16,0 0 21-16,7 0-1 0,7-9-15 0,-7-3-8 16,1 0-4-16,-1-1-20 0,0 0 3 0,-3 3 8 15,-2 2 18-15,1 1-22 0,1 2 11 16,-4 0-11-16,1 1 14 0,0 1 3 0,0 3-27 16,-1 0 26-16,0 0 5 0,0 0-14 0,0 0 12 15,4 14 0-15,-4-7-1 0,5 12-1 16,-5-1 16-16,4 6-1 0,-2-2 40 0,1 0 9 15,-1-1-11-15,0 2 0 0,2 2-12 16,-1-3-3-16,1 0 0 0,1-3-10 0,-2 2-5 16,1-3 1-16,0-7-18 0,-2-2-10 15,-1-3 20-15,-1-3-21 0,0-3-6 16,0 0 2-16,0 7 0 0,0-7-92 0,0 0-19 16,-11 12-27-16,8-12-15 0,-2-2-44 0,1 0 17 15,1-2-149-15,-3-7-88 0,-1-2-13 16,5 2 31-16,0 0 25 0,2 1 1 0,-2-6 23 15,2 16 34-15,0-15-14 0</inkml:trace>
  <inkml:trace contextRef="#ctx0" brushRef="#br0" timeOffset="505953.7935">30214 16233 585 0,'0'-1'313'0,"2"2"1"0,0 2-28 16,2 2-19-16,2 10-2 0,3 4-4 0,-2 4-31 15,2 3 30-15,0-1-9 0,-1 4-27 16,3 0-9-16,-1 2-41 0,-1-1-10 16,-1-2-25-16,2-4-6 0,-3 4-14 0,-3-3-8 15,2-3-24-15,-1-5-33 0,0-5-16 0,-2 3-4 16,-1-5-70-16,0-5-55 0,-2-5-43 15,0 0-42-15,-2 0-46 0,4-1 21 0,0-4-101 16,-2 0-62-16,2-2-45 0,2-8-6 0,-1 2 15 16,1 3 24-16,-2 0 26 0,1 6 141 15,-2-1 114-15</inkml:trace>
  <inkml:trace contextRef="#ctx0" brushRef="#br0" timeOffset="506231.1539">30375 16575 855 0,'2'-2'141'16,"0"0"11"-16,0 2 1 0,0 0 6 16,-1 0 10-16,1-1-6 0,0 1 25 0,0-1-15 15,2 1 9-15,-2 0 4 0,1-3 6 0,0 2-22 16,1-1-17-16,-2-1-17 0,1-1-16 0,0 2-11 15,0-4 24-15,-1 0-34 0,2-8 0 16,1 4 10-16,-3 0-36 0,1-1 8 0,-3 5-25 16,2-1 3-16,0 2 7 0,-1 0-24 15,0 3 10-15,-1 0 7 0,0 1-32 0,0 1 19 16,-2 7-4-16,2-4-22 0,-1 4 25 16,0 1-37-16,1-1 29 0,0 3-22 0,0 5 11 15,0 3 4-15,13 19 2 0,-6-20-12 0,-1 0 19 16,4 0-22-16,-1-3 15 0,-1-1-32 15,0-7-7-15,-6 2-6 0,4-5 0 0,-1 0-112 16,-1-1-26-16,-2-2-44 0,-2 0-33 0,0 0 20 16,0 0-263-16,5-11 36 0,-5 6 31 15,0 1 14-15,0-5 7 0,0-9 39 0,0 8 29 16,0-5 25-16,20-19-26 0</inkml:trace>
  <inkml:trace contextRef="#ctx0" brushRef="#br0" timeOffset="506537.4175">31141 16084 520 0,'10'-9'293'15,"-3"6"-11"-15,0 1-33 0,-2 5-6 0,1-1 23 16,-1 1-25-16,4 10-30 0,2 1 55 15,-4 4 15-15,2 7-21 0,0 1-10 0,0-2-1 16,-3 3-28-16,-1 2-25 0,-1 0-23 0,2 0-16 16,0 0-17-16,-2 0-12 0,-1 1-19 15,1 1-5-15,-4-6-8 0,2-2-17 0,0-1-46 16,0-4-28-16,-2-18-34 0,0 10 2 0,0 1-89 16,0-3-13-16,0-2-62 0,0-6-63 15,0 0 24-15,-2 8-281 0,2-9 39 0,0-2 34 16,-2 1 32-16,0-2 27 0,0 1 20 15,-1 1 31-15,-3-1 36 0,2 0 25 0</inkml:trace>
  <inkml:trace contextRef="#ctx0" brushRef="#br0" timeOffset="506764.5283">31051 16500 669 0,'2'-2'282'0,"2"2"-46"15,-1-1-22-15,1 2 0 0,3 0-45 0,-2 2-17 16,8 6-16-16,-1 0-6 0,-1 3-19 0,1-1-17 16,0 3 5-16,-3 0-24 0,0 1 3 15,2-3-2-15,0 1-5 0,-8-4-29 0,1-2-20 16,-2-2-22-16,2 0-29 0,-3-3-17 16,2-1-80-16,1 2 11 0,-4-3-196 0,0 0-70 15,0 0 19-15,0 0 37 0,7 0 10 0,3-14 8 16</inkml:trace>
  <inkml:trace contextRef="#ctx0" brushRef="#br0" timeOffset="507620.9335">30942 16477 810 0,'0'0'225'0,"-2"2"17"15,2-1-14-15,-2 3-10 0,0 1-5 0,0 0-19 16,-3 10 5-16,1-1-17 0,-2 4-11 0,2-2 2 16,-2 2-19-16,2-4 4 0,3 4 2 15,-1-7-3-15,0-2-14 0,0 0-5 0,2-1-39 16,0-3 13-16,0 0-17 0,0-5-6 0,0 0-29 15,0 0 18-15,0 7-6 0,20 11-16 16,-13-13-15-16,0-2 12 0,-1 0-6 16,-1 0-7-16,2-2-6 0,-3 0 4 0,0-1-8 15,1 1-1-15,-1-1-13 0,1 0 10 0,-5 0-10 16,0 0 4-16,9 0-7 0,-9 0 11 0,7 0-11 16,12-16 0-16,-9 10-9 0,-3 0-8 15,-1 0 13-15,-1 0 11 0,7-3 1 0,-6-1-10 16,0-3-16-16,1 1-12 0,0-1-23 15,-2 2 15-15,-3 1 3 0,2 1 1 0,-2 2-11 16,1-1 2-16,-1 3 30 0,0 0 0 16,0 1-41-16,2 1 2 0,-4-2 4 0,2 1 21 0,0 2 2 15,-2 2 2-15,0 0 0 0,0 0 1 16,2-1 17-16,-2 3 20 0,0 2 11 16,0 2 13-16,0 2-11 0,-2-1 4 0,2 12 8 15,0-9-10-15,0 4-2 0,0 2 1 0,0 0-10 16,0 1 4-16,0 0-22 0,13 17 27 15,-9-19-19-15,1-3-4 0,2 3-10 0,-3-4 13 16,1-6-13-16,1 0-28 0,-2-3 3 16,1 0-103-16,0 1-27 0,-1-3-26 0,-4 0-52 15,0 0-25-15,0 0 22 0,7 0-203 0,-7 0-35 16,13-11 33-16,-9 10 31 0,0-2 15 16,-2 1 22-16,0-1 30 0,0 1-5 0,0-3 52 15</inkml:trace>
  <inkml:trace contextRef="#ctx0" brushRef="#br0" timeOffset="508167.9076">31271 16181 780 0,'0'-6'350'0,"0"3"-67"0,0 0-34 0,0 0-25 16,0 3 7-16,0 1 10 0,0 3-29 15,0 2 46-15,0 15-22 0,0-10-4 0,0 8-9 16,0 7 2-16,0 6-17 0,0-3-8 0,0 2-18 16,0 0-3-16,0-1-15 0,12 32-22 15,-8-30-13-15,0-3-7 0,-1-2-3 16,-1-1-27-16,0-7-5 0,0-2-2 0,2-6-7 15,-4-1-15-15,2-3-9 0,-2-1-2 16,0-3-3-16,0-3-17 0,0 0-34 0,3-1-3 16,-3-3-11-16,0-2-6 0,2 0-13 0,3-9-9 15,-3 3-5-15,0-5 14 0,3 0-6 16,-3 2-5-16,2 3 1 0,-4 3 18 0,2 1-3 16,1 2 12-16,-3 1-23 0,2 2 28 15,-2-1-7-15,5 3 11 0,-3-1-20 16,3 1 14-16,-5 1 2 0,0 0 11 0,6 0-6 0,1 0 8 15,15 15 8-15,-11-1-6 0,1-1-3 16,-3-1 16-16,0 1-9 0,-3 0 14 0,-3-2-5 16,-1-1 9-16,-2-10-11 0,0 9-6 0,0-2 9 15,-16 10-3-15,8-9 1 0,1-3-11 16,-5-3-28-16,4-1-40 0,1 1 7 0,-1-2-103 16,8 0-40-16,0 0-19 0,-23-12-49 15,15 4 26-15,4 0-148 0,-1-7-70 0,3 4 3 16,2-1 33-16,0 12 30 0,0-10 29 15,0-1 11-15,0-3 41 0,19-11-3 0,-15 17 10 16</inkml:trace>
  <inkml:trace contextRef="#ctx0" brushRef="#br0" timeOffset="508541.9016">31383 16508 522 0,'3'0'304'15,"3"0"-14"-15,-2 0-6 0,1 3 1 0,0-2 10 16,-1 5-38-16,-1-2 25 0,5 10-40 0,-3 1 12 16,-1 0-10-16,1 0-18 0,0 1-8 0,-3-3-49 15,0-2-11-15,0-3-16 0,0 0-12 0,0-1-9 16,1-2-11-16,-1-1-12 0,-2-1-6 15,2 2-7-15,0-3-7 0,2-1-2 0,-2-1-11 16,2 0-14-16,-4 0-23 0,0 0 6 16,0 0-13-16,24-13-18 0,-12 1-4 0,-4 0-18 15,6-2 16-15,-5 4 4 0,0 0-6 0,-3 1-12 16,2 3 8-16,-2 1 3 0,-3 1 0 0,-1 3 4 16,0 1-25-16,-2 0 12 0,0 0 27 15,9 12 0-15,-4 5-3 0,-1 1 19 0,1-2 11 16,-3 6-13-16,6-2 11 0,-7 2 9 0,3-1 1 15,0-1 1-15,-1 1-8 0,0-1 1 16,-3-3-1-16,2-3-3 0,-2-4-9 16,0-1-2-16,0-2 4 0,0-3 8 0,0 0-11 15,0-1-8-15,0-3 3 0,0 0-12 0,-2 1-24 16,2-5-54-16,-3 0-29 0,3 0 10 0,0-2-101 16,0-2-33-16,0-11-53 0,0 9 23 15,0-4-157-15,0-5-84 0,0-1-5 0,0 1 36 16,9-22 32-16,-9 22 29 0,2 0 60 0,0 3 28 15,0-2 3-15,-1-2 10 0</inkml:trace>
  <inkml:trace contextRef="#ctx0" brushRef="#br0" timeOffset="508777.7505">31639 16361 668 0,'0'-3'291'0,"-2"3"15"0,2 0-11 15,0 3-4-15,0 1-26 0,-2 1-17 0,2 15-27 16,0-6 20-16,0 10 4 0,0 0-17 15,0 3-24-15,0 2-29 0,0-1-14 16,8 29-20-16,-2-32-16 0,2 0-5 0,-1-4-23 16,0 0 7-16,2-4-8 0,-2-3-16 0,1-2-30 15,-3-4-35-15,4-4-1 0,0 0-90 0,0-4-37 16,-9 0-52-16,12 0-42 0,3 0 19 16,16-15-233-16,-15 5 32 0,-2 2 31 0,4-4 28 15,2-1-93-15,2 1 27 0,-1-1 40 0,1-1 65 16,2 3-31-16,-1-5 30 0</inkml:trace>
  <inkml:trace contextRef="#ctx0" brushRef="#br0" timeOffset="509067.0112">32300 15928 467 0,'2'5'393'0,"-2"2"-52"0,5 12-21 15,-5-8-40-15,4 26 0 0,-4-11-46 0,2 2-26 16,1 2 10-16,-1 2-18 0,3-3-31 0,-3 1 4 16,5 1-25-16,-4 0-30 0,0-2 4 0,1-2-14 15,2-2-62-15,2-2 1 0,-5-1-46 16,-1-2-39-16,4-3-51 0,-1-2-42 0,-3-3-47 15,1-1 18-15,-1-3-158 0,0 0-90 16,-2-4 2-16,0 3 27 0,0-7 24 0,0 0 43 16,0 0-2-16,0 7 23 0</inkml:trace>
  <inkml:trace contextRef="#ctx0" brushRef="#br0" timeOffset="509781.4119">32327 16231 376 0,'0'-4'370'16,"0"2"-60"-16,2 2-34 0,0 0-4 0,-2 2 34 15,1 1-33-15,-1 4-31 0,0 13 18 0,0-8-21 16,0 7-8-16,0 5-25 0,-14 34-9 15,5-29-23-15,4 1-17 0,-3 1-26 0,5-1 1 16,1 2-23-16,-2-5-11 0,4-13-21 16,0 3 18-16,0 2-18 0,0-1-19 0,0-4-1 15,13 11-2-15,-7-20-5 0,1-2-31 0,0-1-10 16,0-3-19-16,2 1 2 0,-9 0-133 16,12 0-30-16,14-19-49 0,-8 10 20 0,-2-1-247 15,-3-2-47-15,-4 0 34 0,1 4 48 0,-1-1 29 16,-5 1 23-16,0 4 34 0,1-1-5 15,-3 0 38-15</inkml:trace>
  <inkml:trace contextRef="#ctx0" brushRef="#br0" timeOffset="510031.0753">32442 16516 1035 0,'-2'4'368'0,"0"-1"-46"0,-2 3 17 16,2 10-13-16,0 1-18 0,2-2-23 15,0-6-16-15,0 5-28 0,0 4-20 0,12 19-17 16,-8-19-21-16,3-1-28 0,-1-1-3 0,2-1-28 16,0 0-7-16,-1-1-10 0,-1-5-16 15,4 2-32-15,-1-1-45 0,-1-6-14 0,1 0-41 16,-1-1 4-16,1 0-105 0,-9-3-39 16,0 0-28-16,18-17-48 0,-7 9 20 0,-1-1-205 15,0-3-15-15,1 2 28 0,0-2 46 0,1 2 23 16,1-2 8-16,-4 1 27 0,0 2 36 15,-2-3-6-15</inkml:trace>
  <inkml:trace contextRef="#ctx0" brushRef="#br0" timeOffset="511231.268">32664 16229 400 0,'0'-2'356'0,"0"0"-56"16,0 0 17-16,-4 10-6 0,2 2-18 0,-3 5-41 16,-2 0-29-16,2 5 47 0,-1 4-16 15,-1 5-6-15,1 2-20 0,0 0-6 0,0 2-12 0,1-1-20 16,1 1-15-16,4-1-22 0,-2-4-5 15,2-15-21-15,0 7-3 0,9 20-21 16,-1-19-14-16,-6-6-7 0,2-4-12 0,-2-2 3 16,-2-9-8-16,0 0-11 0,2 9-2 0,3-9-9 15,-1-6-10-15,0 0-9 0,3 3-4 16,0-11-13-16,0-1-1 0,-1 0-25 0,1-4-6 16,3-1-6-16,-2 3 4 0,0-1-20 15,-1 1 23-15,5 2-28 0,-5 5 27 0,-3 1-7 16,4 2 0-16,0 2 13 0,-1 5 1 0,-7 0-1 15,13 13 3-15,-4-5-18 0,-4 5 15 0,-1 2 18 16,2 0-14-16,-5 1 3 0,1 0 17 16,0-1 24-16,0 5 5 0,-2-13 2 0,0 3 2 15,-10 13-3-15,3-10-4 0,3-7-1 16,-4 2-15-16,3-3 10 0,-1-3-7 0,0-1 8 16,6-1-3-16,-7 0-5 0,0 0-2 0,7 0-3 15,-18-14 5-15,14 6-29 0,4-4-9 16,0-1 6-16,0 6-19 0,0-7-19 0,21-20 10 15,-5 11 2-15,-3 5 5 0,4-2-20 16,-2 4 17-16,2 3-5 0,-2 4 35 0,-2 4-20 16,-1 2 0-16,-12 3 19 0,9 0 3 0,10 16 29 15,-12-2-6-15,0 2 4 0,-2-1-6 16,2 2 3-16,-3 0-9 0,0 0 17 0,-1-2-8 16,2-2-3-16,-3 5 1 0,0-9 5 15,3-6-5-15,-3 0 3 0,0 0 8 0,-2-3 4 16,0 0-19-16,7 0 11 0,-1 0-18 15,8-10 21-15,-7 0-19 0,1 4 14 0,2-4-16 16,-1-4 5-16,2 2-6 0,0-2 7 0,0 2-16 16,5 1 8-16,-4 2-8 0,2 3-1 15,-2 2 3-15,-3 1-6 0,-1 2 9 0,-8 1-1 16,12 13-3-16,-9 0 6 0,-1 2-1 0,0 0-8 16,-2-4 2-16,0 6 6 0,0 1 6 15,-15 24 12-15,12-24 3 0,-3 3 3 16,3-2 5-16,-2-4-5 0,-1 2-5 0,2-5-1 15,-4-3-8-15,1-1 8 0,2-3-9 0,0-2 7 16,-1-3 1-16,6 0 3 0,0 0 2 0,-13-11-19 16,9 5 17-16,2-3-18 0,0 3 2 15,2-3-2-15,0 9 9 0,0-16-16 0,0-3-6 16,11-21-14-16,-3 14-14 0,2-7-10 0,7 0-5 16,-3-4-29-16,2-2 8 0,2 1 7 15,0-3-12-15,-2 2 6 0,2 0 9 0,-1 3 6 16,2-3 2-16,-1 8-19 0,-5 0 11 15,-4 6-14-15,5 6 7 0,-5 1 47 0,-1 0 2 16,2 6 2-16,-6 4 3 0,0 1 19 0,-3 2-2 16,1 4 1-16,-2 1 15 0,4 13 38 15,-6-1-1-15,0 6-12 0,-2 8 29 0,-5 3 10 16,6 2 11-16,-6 5-10 0,4 6 24 16,-1 1-16-16,0-2 3 0,1-4-2 15,5-2-1-15,0-4-23 0,0-18-8 0,0 6-3 16,0-1-2-16,17 19-6 0,-14-26 16 0,7-3-12 15,-1-4 4-15,3-4-24 0,2-3 17 16,0-1-32-16,1-6 18 0,-1 3-21 0,-1-4 7 16,0 0 1-16,-2-3-15 0,1-1-10 0,-5 0 23 15,0 4-15-15,-1-1-4 0,-1 4 9 16,0 3-5-16,-3 3-15 0,0 5 1 16,-2 3 7-16,0 8 8 0,-2-4-12 0,4 3 16 15,-2-1-21-15,3 3 15 0,-1-1 1 0,-2-2-12 16,2-1 6-16,0-4-2 0,0 0 8 0,0 5-15 15,-2-7-28-15,2-4-39 0,-4-4-45 0,2 2 13 16,0-6-162-16,-2-2-104 0,0-2 34 16,0-1-221-16,-5-1 42 0,-2-3 21 15,0-1 47-15,-2-3 14 0,-3 5 64 0,3-8 27 16,-2 11 5-16,3-4 47 0,3 4-12 0,-1 2-15 16</inkml:trace>
  <inkml:trace contextRef="#ctx0" brushRef="#br0" timeOffset="511347.5762">33343 16393 262 0,'6'-5'542'0,"-3"1"-116"0,6 0-64 0,1-1-72 16,8-1-59-16,-4-2-151 0,7 0-9 0,-3-1-436 15,-1 3 24-15,0 1 24 0,-4 3 7 0,-3 3 2 16,0 0 13-16</inkml:trace>
  <inkml:trace contextRef="#ctx0" brushRef="#br0" timeOffset="595076.903">29327 14980 500 0,'11'0'231'16,"-11"0"2"-16,0 0-25 0,0 0 1 0,0 0 5 15,0 0-18-15,34 35-10 0,-27-16 0 16,-2 4 9-16,3 3-26 0,-3-1-22 0,0 2 10 16,1 0-45-16,-5 3 3 0,0-3 5 15,1-1-29-15,-2-12-25 0,0 4-2 0,0 3-8 16,0 0-10-16,0 0-24 0,0-4-17 15,0-5-36-15,0-1-38 0,-8-1-39 0,8-2-49 16,0-8 13-16,0 6-301 0,0-6 35 0,0 0 27 16,-7 4 24-16,7-7 32 0,2-1 12 15,0 1 12-15</inkml:trace>
  <inkml:trace contextRef="#ctx0" brushRef="#br0" timeOffset="595499.5287">29536 15151 439 0,'0'-3'284'0,"2"0"-35"15,-4 1-30-15,2-1-7 0,0-1-30 0,0 1-5 16,0-1-1-16,0 1-18 0,0-1-2 0,2-1-14 16,-1 3-9-16,1-4-14 0,0 2-8 15,-2 4-33-15,15-15 13 0,-8 8-7 0,2 3-19 16,0 1 1-16,-1 1 4 0,2 1-2 0,-10 1-2 15,7 0-6-15,6 0-1 0,11 10-23 16,-16-4-4-16,3 5 30 0,0-2-21 0,-4 3 8 16,-3-1-3-16,-3-2-18 0,0 0 10 0,-1-9-18 15,0 11-4-15,0 0-6 0,-14 14-3 16,8-14-6-16,-4 0 21 0,1-1 9 0,5-2-31 16,-5-1 24-16,3-1-8 0,-5 2-7 15,1-1-7-15,2-3 2 0,3 1 15 0,0-2-11 16,0 2 2-16,0-3-26 0,1 0 19 0,1 0-4 15,1 1-5-15,0 0-12 0,2-1 21 16,0 0-13-16,0-2-13 0,0 0-1 0,0 0-8 16,14 7-25-16,8-4-4 0,-11-3-41 0,4 0-17 15,6 0-18-15,2 0-15 0,25-13-16 16,-20 6 15-16,-1 2-133 0,-4 1-91 0,6 2-14 16,-4 0 22-16,-1-6 27 0,1 0 16 15,-1-1 8-15</inkml:trace>
  <inkml:trace contextRef="#ctx0" brushRef="#br0" timeOffset="595920.6475">30103 15051 465 0,'-2'-4'245'0,"-2"-1"-15"16,0 3-13-16,0-4-16 0,0 4-23 16,-9-5-20-16,1 2-3 0,5 3-9 0,0 0-8 15,1 0-21-15,-2 0-2 0,4 2-22 16,4 0 4-16,0 0-14 0,0 0 8 15,-9 0-3-15,1 13-3 0,5-10-5 0,3 2 3 0,0 0-6 16,0 1 0-16,3 0 2 0,5 9-7 16,3-2-25-16,-1 0 15 0,3-4 10 0,0 7-20 15,5-7-11-15,-3 0-9 0,-3 1 3 16,4-1-8-16,-2-1 2 0,-3 0-2 0,0 2 3 16,0-1 2-16,-9-2 3 0,1-1 3 0,-2 1 12 15,-1-7-23-15,0 0 13 0,-12 21-3 16,-2-13-5-16,3 0 3 0,-7-1-3 0,2-1 3 15,0-1 4-15,-1 1 13 0,3-3-33 0,5-1 11 16,9-2-9-16,-9 0 4 0,0 0-2 16,9 0-2-16,-7 0 11 0,7 0-11 0,-13-15-22 15,11 11 12-15,2-1-4 0,-1 0-2 0,8-8 1 16,-1 0-2-16,3 2-40 0,3-1-38 16,-1 0-14-16,3 1-10 0,-1-1-30 0,2-1-19 15,0 2-34-15,3 3 17 0,-3-5-212 16,3 2-84-16,0 1 33 0,1 1 27 15,1 1 27-15,-3 0 25 0,2 4 30 0,0-3 6 16,-1 2 14-16</inkml:trace>
  <inkml:trace contextRef="#ctx0" brushRef="#br0" timeOffset="596795.5693">30576 14834 317 0,'-4'2'315'16,"1"2"-46"-16,0 1 2 0,3 3-8 0,-3 9-12 16,3 5-10-16,0-10-24 0,0 6-2 15,0 3-7-15,0 3-19 0,0 0-15 0,0 0-12 16,11 23-20-16,-7-26-5 0,-3-4-21 16,3 5-13-16,1-4-9 0,-5-5-11 0,0-1-9 15,0-5-1-15,2 1-8 0,-2-1-15 0,0-3-20 16,0 0-2-16,0 0 28 0,0-4-12 15,0 0 2-15,0 0 9 0,-2 8-22 16,0-11 11-16,2 0-17 0,-3-1 5 0,1-1-2 16,2-1-4-16,2-1-1 0,-2 0-38 0,9-7 11 15,2 1-1-15,-2 2 5 0,3-1 11 16,1 5-9-16,3 0 8 0,2 1-5 0,4 6 3 16,-13 0 39-16,5 0-14 0,18 13-7 0,-18-6 14 15,1 3 0-15,-4-1-8 0,-2-2-14 16,-2 3 22-16,-3 1-23 0,-2-1 14 0,-2-3-5 15,0-7-14-15,0 6 11 0,0-6 7 16,0 8-20-16,-13 3 7 0,8-9 1 0,1 1-1 16,-1-1-25-16,1-1-6 0,-1-2-36 0,3-1 4 15,-5 2-45-15,5-5-24 0,0 1 1 16,2-3-2-16,4-10 3 0,-4 9 9 0,0-6 13 16,16-17-4-16,-7 16 12 0,0-2 8 15,2 3 5-15,-2 0 23 0,5 4 1 0,-3 1 17 16,-2 2 25-16,0 4 21 0,0 2 39 0,-9 1-15 15,6 0-5-15,15 11 57 0,-8-1 6 16,1 3 0-16,-3 0-3 0,3 5 0 0,-3-1-2 16,0-2-4-16,-2 1-27 0,-4 0 8 15,1-2-8-15,-4-3-4 0,-1-1-19 0,-1-3-7 16,0-2 6-16,0-5-23 0,0 0-43 0,0 0 2 16,0 5-97-16,0-5-35 0,-12 6-42 15,10-8-61-15,-3-2 23 0,-6-8-185 0,3-2-54 16,3-3 22-16,-3-2 47 0,0 1 16 0,6 1 18 15,-5-5 27-15,3 3 14 0,2-1 30 16</inkml:trace>
  <inkml:trace contextRef="#ctx0" brushRef="#br0" timeOffset="596905.3544">30905 14930 461 0,'-1'-14'315'0,"-1"0"-36"0,0 4-12 16,0 2-44-16,2 8-14 0,0-7-39 0,-2-4-12 16,0 6-43-16,2 2-43 0,0-2-37 15,0 2-98-15,0 3 5 0,0 0-209 16,0 0-97-16,0-7 18 0,15-3 16 0,-11 6 10 15</inkml:trace>
  <inkml:trace contextRef="#ctx0" brushRef="#br0" timeOffset="597095.3664">31071 14866 992 0,'11'17'398'0,"2"1"-54"0,3 1 53 16,-3 2-26-16,2 0-19 0,0 0-30 16,-1 1-28-16,-1 0-24 0,1-1-38 0,-1 0-16 15,-5 0-30-15,2 1-10 0,-1-2-43 0,-5-4-37 16,-1 1-44-16,-1-2-61 0,0-4 1 0,-2-3-106 15,0-8-30-15,0 0-48 0,0 8-56 16,0-8 23-16,0 6-294 0,-11 3 38 0,7-7 35 16,2-2 53-16,1-1 23 0,-1-3 12 15,0 1 39-15,-3-13 13 0,2 4 4 16</inkml:trace>
  <inkml:trace contextRef="#ctx0" brushRef="#br0" timeOffset="597222.1976">31185 15070 436 0,'0'0'400'0,"0"-1"-76"0,-2 0-65 16,4-1-5-16,0 2-51 0,4 0-41 16,2 0-65-16,-1 0-52 0,15-3-59 0,-8 3 0 15,27-6-238-15,-10 1-115 0,1 5 27 16,-1-2 9-16,3-1 12 0</inkml:trace>
  <inkml:trace contextRef="#ctx0" brushRef="#br0" timeOffset="597381.1208">31745 15038 848 0,'11'0'392'0,"-4"-1"32"0,0 4-30 15,-1-2-36-15,-5-2-20 0,1 1-22 16,-2 0-31-16,-2-2-31 0,-1 1-32 0,1 1-17 16,-2-1-37-16,-1 1-42 0,0-2-60 15,-1 0-48-15,4 1-4 0,-3 0-125 0,-1-2-59 16,-6-2-71-16,3-1 21 0,0 1-281 0,2-1 34 16,-4-3 34-16,0-2 35 0,-3 1 39 15,-1-3 26-15,-1-1 25 0,-5-1 26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05:04:43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509 659 723 0,'0'0'284'16,"0"0"-27"-16,0 0-18 0,0 0 20 16,0 0-40-16,0 0 2 0,-16 0-10 0,16 0-54 15,0 0 11-15,0-13-12 0,0 13-42 0,0 0 1 16,0 0 2-16,0 0-16 0,0 0 9 0,0 0-19 15,-18 21-11-15,25-2 13 0,-7 4 17 16,4 3-1-16,0 5 13 0,-2 3-26 0,3 0 15 16,0 7-10-16,-5-2-9 0,2-2-8 15,1 0-6-15,-1 0-5 0,-2-3-19 0,2-3 2 16,0-2-12-16,-2-4 15 0,4-2-30 16,-4-13 15-16,0 5-12 0,0-1-2 0,0-4 9 15,0 0-2-15,0-1-42 0,0-9-12 0,0 6 2 16,-4 1-91-16,2-13-34 0,0-4-40 15,4-2-37-15,0-2-26 0,5-3 22 0,-5-4-205 16,4 1-35-16,0 1 37 0,-2-3 6 16,0 3 31-16,1-2 55 0,-1-1 9 0,3 4 20 15,2-1 6-15</inkml:trace>
  <inkml:trace contextRef="#ctx0" brushRef="#br0" timeOffset="341.5682">676 865 620 0,'5'-7'323'0,"2"2"-68"0,-2 9 10 16,-5 2-18-16,6 2 18 0,-8 5-48 0,0 0 15 15,2-13-27-15,-7 26 6 0,0-9-2 16,-2-2-18-16,3 0-28 0,-5-1-13 0,1 0-18 16,1-3-26-16,-3-2 8 0,0 3-19 15,1-3 0-15,-1-1-17 0,5-5-17 0,-3 3-1 16,3-2 9-16,-1 0-24 0,2 0 2 0,4-1-7 16,-1-5-3-16,2 2 6 0,-2-3-8 0,3-4-26 15,2 4-5-15,1-1 3 0,-1-4 6 16,2 6-15-16,1-1-3 0,2 1 1 0,2 4 1 15,-3 3 27-15,5 0-24 0,1 2 20 16,-1 4-5-16,3-2 4 0,1 5 0 0,-3 1 10 16,-1 1 9-16,-1-1 0 0,0 0 7 0,-1-3-32 15,-2 6 9-15,1-5-4 0,-8-3 1 16,6-1 6-16,0-1-7 0,-1-2-10 0,-3 0-25 16,2 0-23-16,-2-2 4 0,1 3-105 0,-3-7-62 15,0 0-78-15,-5 0 26 0,5-2-239 0,0-3 11 16,2-3 65-16,2-1 19 0,-1-1 36 0,7 0 16 15,-2 0 40-15,10-4 34 0,-3-1-27 16</inkml:trace>
  <inkml:trace contextRef="#ctx0" brushRef="#br0" timeOffset="1222.0207">936 1107 747 0,'0'7'394'0,"-2"-2"-63"16,2 3-3-16,-3-1-42 0,3-1-11 0,0-3-32 15,-2 0-16-15,4 2-17 0,-2-4-24 0,3 2 0 16,-1-3-10-16,2 0-25 0,0-2 1 16,1 1-37-16,5-3 7 0,-4-3-16 0,4 2-7 15,-1 0-3-15,1-3-19 0,-3 0 2 0,-1-2-16 16,1 0-17-16,-2 0-10 0,1-2-25 16,-1 3 8-16,-3-3 4 0,-2 0 0 0,0 12 11 15,0-12-16-15,0 2-12 0,-11-7 4 0,4 14-7 16,0-2 9-16,-2 6-2 0,-1 0-6 15,10-1-12-15,-26 15 9 0,12-2 14 0,4 1-10 16,-1 5 9-16,1 3 14 0,4 1-4 16,2 3 12-16,1 1 13 0,3 0-4 0,0-14 13 15,0 3-9-15,19 22-8 0,-6-22 7 0,0 1-1 16,3-6 7-16,5-2-16 0,4-2 8 0,-12-7 0 16,4 0-8-16,32-16-5 0,-21 8-3 15,-1-4 2-15,-1 0-20 0,-4 0 10 0,-6-1-3 16,0-1-3-16,-2-1-12 0,-3-2 1 15,-5 0 0-15,4-3-6 0,-6 5-3 0,-2-3-3 16,-1 4-2-16,-1 7 7 0,0-1-11 16,0-2 1-16,0 3-3 0,-11-7 10 0,6 14-6 15,0 1 3-15,-3 2-4 0,3 2 16 0,1 3 1 16,-1 6 9-16,0-4 4 0,3 2-1 16,0 2-4-16,1 1 14 0,1-5 14 0,0 3 3 15,0 3 1-15,0-1-13 0,17 16 5 0,-7-22-1 16,0 1 9-16,3-3-3 0,2 1-16 0,-4-4-3 15,6 1 13-15,8-2-25 0,0-1 8 16,-3-2 9-16,-13 0-8 0,18-10-4 0,-10 2 14 16,-2 1-11-16,-2-3 1 0,-1-1-5 0,-4 3 6 15,0-8-18-15,-1 1-12 0,-2 2 29 16,-2-7-8-16,-3 12-12 0,0-5 13 0,0-3-21 16,0 4 17-16,0 0-16 0,0 2-3 0,0 1 12 15,0 2-8-15,0 7 1 0,0 0 5 16,-10-8-17-16,8 14 3 0,2 3 10 15,0-2-6-15,-2 5 5 0,2 0-4 0,0-2-10 16,0 4 32-16,0 3-13 0,0 3 3 0,14 23 9 16,-7-21-5-16,1 2 9 0,-6 3-9 15,8-1 6-15,-4 2-2 0,-1 0-15 0,-1 3 17 16,2-6-5-16,-4 4 15 0,1-5-16 0,-3 3-1 16,0-3-11-16,0-12 12 0,0 5 11 15,0 0 19-15,-9 17 8 0,7-21-3 0,-4 0 39 16,-8-3 7-16,7-4-9 0,-4 2 0 0,3-5 4 15,-2 1-13-15,10-4 6 0,-7 0-7 16,-6-11-5-16,1 1-3 0,3-5-14 0,3-3-4 16,2-2-11-16,3 0-39 0,1 8 11 15,0-5-18-15,14-19 2 0,-8 16-104 0,6 0-27 16,-1 5-28-16,4 0-52 0,-1 0 21 16,3 3-83-16,0-3-56 0,-1 4-54 0,1-2 33 0,4 3-229 15,-3 0 57-15,0 4 34 0,2-2 58 16,8-3 6-16,-4 1 47 0,7 3 32 15,2-5 39-15,2-1 11 0,8 6 2 0,-1-6 39 16,5-5-40-16</inkml:trace>
  <inkml:trace contextRef="#ctx0" brushRef="#br0" timeOffset="1761.951">2293 715 382 0,'-3'-6'385'0,"6"7"-58"0,-1 4-35 0,-2-1-29 16,0 7-10-16,2 6 0 0,-2-4-29 16,0 8 44-16,7 34 4 0,-2-16-2 0,1 0-18 15,-2 2-8-15,2 0-25 0,-4 0-23 16,-1-2-5-16,0 2-26 0,-1-10-4 0,0-15-31 16,0 1 5-16,0 3-21 0,-12 19-5 15,8-24 1-15,1-3-10 0,-1-2-9 0,0-2-10 16,1-2-16-16,0-3 15 0,-3 1-23 15,3-4-6-15,-1 0-25 0,4 0-21 0,-24-14-9 0,13 0-20 16,2 1-11-16,5-1 5 0,-1 4 10 16,5 10-19-16,0-10 5 0,0 10 17 0,0-6-10 15,0 6-20-15,17-7 23 0,-6 11 1 0,4 1 16 16,0 2 6-16,5 1 6 0,-3-3 12 16,8 3-4-16,3-3 8 0,1 0-6 0,1 0-6 15,0-3 12-15,-3 1-9 0,-2-3 8 16,-13 0-27-16,5 0-15 0,3 0-24 0,-1 0 4 15,19-15-109-15,-23 10-28 0,-4-7-68 0,-1 0-64 16,-5-2 31-16,-1-1-258 0,0-2 56 0,-4 10 36 16,0-8 13-16,-19-21 58 0,9 15 19 15,-2-1 23-15,-5-1 2 0,2 2 45 0,0 4 18 16</inkml:trace>
  <inkml:trace contextRef="#ctx0" brushRef="#br0" timeOffset="1977.0235">2354 744 442 0,'-7'-11'487'0,"1"0"-83"0,1 4-56 16,1-6 24-16,1 9-20 0,1-1-33 0,0 0-17 15,2 0-36-15,2 0-32 0,4 5-30 16,3-6-21-16,3 3-26 0,5-2-1 0,6 2-26 16,4-1-11-16,-6 0-44 0,7-2-49 0,3 4-2 15,-3 2-136-15,-14 0-41 0,3 0-46 16,4 0 19-16,19 10-307 0,-23 2 18 0,-9 7 48 15,-4-4 39-15,-4 3 19 0,0-3-7 16,0 3 41-16,-15 23 43 0,8-15 1 0</inkml:trace>
  <inkml:trace contextRef="#ctx0" brushRef="#br0" timeOffset="2142.4625">2387 1025 840 0,'-7'2'420'0,"4"-2"-62"0,-1-3-18 0,0 2-43 15,2-1-38-15,7-1-29 0,0 0-55 0,0 3-90 16,5-5-29-16,5 3-41 0,-3-4-47 0,7 5-63 16,4 1-42-16,2-3 13 0,-12 3-288 15,9 0 23-15,33 9 22 0,-21-6 59 0,-3 2 4 16,-2-4 3-16</inkml:trace>
  <inkml:trace contextRef="#ctx0" brushRef="#br0" timeOffset="2422.7081">2767 1015 959 0,'-3'-8'375'0,"3"-3"34"0,0 6-21 0,-1 0-48 15,1 0-17-15,3 5-51 0,3 0-4 16,5 0-33-16,2 6-10 0,3 2-7 0,-2 5-11 16,7 2 2-16,-1-3-9 0,0 9-35 15,2 2 2-15,-1-4-20 0,-1 2-28 16,-5 1 3-16,0 0-6 0,-1-5-13 0,-2-3-38 15,-3-2 13-15,1-4-30 0,-5 1-21 0,-2-2-25 16,1-4-21-16,-1-3-25 0,-3 0-69 0,0 0 11 16,0 0-117-16,3-17-24 0,-4 5-28 15,3-3 24-15,-2 9-118 0,0-5-38 0,0-6-92 16,0 1 52-16,0-4 37 0,0 1 27 16,0-3 18-16,13-19 6 0,-12 24 53 0,1-2 114 15,-2 19 149-15</inkml:trace>
  <inkml:trace contextRef="#ctx0" brushRef="#br0" timeOffset="2619.7321">3060 967 1166 0,'0'-8'233'0,"0"1"9"0,-6 3 7 15,7 0 14-15,-2 3-32 0,0 3 49 0,1-2-33 16,-4 2 1-16,0 1-9 0,-1 3-1 16,2 1 3-16,-4 4-27 0,-1 2 5 0,1 1-17 15,-2 2-12-15,1 1-1 0,-2 5-27 16,0 2 3-16,0 1-28 0,-3-1-28 0,1 0 15 16,-3 0-32-16,3-3-21 0,2-5-47 0,-3 0-44 15,1-5-56-15,2 3-40 0,2-5 10 16,1-4-146-16,2 0-77 0,1-2 29 0,2 0-230 15,-1-2 41-15,3-1 41 0,0 0 11 16,3-12 40-16,3 7 7 0,3-4 46 0,5-3 26 16,0 2 11-16,6 0 52 0</inkml:trace>
  <inkml:trace contextRef="#ctx0" brushRef="#br0" timeOffset="2874.9105">3217 979 1148 0,'1'-2'491'0,"-1"3"-82"16,1 0-52-16,0 4-44 0,4 2-9 0,-1 1-10 16,2 9-18-16,1 1-10 0,0 4 0 0,1 5-39 15,0 7-2-15,-4-3-20 0,0-4-38 16,0 0 5-16,0 2-24 0,-2 0-22 0,3 1-4 16,-1-2-34-16,-1-2-18 0,-1-2-29 15,0-5-38-15,1-1-13 0,-3-4-51 0,3-6-32 16,-1 0 9-16,-1-2-97 0,0-2-61 0,-1-4-40 15,0 0 25-15,0 0-237 0,0 0-13 16,4-11 41-16,-4 4 46 0,1 1 12 16,0-13 46-16,1-7-5 0,1-4 40 0,-2 0 32 15,-1 0 25-15</inkml:trace>
  <inkml:trace contextRef="#ctx0" brushRef="#br0" timeOffset="3154.6583">3259 1051 1038 0,'-4'-7'373'0,"1"0"21"15,0 0-20-15,2 1-24 0,0-1-34 0,-2 0-24 16,1 3-24-16,2 4-50 0,0 0 4 16,12-12-27-16,-4 4-15 0,2 6-20 0,4 2-4 0,-7 0-19 15,7 0-14-15,20 11-8 0,-11 1-3 16,-3 3-9-16,-1 0 3 0,-1 1-13 0,-2 2-12 16,-1 1 2-16,-5 1-12 0,-4-1-9 15,-3 3 8-15,-1-7-19 0,-2-6 4 0,0 1-24 16,-14 15-1-16,4-12 7 0,-2-3-23 15,-2-1-25-15,3-1-44 0,-5-3-21 0,-1-1-46 16,2-3 11-16,8-1-117 0,-3 0-44 0,1 0 24 16,-11-19-185-16,17 10-92 0,1 0 45 0,2-5 27 15,0 14 42-15,0-10 26 0,15-7 40 16,-4 12 15-16,5-2 32 0,-3 2 16 0,8 0 12 16</inkml:trace>
  <inkml:trace contextRef="#ctx0" brushRef="#br0" timeOffset="3988.9513">3774 1182 796 0,'2'-2'392'0,"5"-2"-74"0,-4 0-40 15,0-2 63-15,-1 0-31 0,3-1-19 0,-5 2-34 16,-2-2 11-16,2 0-16 0,0 7-29 16,-11-17-29-16,5 11-15 0,-1 2-3 0,1-1-29 15,-3 0-11-15,-3 3-3 0,5 2-21 16,-2 0-11-16,-12 12-19 0,8-3 0 0,-2 2-6 15,2 2-14-15,-1 3 8 0,1 3-5 0,2 0 1 16,0-2-14-16,4-2-2 0,4-3-15 0,0-2-2 16,1-1 2-16,2-2 0 0,0-7-4 0,0 7-11 15,0-7 10-15,0 8 5 0,11 3-12 16,-5-9 0-16,0-1-18 0,2-1-16 0,5 0-9 16,24-12-16-16,-15 1 6 0,-3-2-12 0,-1 1 16 15,-1 0-12-15,-3-3-15 0,-1-2 14 16,-1-4 15-16,0 8-20 0,-3-1 7 0,-6 4-4 15,0 1 30-15,-2 1 1 0,1 3-9 0,-2 5 8 16,0 0 3-16,-5 1 13 0,1 8 15 0,1 1 9 16,-3 1 8-16,2 4 13 0,2 0-2 15,-1 1 30-15,3-8-14 0,0 2 8 0,0 0 0 16,0-1-8-16,12 15 9 0,-5-12 5 0,1 0-22 16,2-3-10-16,1 0 31 0,1-3-36 15,-3-3 5-15,2 0-2 0,-11-3-5 0,14 0 5 16,4 0-39-16,17-17-6 0,-14 6-11 15,-7 0 4-15,2 1-25 0,-5-7-2 0,1 0-14 16,-3-3-20-16,-3 2-8 0,-3 1 5 0,0 0 17 16,0 3-9-16,-2 1 20 0,-1 13-5 0,0-12-2 15,0 3 15-15,0 1 2 0,0 8 4 16,-5-6 3-16,3 12-1 0,2-1 22 0,-4 5 7 16,-1-1 15-16,4 4 7 0,1 0 9 0,0-6 8 15,0 2-9-15,0 4 10 0,12 15 16 16,-9-16 6-16,3-2-21 0,1 2 15 15,-3-3-1-15,1-2 5 0,-2 1-28 0,2-3 20 16,-1-1-21-16,-2 1 4 0,-1-2 7 0,2-2-11 16,-2 2-3-16,0-2 6 0,0 1-1 15,-1 0 15-15,0-2-10 0,0 0-12 0,0 0-11 16,-10 1 3-16,0-3 9 0,1-5-4 0,-1 3-10 16,3-7 12-16,0 1-23 0,1-2 6 0,5 2 6 15,-1-2-3-15,2 12-18 0,0-10-4 0,12-12 10 16,-1 10 1-16,-2 2-23 0,7-6 8 15,-1 8-19-15,-1 1 13 0,6 1-10 0,-4 4 4 16,1 0 11-16,-1 0 3 0,-7 2 3 16,3 0-5-16,2 0-10 0,17 15 26 0,-18-4 0 15,3 1-2-15,-5 1-4 0,-3-2 1 0,1 2-5 16,-7 0 4-16,2 1-7 0,-3-3 6 16,-1-11-10-16,0 8-39 0,0-1-32 15,-11 5-48-15,8-7 12 0,-1-2-101 0,-1 0-57 16,1-2-35-16,-1 2 29 0,2-2-238 0,-1 0-21 15,1 1 50-15,2-1 35 0,1 0 4 0,4-3 32 16,7-1 61-16,-1 1 20 0,7-4 57 16,7 0-1-16,0-1-16 0</inkml:trace>
  <inkml:trace contextRef="#ctx0" brushRef="#br0" timeOffset="4384.0026">4577 1156 727 0,'1'-4'416'16,"2"3"28"-16,-2-6-42 0,-3 2-14 0,-1 2-38 15,2-4-36-15,-4 3-36 0,-1 1-21 0,-1 2-26 16,-1-3-26-16,-1 6-31 0,1 2-10 16,-2 4-21-16,-2-2-19 0,-4 3-15 0,6 1-2 15,-4-1-2-15,5 6-8 0,3-3-28 0,0 0-10 16,-3 0-26-16,7-2-10 0,0-2-21 0,2-8 6 16,0 8-10-16,0 0-3 0,0-1 4 0,20 3-7 15,-12-8 2-15,6 0-8 0,1-1-9 16,0 2 11-16,3-2-10 0,-9-1-5 0,7 0-6 15,2 0 24-15,1 0-10 0,-2 0 17 16,-2 0-21-16,-1 0 31 0,-3 0-19 0,10 9 26 16,-16-6-3-16,-1 2 7 0,-1-2 13 15,-1-1 8-15,-1 1 12 0,-1 1-6 0,-2-1 1 16,0 1 15-16,-2-1-4 0,-9 7-22 0,-4-5 7 16,-4 4-11-16,-1-4-4 0,-1 2 4 15,-3-2-1-15,1-2-21 0,-1 1-38 0,4-3-27 16,0 1 5-16,2-2-104 0,4 0-31 0,7 0-49 15,-2 0-69-15,-8-15 30 0,13 8-259 16,-6-5 40-16,9 0 49 0,3 5 31 16,0-1 36-16,16-16 25 0,-1 10 8 0,5 2 20 15,7 0 51-15,5-3-5 0</inkml:trace>
  <inkml:trace contextRef="#ctx0" brushRef="#br0" timeOffset="4601.5814">4754 1175 755 0,'4'2'439'0,"-2"-2"-68"15,4 0 11-15,-5 5-27 0,-1 2-8 0,2 2-13 16,-2 2 5-16,1 0-25 0,2 0-28 0,-1-2-9 16,3 1-37-16,-2 0-22 0,1 5-10 15,0-5-17-15,0 6-36 0,1-3 1 0,0 0-44 16,-3-1-56-16,0-4-41 0,-1 0-49 16,2-4-36-16,-1 3 8 0,-1-4-118 0,0 1-15 15,0-4-58-15,-1 0-35 0,0 0 30 0,0 0-251 16,0 0 33-16,15-12 33 0,-3-3 20 15,-4-1 71-15,4-1 7 0,-8-2 15 0,1-1 31 16,-3 1 9-16,1-3 5 0</inkml:trace>
  <inkml:trace contextRef="#ctx0" brushRef="#br0" timeOffset="4740.4501">4854 1015 580 0,'-7'-6'406'0,"-1"-1"-28"0,-2 4-78 0,4 2 2 15,0 2-96-15,-2 2 25 0,3 2-54 0,-1 1-19 16,-1 1-37-16,-1 4-61 0,3 0-44 0,-1-1-57 15,3 1-97-15,3-5 14 0,0 3-212 16,0 3-35-16,0-2 13 0,14 14 37 0,-4-14 22 16,3-1 13-16,5 2 2 0</inkml:trace>
  <inkml:trace contextRef="#ctx0" brushRef="#br0" timeOffset="5069.4156">5003 1218 252 0,'4'2'427'0,"1"1"-30"15,-2 0-74-15,1-1-4 0,-2 2-42 0,-4 2 62 16,1-1-7-16,1 4-26 0,0-4 5 15,-2 5-16-15,2-10-37 0,0 7-23 0,-5 8-5 16,4-8-16-16,-3 7-44 0,4-1 13 16,-2-4-38-16,2-9 6 0,0 7-17 0,0 0-7 15,0-1-2-15,0-6-24 0,12 14 5 16,-9-11-26-16,4 1-11 0,-2-3 0 0,2 1-5 0,1-2-2 16,1 0-32-16,4 0-8 0,2 0-4 15,18-17-5-15,-21 10-14 0,9-7 3 16,-5-2-20-16,-3 1-6 0,-2-3-16 0,-4 1 4 15,-4-3-6-15,-1 3 2 0,-2 3 14 0,0 7-4 16,-11-10-6-16,1 9 9 0,-4 3 6 0,2 1-1 16,5 4-18-16,-6 0-32 0,-1 0-14 0,-3 0 10 15,2 0-55-15,-2 0-51 0,5 0-45 16,-17 11-31-16,18-8 24 0,11-3-188 16,-9 0-61-16,2 0 7 0,7 0 36 0,-5 0 36 15,12 0 55-15,0 0-6 0,10-3 18 0,0-4 21 16,0 7 42-16,6-1-24 0</inkml:trace>
  <inkml:trace contextRef="#ctx0" brushRef="#br0" timeOffset="5668.084">5238 1191 413 0,'13'6'367'16,"1"-1"-20"-16,0 3-21 0,0 1-42 15,-1-1 62-15,-4 3-8 0,-1-1-14 0,-2-2-24 16,-2 0-17-16,-1-1-17 0,-2-1-29 16,0 0-18-16,-1-6-18 0,0 0-13 0,0 7 14 15,0-7-5-15,0 8-44 0,0-8 21 16,0 7-24-16,0-7-13 0,-13 13 2 0,10-11 2 15,0 0-10-15,2-2-7 0,-1 0-16 0,-1-3-6 16,0 1-9-16,0-6-10 0,3-3-8 16,-3-3 21-16,3 7-10 0,0-6-61 0,18-17 23 15,-10 10-20-15,3 3-2 0,1 1 5 0,1 5-27 16,0-1 7-16,3 2-3 0,-2 1-9 16,3 3 2-16,-2 0 6 0,1 5-18 0,-9 1 9 15,3 0-14-15,4 0 3 0,11 17 11 0,-12-9-4 16,-4 3-5-16,1 2 11 0,-3-1 11 15,-2 4-21-15,3-1 10 0,-7-2 6 0,1-2-18 16,-2 2 31-16,1-4-14 0,-1 1 11 16,2-3 13-16,0 1-19 0,-1-1 4 0,0-2-11 15,1 2 10-15,-1-2 0 0,3 0 5 16,-1-1-1-16,2-1 0 0,10 4-3 16,-2-5-4-16,-13-2 7 0,16 0-4 0,0 0-2 15,21-11 8-15,-18 10-3 0,7-8-5 0,-3-1-6 16,-4 3-13-16,0-1 15 0,-5 1-6 0,0 0 1 15,-5 0 0-15,-2 1-1 0,1 2 12 16,-3 0-1-16,-1-1-1 0,0 4 0 0,-2-3-1 16,2 4-13-16,-1-1 1 0,-1 1 0 0,0 0 0 15,-2 0 2-15,0 0-2 0,0 0 9 16,0 0-8-16,0 0-1 0,2 0 7 0,0 1-5 16,-6-3-1-16,4 1 11 0,-2 1 3 15,3-1 0-15,-2 2-3 0,3-1-1 0,-6 0-1 0,6 2-8 16,-6-2 11-16,7-2-9 0,-3 1 16 15,4 1-18-15,-5-1 0 0,3-2-48 0,-4 3-37 16,0 0-38-16,-1-2-56 0,-1-3-26 16,-5 1 20-16,0 0-179 0,1 2 35 0,-3-2-291 15,-3 0 18-15,0 0 68 0,-2 1 31 16,1-3 50-16,-2 3 46 0,0-2 19 0,4 1 52 16,-6-1 31-16,2-7-19 0,3 0 26 0,9 7 52 15</inkml:trace>
  <inkml:trace contextRef="#ctx0" brushRef="#br0" timeOffset="7736.0762">385 1552 522 0,'0'0'252'16,"0"0"-45"-16,0 15 0 0,0-15-19 0,-25 22 16 15,23-15-24-15,4-2 11 0,0 4-37 16,3-5 8-16,-1 7-29 0,6-4-4 0,-4 2 8 16,1-1-31-16,4-1 2 0,3 1 14 0,1 1-27 15,8-2-17-15,2-2 6 0,2 0 3 16,6-1-14-16,1 1 6 0,0-2 18 16,5-3-51-16,3 3 15 0,2-3-8 0,-21 0-7 0,12 0-6 15,4 0 12-15,8 0-18 0,1 0 19 16,-6 0-30-16,-2 0-1 0,1 0 44 0,42-12-16 15,-34 9-7-15,2 0 0 0,3 0-6 0,1 0-3 16,4-2-3-16,1-2 16 0,1 2-31 16,4 0 18-16,3 0 2 0,0 0-10 0,-1 0 4 15,0 0-8-15,-1 2-18 0,-3 0 34 16,2 2-18-16,-1-1 0 0,-2-1-30 0,-31 3 29 16,16 0 1-16,7 0-30 0,4 0 27 0,3 0-2 15,1 0 11-15,-1 0-13 0,1 0 13 16,-1 0-2-16,2 0 4 0,2 0-1 0,-2 0 2 15,4 0-7-15,0 0 7 0,2 0-8 0,0 0-19 16,0 0 15-16,0 0-1 0,-2 0-6 16,0 0 19-16,-1 0-12 0,65-13-7 0,-68 12 6 0,0-3-11 15,-1 1-3-15,2 0 11 0,-1-1-6 16,2 3 7-16,3-3-12 0,0 3 18 16,0-2-5-16,-1 2-6 0,-1-1-5 0,2 1 14 15,-38 1-5-15,14 0-2 0,7 0-6 0,0 0 1 16,1 0-6-16,46 15 1 0,-51-11 9 0,-4-1-2 15,-1 2-4-15,-1-2 12 0,-4 0 1 16,-2 1 1-16,-2 0-2 0,-2-1 12 16,3 0-5-16,-3-1 15 0,-2 2-20 0,0 1 9 15,-4-5 9-15,-2 1-2 0,-1 0-13 0,-3 0 20 16,-3-1-1-16,-4 0 2 0,-1 0-15 0,-1 0 6 16,-3 0-6-16,1 0-9 0,-2 2 7 15,0-2-1-15,-6 0-15 0,0 0 7 0,7 0-3 16,-7 0-5-16,9 0-2 0,-3 0 8 15,-6 0 1-15,7 0 2 0,-7 0-9 0,7 0-11 16,-7 0-21-16,9 0-15 0,-2 0-17 16,0 0-17-16,1 0 4 0,7 0-24 0,1 0 8 15,0 0 14-15,-2 0 7 0,3 0-1 16,-3 0 3-16,-1 0 9 0,-2 0 9 0,-4 0 5 16,2 0 5-16,-9 0 17 0,7 0 11 0,0 0 14 15,-7 0 23-15,6 0 4 0,-6 0 6 0,0 0 2 16,8 0 9-16,-8 0 4 0,0 0 8 15,6 0-1-15,-6 0 16 0,10 13-11 0,-8-13 22 16,0 1-15-16,0-1 1 0,-2 1 17 16,2 0-8-16,-2-1 18 0,1 1-4 0,0-1-20 15,0 0 11-15,-1 0-13 0,1 0-1 0,-1 0-8 16,0 0-6-16,2-1-19 0,0 1-6 0,-3-1-3 16,2 1-4-16,-1-1-53 0,-2-3-55 15,-2 1-57-15,0 2 13 0,-11-7-176 0,-2 0-109 16,2 2 36-16,-3 3-244 0,-4-9 40 15,2 0 54-15,-1-1 39 0,-2-3 33 0,9-3 25 16,-2-1 47-16,5-6 25 0,-5-20 55 0,7 1-29 16,3-3 9-16</inkml:trace>
  <inkml:trace contextRef="#ctx0" brushRef="#br0" timeOffset="20400.159">655 2614 706 0,'0'0'284'0,"-14"13"-40"0,14-13-9 16,0 0-14-16,0 0-27 0,0 0-11 0,0 12-4 16,-2 4-27-16,11-11-3 0,2-5 11 0,2-1-17 15,-6 1-20-15,5 0 10 0,19-13-11 16,-13 7-35-16,2 3-8 0,-2-4-9 0,-4-1 7 16,4 0-4-16,-3 1-7 0,1-2-14 0,0 1 6 15,-5 1 8-15,-2-3-23 0,-2 5-6 16,-1-4-3-16,-4 2-3 0,2 1-3 0,-4-2-3 15,0 8-3-15,0 0 9 0,-15-18-6 0,7 5-1 16,-2 8-4-16,-1 1-1 0,-7 2-1 0,7 2-18 16,-4 0-10-16,5 0 10 0,-3 0 4 15,-18 10 10-15,8 2 5 0,6-2-1 0,2 4-3 16,0 3 43-16,-1 0-18 0,3 5 13 16,-1-1-1-16,1 0-14 0,3 1 15 0,3-2-20 15,3 0 31-15,0-1-5 0,4-11-17 16,0 3-17-16,15 16 6 0,-5-13 2 0,3-3-8 15,3-5 16-15,8-2-33 0,3-2-48 0,2 0 4 16,-14-2-98-16,9 0-59 0,30-15-38 0,-18 8 21 16,-5-1-192-16,1-1-81 0,2 2 19 15,-1 0 54-15,-2 2 14 0,-1-3 19 0,-7 5 64 16,-1-1-10-16,-2 1 45 0,-1 0 5 0</inkml:trace>
  <inkml:trace contextRef="#ctx0" brushRef="#br0" timeOffset="20955.2072">1074 2563 287 0,'-4'-4'264'15,"2"1"-41"-15,0 3-9 0,-1-1-2 16,1 0-14-16,0-4 0 0,0 1-27 0,-2-2-2 16,4-1-8-16,0 5-17 0,2-1 5 0,-2-2-36 15,4 3 12-15,2-3-20 0,3 3-1 16,1-5 13-16,3 6-17 0,-7 1-3 0,4 0-29 16,5 0 16-16,0 0-18 0,14 12-7 15,-16-2 28-15,5 2-15 0,0 5-3 0,-4 3-15 16,-3-3 19-16,-1 4-8 0,-4 1 19 0,-2 2-16 15,-2-3 0-15,0 2 7 0,-2-11-11 16,0 3-3-16,-13 21-4 0,4-19-19 0,-4 6-9 16,1-5 29-16,-2-2-13 0,-1-5-17 0,0-3-17 15,0 0-3-15,5-5 0 0,10-3-85 0,-10 0-35 16,-6-16 5-16,10 3-41 0,8 1-31 16,-2 4-1-16,11-14 17 0,-2 10-104 0,-2-4-26 15,2 1-40-15,1 2-24 0,-1-1 25 16,5 2 23-16,1-2-32 0,2-1 24 0,2 3 12 15,-1-2 49-15</inkml:trace>
  <inkml:trace contextRef="#ctx0" brushRef="#br0" timeOffset="21192.3606">1340 2614 510 0,'18'-12'186'0,"-2"3"9"16,-2 1-22-16,-4 3 5 0,1-4 0 0,-2 3 8 15,-6 0-8-15,-1 2 11 0,2 1 11 0,-1-1-20 16,-1 2-22-16,-2 2-2 0,0 0-2 16,0 0-17-16,0 0-13 0,0 0-14 0,-7-5 23 15,3 6-2-15,1 1-2 0,-10 7-10 0,2 1-9 16,2 0 18-16,-2 4 3 0,1-3 3 15,0 5-12-15,-2 2-25 0,6 1 20 0,-1 1-22 16,1-2-4-16,-2 3-2 0,8-2-20 0,0-10-1 16,0 5-4-16,0 1-5 0,14 16-22 0,-6-16-36 15,5-3-41-15,4-2 2 0,-1-3-102 16,2-4-49-16,2-2-52 0,3 2 27 0,-11-3-197 16,2 0-101-16,29-10 39 0,-20 3 33 15,1 0 56-15,0 1-4 0,-1-4 56 0,-2 1 29 16,0-3 0-16,0 0 11 0</inkml:trace>
  <inkml:trace contextRef="#ctx0" brushRef="#br0" timeOffset="22149.9896">1742 2649 513 0,'-1'-3'394'16,"-3"0"-60"-16,-2-1-11 0,2 1-13 0,-1 1-38 16,0-1-1-16,-2 0-39 0,1 2-12 15,1 1-2-15,5 0-28 0,-8 0-15 0,-15 11-18 16,7-1-4-16,3 5-8 0,2-1-8 0,-1 3-8 15,3 3-8-15,2-1-11 0,3-2-23 16,-1 0 3-16,5 2-22 0,0-5 0 0,0-14-7 16,0 9 7-16,0 0-10 0,12 5-9 0,-8-9-14 15,1-3 0-15,1 0-8 0,-1-1-19 0,2-4-39 16,0 3 22-16,1 0-20 0,19-14 4 0,-13 4-35 16,-1 0 4-16,-1-1 30 0,0-2 2 15,-4-1-35-15,1-1 31 0,-7 2-9 0,6 1-16 16,-4-2 4-16,-2 3 27 0,-2 11 3 0,0-10 25 15,0 3-8-15,0 7 9 0,0-7 29 16,0 7 6-16,0 0-1 0,-6-5 14 0,3 7 13 16,0 3-11-16,1 1 11 0,-4 9 2 0,1-1 5 15,3-2-11-15,2 6 7 0,0-4-14 16,0-9 7-16,0 8-14 0,0 1-4 0,13 13 9 16,-4-15-5-16,0-3-16 0,4 2-9 0,-1-5 9 15,1-3 6-15,6 0-7 0,-11-3-9 0,6 0 2 16,2 0 2-16,17-18-4 0,-14 9-10 15,-4-1-23-15,0-2 0 0,-4-1-14 16,0-1-3-16,-3 0-8 0,-3-2-19 0,-2-2 0 16,0 3-8-16,-1 3 14 0,-2 2 3 0,0 1 4 15,0 9 12-15,0-7-3 0,0 7-11 0,0-5 17 16,0 5 0-16,0 0 22 0,-13-7 6 16,11 9-10-16,1 3 24 0,-1 0 7 0,0-1 14 15,1 3-4-15,-1-1 6 0,1 15 6 0,1-13 7 16,0 4-8-16,0 2 13 0,0 1-10 15,0 0 11-15,0-2-5 0,0-3 19 0,0 0-18 16,0-3-11-16,0 0 17 0,0-7 1 0,0 8-6 16,0-3 30-16,0-5-8 0,0 0-7 15,0 0-12-15,0 0 1 0,6 12 8 0,-9-12-12 16,0-3-3-16,0 1-25 0,1-2-26 0,1-2-8 16,0-2 2-16,1 2-13 0,2-11-13 15,-2 9 11-15,0-2-18 0,16-11 5 0,-5 10-9 16,-2 3 15-16,2 5-2 0,-2 1-9 0,2 2 4 15,-1 0 0-15,3 0 9 0,20 12 14 16,-15-4-10-16,-2 2 8 0,-2-1 6 0,2 2 5 16,-3-1-2-16,0 1 2 0,-6-5-10 0,-2 2 27 15,-1-4-6-15,-2 1-7 0,1 0 25 16,-3-1 7-16,0-2-5 0,0 2 3 0,0-4 10 16,0 0-19-16,0 0 4 0,0 0 9 0,-11 5 3 15,8-5-22-15,-2-1 9 0,2-2 13 16,-1 2-21-16,1-5-4 0,2 1 10 0,-1-1-21 15,2 1-13-15,4-10-7 0,2 0 17 16,5 2-6-16,2 0-17 0,0 4 20 0,3 1-27 16,1 4 19-16,2-1 1 0,0 5 4 0,-9 0-19 15,4 0 16-15,3 0-11 0,20 15 21 16,-20-4-16-16,-1 1 15 0,-2 0 10 0,-3 3-12 16,0-1-3-16,-3 0 15 0,-3 0-5 0,-4-3-4 15,1-2-10-15,-2-9 19 0,0 8-27 0,0 0-22 16,0-1-27-16,0-7-22 0,-13 16-48 15,9-13-32-15,-1 0 15 0,0-2-161 0,0 1-49 16,-1-2 31-16,2 0-246 0,0 0 34 16,1-2 42-16,0-1 39 0,3 3 33 0,-2-8 34 15,6 3 31-15,5-7 30 0,3-3 27 0,2 1-14 16,-1-1 23-16</inkml:trace>
  <inkml:trace contextRef="#ctx0" brushRef="#br0" timeOffset="22349.0344">2515 2769 274 0,'4'0'457'0,"-2"-2"-79"0,1 2-16 0,0 0-45 15,2 2 39-15,-1 3 10 0,5 8-20 16,-2 3-2-16,-3 4-2 0,1 1-50 0,2 3 6 16,-3 0-27-16,-1 3-39 0,-2 0-22 0,-1-13-13 15,0 8-25-15,0 2-14 0,0 0-55 16,0-1-31-16,0 0-69 0,0-4-41 0,0-4-39 16,0-2 6-16,0-1-89 0,0-5-34 15,0-7-38-15,0 0-46 0,-10 10 29 0,12-11-229 16,-1-1 4-16,2-3 36 0,0-1 12 15,2-9 49-15,3-2 18 0,0-2 10 0,-3-4 15 16,5 2 9-16,-3-1 28 0</inkml:trace>
  <inkml:trace contextRef="#ctx0" brushRef="#br0" timeOffset="22635.2786">2631 2851 458 0,'-4'-9'398'0,"-1"2"-14"16,-3-6-31-16,1 1-45 0,-2 3 50 15,3 2-28-15,3 0-17 0,0 1-13 0,1 2-28 16,1-1-19-16,1 0-39 0,0 2-12 0,0 3-21 15,0 0-23-15,0 0-20 0,16-9-13 0,-8 7-5 16,13 4-12-16,-11-2-9 0,7 0-19 16,25 9-14-16,-18-1 6 0,-2 1-7 0,1-1-8 15,-4 3-3-15,-4 1-5 0,-1 0-12 16,-5 0 2-16,-4 1-7 0,-3-2-7 0,-2-11 17 16,0 9-14-16,0-2-2 0,-20 12 8 0,6-9-9 15,0-1-20-15,-3-2-26 0,-2 0-34 16,1-4-14-16,-1 0-18 0,1 0 7 0,10-3-81 15,-4 0-39-15,-1 0-29 0,-15-18-52 16,17 9 27-16,1-5-176 0,2 2-63 0,5 1 8 16,1 0 70-16,2 1 35 0,0 0 5 0,0-2 13 15,0-3 24-15,12-16 15 0,-2 10 14 16</inkml:trace>
  <inkml:trace contextRef="#ctx0" brushRef="#br0" timeOffset="23102.0534">2781 2519 449 0,'14'-16'383'15,"1"4"-15"-15,-5 2-12 0,1 2-41 0,-2 1-39 16,-4 1-22-16,0 2 1 0,0 1-22 0,-1 2-1 16,0 1-22-16,-4 0-2 0,0 0-14 15,22 15 6-15,-12-1-13 0,-1 6-1 16,-1 2 1-16,-2 2-11 0,-1 2 3 0,-1 4-19 16,-1 1 0-16,-1 0-32 0,-2 1-5 0,0-17 12 15,0 7-29-15,0 3-5 0,0 0-17 16,0 1 6-16,0-2-9 0,0 1-13 15,13 16-5-15,-8-22-7 0,1-7 1 0,3 1-13 16,3-5-3-16,3 0 11 0,1-3-18 0,-2-3 1 16,6-2-9-16,2 3 3 0,-12-3 7 15,23-10-30-15,-13 1 1 0,1 1-20 0,-3-4 4 16,0 1-3-16,-4-3-8 0,0 0-8 16,-7-3 10-16,4-2-9 0,-3 2 2 0,0 1-14 0,-3 2 24 15,0 1-19-15,-3 1 19 0,-2 12-13 16,0-6 17-16,-10-3-14 0,5 7 13 0,0 4 1 15,-7 8 7-15,2 0-3 0,0 2 5 16,0 0 22-16,3 5 1 0,2 2 17 0,1 0-5 16,0 1 8-16,4 1 9 0,0-13-23 0,0 5 9 15,13 16-16-15,-4-15 5 0,5-1-3 16,4-3-7-16,2-1-36 0,2 0-36 16,3-4-28-16,-3-3-30 0,3 0 11 0,-3 0-181 15,-12-2-93-15,4 0 33 0,17-13-231 16,-17 7 18-16,-1 2 46 0,-4-1 44 0,-3 2 31 15,0-2 55-15,-4 1 20 0,1 2 17 16,-2-1 40-16,-1 0 7 0,-1 3-8 0</inkml:trace>
  <inkml:trace contextRef="#ctx0" brushRef="#br0" timeOffset="23634.9709">425 3217 929 0,'17'7'405'0,"4"-1"17"0,13 7-38 16,7-8 1-16,8-1-5 0,9 1-32 0,9-2-34 15,12-3-23-15,-4 3-2 0,-39-3-32 0,17 0-22 16,18 0-19-16,5 0-42 0,9 0-11 15,99 12-27-15,-82-7-5 0,1-2-19 0,0 1-3 16,-1 1 2-16,0 0-27 0,2 0-8 0,0 2-5 16,-2-4 1-16,-5 1-22 0,-2-1-20 15,-8-1 20-15,-3 1-1 0,-46-3-2 16,16 0-28-16,4 0 10 0,-2 0-12 0,48-10 1 16,-58 8-8-16,-12 2 9 0,2-2 18 15,-4 1-24-15,-6-2-14 0,-5 0-14 0,-5 0-34 16,-5-1-69-16,-6 3 11 0,-2 0-149 15,-2-1-66-15,-1-2 27 0,-2 2-304 0,2 0 52 16,-2-2 45-16,0 4 28 0,1-2 37 16,1-1 13-16,0 3 66 0,0 0 23 0,0 0 24 15,23-19 14-15,-5 14 36 0,7 0-6 16</inkml:trace>
  <inkml:trace contextRef="#ctx0" brushRef="#br0" timeOffset="23801.9146">3336 3274 1052 0,'3'1'470'0,"-1"-1"-42"0,0 0-37 16,0 0-41-16,-1 2-47 0,0-2-29 0,1 0-35 16,-1 0-22-16,0 0-54 0,0 1-45 0,2 1-14 15,-1-2-153-15,-1-2-85 0,-1-1 12 16,1 2-351-16,0-3 27 0,-1 0 33 16,0-2 27-16,0 1 10 0,0-1 33 0,-1-1 50 15,1-1 29-15,0 0-23 0</inkml:trace>
  <inkml:trace contextRef="#ctx0" brushRef="#br0" timeOffset="32071.398">3793 2680 732 0,'0'-17'319'0,"0"17"-16"15,0-12-3-15,10-5-55 0,-12 11-19 0,1 0-7 16,-1 1-30-16,2 2-10 0,-1-3-24 0,0 0-16 16,0 3-39-16,1 3 3 0,0 0-2 0,0 0-43 15,0 0-35-15,0-6 0 0,0 6-42 16,0 0-22-16,-3-5-31 0,3 5-35 16,0 5-34-16,1-1-4 0,-1 0 14 0,0 0-256 15,1 3 3-15,-1 0 9 0,0-2 46 16,0 2 5-16,0 5-10 0,0-1-4 0</inkml:trace>
  <inkml:trace contextRef="#ctx0" brushRef="#br0" timeOffset="32269.9194">3823 2921 380 0,'0'4'359'16,"0"0"-57"-16,0-2-16 0,0 1-1 0,0 0-26 15,0-1-3-15,0 0-44 0,-2 0-25 0,2-1-22 16,0 1 11-16,0-2-18 0,-2 2 2 15,2-1-18-15,0 0-49 0,0 0-48 0,2-1-2 16,-2 2-60-16,0-2-21 0,0 1-31 0,-1-1-18 16,0 0-66-16,1 1 15 0,-1-2-166 0,0 0-99 15,0 1-4-15,0-2 33 0,1 1 38 16,-1 0 43-16,0-2-40 0</inkml:trace>
  <inkml:trace contextRef="#ctx0" brushRef="#br0" timeOffset="46721.2161">4536 2522 783 0,'0'0'235'16,"-14"0"-18"-16,14 0-9 0,0 0-11 15,0 0-15-15,-30-24-19 0,27 24-4 0,0 0-12 16,1 0-17-16,0 0-12 0,2 1-5 0,1-1 7 15,2-1-6-15,4 1 6 0,13 0 9 16,-8 0 6-16,8 0-14 0,6 0 11 16,31-9-15-16,-20 6-12 0,-3 1-27 0,3 0-6 15,0 1-8-15,0 1-10 0,-3-2-6 0,-18 2-4 16,10 0-5-16,3 0-42 0,1 0-18 0,26 10-41 16,-32-8-28-16,-6 1-14 0,0-1-21 0,-8-2-8 15,-3 2-19-15,-3 1 13 0,-2-3-115 16,-3 0-107-16,-2 1 26 0,0-2 26 0,0-2 24 15,-1 3 19-15,-2-2-68 0,1 1 28 16,-3 0 1-16</inkml:trace>
  <inkml:trace contextRef="#ctx0" brushRef="#br0" timeOffset="46987.4228">4886 2477 736 0,'-2'0'296'0,"-1"2"1"0,0 0-12 0,1 5-50 16,0-1 7-16,-6 10-18 0,3 4-12 0,2 1-10 16,-2 1-22-16,2 3 23 0,2 1-33 0,-4 1-33 15,1-1 0-15,-1 2-1 0,2 2-24 0,1-1-22 16,-3-1 8-16,3-3-26 0,-4 0 4 16,3 2-3-16,-2-5-46 0,0 1 0 0,2 0-67 15,0-5-11-15,0 2-48 0,1-8-27 0,-1-2-17 16,0-2-24-16,3-1 16 0,0-5-171 15,0-2 27-15,0 0 25 0,0 0 21 0,0 0 20 16,8 7-154-16,-4-7 28 0,0-3 28 0,10-5 14 16,-6 3 5-16</inkml:trace>
  <inkml:trace contextRef="#ctx0" brushRef="#br0" timeOffset="47589.0712">5139 2476 451 0,'-3'-2'273'0,"0"0"-38"0,0 0-28 16,-1 1-8-16,-1 1-10 0,0 1-11 0,-1 1-5 15,1 1-8-15,-5 6-16 0,-1 1 14 16,6-1-21-16,-2 2-9 0,-2 2 0 0,3 1-28 15,-1 1-8-15,3 0 1 0,0 4-11 0,0 1 30 16,3 1-27-16,-1 1 18 0,1 0-12 0,1 4 10 16,0-14-4-16,0 7-23 0,0 4-3 15,0 0-8-15,0 0-6 0,0 0-7 0,0 0-5 16,0-1-2-16,6-3-9 0,-6-2 2 16,0-3-11-16,0-2 5 0,10 10-4 0,-9-16-3 15,0-2-23-15,0 1 17 0,1-1-20 16,-2-1 20-16,1 0 11 0,-1-1-25 0,0 2 10 15,0-3 12-15,0 1-11 0,0-2-7 0,0 0 6 16,-1 2-8-16,-2-3 2 0,2-1-28 16,0-1 15-16,-1-2-3 0,1 2-1 0,0-2-18 15,1-2 3-15,0 4 0 0,1-2 4 16,0-2 0-16,2 2 3 0,6-9 12 0,0 4 0 16,2-4-4-16,1 4-1 0,0 0 1 0,2 0 3 15,-1 1 23-15,2-1-4 0,-2 5-31 16,3 1 6-16,-6 1 0 0,1 3 13 0,-11 0-2 15,9 0 29-15,5 0-6 0,16 16-2 16,-18-5-3-16,0-1 14 0,-1 2-7 0,-3 3-2 16,0-2-2-16,-2 3-3 0,-3-2-11 15,1-2 6-15,-3-2-4 0,-1-1 7 0,1-2-4 16,-1 2 9-16,0-9-35 0,0 0 1 0,0 8-56 16,0-1-60-16,0-7-11 0,0 8-29 0,0-8-42 15,0 5 20-15,0-5-275 0,0 0 9 16,7 12 6-16,-1-13 56 0,0-2 15 0,10-3 22 15,2 1 27-15,-1-2-7 0,5-3 33 16</inkml:trace>
  <inkml:trace contextRef="#ctx0" brushRef="#br0" timeOffset="48030.2446">5629 2899 446 0,'-1'-4'403'16,"0"-2"-43"-16,-1 2-47 0,0-1-22 0,-7-4-1 15,1 2-47-15,-1 2-27 0,1 2 10 16,1 3-27-16,7 0-43 0,-13 0 8 0,-14 15 12 16,11-6-19-16,1 3-13 0,-1 1-19 0,5 3-8 15,0 1-4-15,3 0-9 0,1 0-11 16,4-5-5-16,1-1-16 0,2-1 12 0,0-1-31 16,0 0 2-16,0 3-12 0,10 8 5 0,-4-14-6 15,1-3 5-15,0 0-27 0,-1-3-28 16,1 2 15-16,1-2 1 0,4 0-81 0,15-19-5 15,-13 11-1-15,-3-3-14 0,1 1 4 16,-2-5 8-16,0 1 10 0,-2-1 18 0,-2-2-21 16,-1 3 17-16,0-1 21 0,-4 5-1 0,2 3 9 15,-1 0 22-15,-2 2-8 0,3 1-9 16,-1 4 18-16,-2 0 23 0,0 0 14 0,0 0-3 16,0 0 42-16,3 15-8 0,-2-9-1 0,6 6-4 15,-2 3 13-15,1-2 3 0,0 1-15 16,3 0-20-16,0-4 9 0,3 2-2 15,-1-3-14-15,1-3-15 0,0-2 4 0,0 2-38 16,-1-5 1-16,-11-1-89 0,11 0-28 0,-1 0-21 16,18-10-50-16,-14 2-19 0,-2 0 20 15,-3-7-168-15,1 1-80 0,-3-3 22 0,-4-2 28 16,3 0-16-16,-2-4 25 0,2-2 21 16,-2 0 76-16</inkml:trace>
  <inkml:trace contextRef="#ctx0" brushRef="#br0" timeOffset="48316.5175">5879 2571 851 0,'0'-11'334'0,"-1"3"-11"0,2 1-13 0,-2 1-42 16,2 2 22-16,-2-1-47 0,2 3-11 15,-1 1-26-15,0 1 20 0,0 3-4 0,1 1 1 16,0 3 10-16,1 12-14 0,-2-8 0 16,0 7 11-16,9 27-13 0,-4-16-30 0,-1 3 6 15,1-2-23-15,-1-3-6 0,0 2-7 16,2 3-37-16,-2-1-14 0,0-2-5 0,0-2-14 15,3 1-18-15,-4 0-10 0,2 1-21 16,1-4-25-16,-2-1-22 0,2-6-23 0,0-1-28 16,-1-7-39-16,-2-1-16 0,0-2-27 15,3-2 15-15,0-2-110 0,-2-2-30 0,1 0-52 16,-5-1 27-16,8 0-267 0,11-18 40 0,-6 6 40 16,-3-3 33-16,0 2 33 0,2-3 28 0,-4-2 0 15,3-1 24-15,-5 0 16 0,3 3 6 16</inkml:trace>
  <inkml:trace contextRef="#ctx0" brushRef="#br0" timeOffset="48510.544">5937 2909 653 0,'-5'2'414'15,"0"-1"-43"-15,1 0-32 0,1 0-43 0,0-1-12 16,1 0-34-16,0 0-56 0,3 0-37 0,1-1-9 15,0 0-33-15,3-1-29 0,1-1-57 0,10-2-65 16,2 0-72-16,1-1-56 0,3-4 14 16,2 5-291-16,-1 0 30 0,3 3 24 0,0-2 26 15,0 2 66-15,2 1-12 0,-14 1-18 16</inkml:trace>
  <inkml:trace contextRef="#ctx0" brushRef="#br0" timeOffset="48986.3078">6414 2823 320 0,'0'-5'475'0,"0"1"-89"0,-2 0-26 16,0 2-46-16,-2-2-12 0,1 1-52 0,-2 2 13 15,-1 1-58-15,-1 1 4 0,1 1-16 0,-9 4-11 16,0 2-22-16,1-2-17 0,1 2-28 0,1 2-11 16,2 1-16-16,0-1 2 0,3-1-14 15,1-2-2-15,2 0-10 0,1-2 3 0,-1 0-21 16,2 0-7-16,0-2-17 0,1 0-19 0,0 1 9 15,1-4-14-15,0 0 14 0,0 0-15 16,0 0 2-16,15 13 0 0,-2-6 0 0,-1-3-1 16,-3-1 1-16,0-2 0 0,1 0-3 0,7 3 0 15,-4-2 1-15,5 1-2 0,0 0 3 16,-1 2 0-16,0 1-13 0,-5-2 2 16,3 5 0-16,-3-2 2 0,-3-1 27 0,3 2-1 15,-6-2 3-15,-1 1 18 0,-1 1 14 0,-2-4 1 16,-1 3-1-16,-1-1 27 0,0-6-10 0,0 0 0 15,0 8 8-15,-14 13 0 0,5-12 2 16,-3 0-8-16,-1-2-3 0,-2 0-3 0,0 1-3 16,-3-1-14-16,-1-4 10 0,-2-3-20 15,1 0 8-15,11 0-16 0,-6 0 7 0,-1 0-12 16,-2 0-22-16,3 0 2 0,1 0-17 0,-17-14-9 16,22 9-28-16,1 0-39 0,5 0 8 0,-2 1-69 15,3-2-42-15,1 1-19 0,1 5-59 16,0-10 26-16,15-14-173 0,-5 10 35 0,1 2 31 15,0-2-102-15,5 3 34 0,1-1 25 0,4 2 29 16,4 1 24-16,-1 1 6 0,0 3 26 16,5-1 1-16</inkml:trace>
  <inkml:trace contextRef="#ctx0" brushRef="#br0" timeOffset="50131.1222">7111 2880 306 0,'0'0'396'0,"0"0"-71"16,0 0-2-16,36 8-17 0,-22 6-38 16,-2-2 13-16,2 4 11 0,-3-2-23 15,-1 1-24-15,-1 3-22 0,-1-6-9 0,-1 1-13 16,-2-3-18-16,0-2-13 0,-2-1-7 0,-1-1-18 15,0-1-17-15,-1-1 9 0,0-2-1 0,-1 1-16 16,0-3-9-16,0 0-8 0,-3 3-11 16,1-3-23-16,-1 0 1 0,-3 0-3 0,3-3-17 15,-1-1 1-15,-5-6-6 0,1-2-14 16,1 1-13-16,3-3-8 0,2 1-7 0,2 1-4 16,0 12-4-16,0-11-1 0,16-12-6 0,-7 12 5 15,2 2 9-15,2 1-12 0,2 1 6 0,2 4 11 16,1 1-5-16,3 2-5 0,-12 0-2 15,7 0 0-15,18 13-2 0,-15-6 6 0,0 2-6 16,-1-1 17-16,-3 4-1 0,2-4 3 0,-4 1 0 16,-1 0 3-16,-5-3-2 0,-2 0-5 15,-1-1 5-15,-1 0-3 0,-2 1 12 0,-1-2-6 16,0-4-6-16,0 0-2 0,0 0 12 0,0 0-5 16,0 5-3-16,-13 4-2 0,11-8 4 15,-1-1-7-15,-1-1 13 0,2-3-10 0,-2 2 1 16,2-3 10-16,0 0-8 0,2-1-1 15,0-1-9-15,1 2 3 0,-1-4 5 0,18-11-7 16,-9 8-6-16,3 3 5 0,3-1 8 0,0 3-15 16,3 1 8-16,2 4-6 0,2 0 0 0,-13 2 3 15,7 0-7-15,2 0 9 0,21 13 0 16,-18-6 13-16,-3 0 2 0,-5 5 3 0,0-1 2 16,-4 0-15-16,-3-2 15 0,-3-3-6 15,-1 0-3-15,-2 1-35 0,0-7-22 0,0 0-40 16,0 6-38-16,0-6 12 0,-11 13-136 15,6-9-46-15,1-2 26 0,-2-2-216 0,1 0-65 16,1 2 40-16,2-2 33 0,2-2 72 0,-2 0 3 16,5 0 20-16,1-2 42 0,12-5 21 0,0-3-5 15,1 1 21-15</inkml:trace>
  <inkml:trace contextRef="#ctx0" brushRef="#br0" timeOffset="50628.7665">7926 2914 470 0,'5'-2'355'0,"-1"1"5"0,1 1-16 0,-2 3-44 16,-1 0 44-16,0 1 11 0,-1 1-32 0,-1 0 5 15,0 1-26-15,1 1-14 0,0 0-38 0,-1 2-10 16,0-2-34-16,0 12-13 0,1-4-28 16,0 2-11-16,1-6-1 0,0-2-17 0,1 0-7 15,1-3-38-15,-1 0 2 0,2-2-2 16,0 0-21-16,0-4 5 0,2 2-31 0,10 3-10 16,-17-5-14-16,13 0-9 0,17-11-18 0,-16 4-17 15,-1-2 2-15,1 0-8 0,-3-3-3 16,-1-1-7-16,4-1 12 0,-2-1-14 0,-1-2 16 15,-1 3 7-15,-1 0 0 0,-2 5-7 0,-2 0 8 16,-1 7-7-16,-1-3 15 0,-1 5-2 16,0 0-8-16,-2 0 9 0,0 0 8 0,0 0-11 15,2 16 5-15,-2 0 18 0,0-6 10 16,0 7-5-16,0 2 17 0,0 4 0 0,0 1 19 16,0 4 2-16,0 1 1 0,0 0 1 0,9 31-12 15,-5-33 17-15,-3-1-19 0,-1-14 17 16,0 4-22-16,0-2 18 0,-12 18 2 0,3-16-26 15,-5-2 2-15,0-4-3 0,-4 1 4 0,-4-3-11 16,1-2-3-16,-1-3 11 0,-1 1-18 0,-4-4 4 16,16 0-2-16,-5 0-5 0,-1 0 11 15,-15-11 3-15,18 5-15 0,3-6 14 16,2 4-21-16,5-4-1 0,1 0-17 0,3 1 12 16,0 4-25-16,12-15 4 0,-3 6-9 0,4 0-18 15,1 6-25-15,3-4-26 0,2 0-13 0,2 3 13 16,1-2-122-16,-1 4-23 0,3 0-34 15,5-3 25-15,-3 5-230 0,4-1 43 0,-3 2-77 16,4 0 37-16,-1 1 34 0,-1 0 70 16,1 0 17-16,2-2 8 0,3 3 48 0,0 2 1 15,2-6 37-15</inkml:trace>
  <inkml:trace contextRef="#ctx0" brushRef="#br0" timeOffset="50930.0634">8997 2590 486 0,'0'-9'412'0,"1"1"-19"0,0 3-80 16,-1 0-28-16,0 2-37 0,-1 3-29 0,0 3 43 16,-1 3-4-16,-1 13 15 0,3-5-2 15,0 7-11-15,-3 33-13 0,2-21-10 0,0 5 1 16,0-2-18-16,1 0-28 0,0-17-29 15,0 9 2-15,0 2-20 0,0 1-17 16,0 1-10-16,0 0-39 0,0-5-56 0,0-3-25 16,0-3-33-16,0-4-41 0,0-2-12 0,0-5 7 15,0-3-128-15,14 3-47 0,-5-11 24 16,1-9-215-16,5-2-94 0,-1-1 52 0,1-5 35 16,1 1 33-16,-4-2 22 0,3-5 37 15,0-1 13-15,1-5 53 0,0 2 14 0</inkml:trace>
  <inkml:trace contextRef="#ctx0" brushRef="#br0" timeOffset="51316.0908">9292 2714 823 0,'5'-7'331'16,"-1"4"-22"-16,0 0-8 0,-1 3-14 0,0 0-35 15,-3 3 28-15,0-1-10 0,-1 3-9 16,-3 11-6-16,-4 2-36 0,0-2-1 0,-3 0-19 16,-1 1-30-16,0-1-6 0,-2-1-14 15,1 2-14-15,-1-3-16 0,-3 1-11 0,1-2-19 16,0-2-5-16,-2 0-7 0,3 0-14 0,-1-3-12 15,2 1 8-15,-1-5-20 0,5 1-7 0,1-2-14 16,0-1-10-16,3-2-12 0,1 0-18 16,5 0 8-16,0 0-32 0,0 0 2 0,0 0 6 15,0 0-6-15,-12-11 2 0,13 8 3 16,2-1-5-16,-1 1-1 0,4 2 21 0,-2-2 6 16,2 2 9-16,1 2-13 0,-1 2-5 0,8 1 38 15,1 4 2-15,0 4 14 0,-1 0 14 0,-2 1 12 16,1 1 7-16,-1 3-9 0,-3 2 1 0,0-4-12 15,0 0 6-15,-1-1-7 0,-3-5 5 16,4 7-12-16,-4-7-6 0,0 1-2 0,-3-5-10 16,1 0-13-16,1-3-15 0,1 0-35 0,1-1 3 15,-1 1-101-15,-5-2-29 0,10 0-35 16,13-13-25-16,-10 6-48 0,4-4 25 0,-1-3-105 16,2-1-94-16,-3-2 29 0,3-1 7 0,-1 1 30 15,-3-2 26-15,1 0 23 0,-2 2 22 0,-2 2 12 16,0 1-11-16</inkml:trace>
  <inkml:trace contextRef="#ctx0" brushRef="#br0" timeOffset="52067.1075">9485 2899 654 0,'2'-5'252'0,"-1"0"-33"16,-1 1 11-16,-1 3 5 0,-1-2 14 16,0 3 12-16,0 0-31 0,-1 1 45 0,-1 2-17 15,1 0 3-15,-8 9-11 0,2 2 6 0,2 0 6 16,0 2-9-16,-2 0-34 0,4 1-17 16,2 2 4-16,2-1-18 0,1-9-15 0,0 6-17 15,0 0-36-15,13 16-17 0,-4-16-2 0,2-2-5 16,1-4-12-16,3-3-11 0,3 1 13 15,0 0-16-15,0-6-28 0,-11-1-22 0,7 0-18 16,1 0-10-16,17-15 4 0,-14 7-23 0,-3-2-4 16,0-3-10-16,-2 1-5 0,1-1-9 0,-3-3 0 15,2-4-6-15,-3 4 4 0,-2-2 10 16,0 1 3-16,-2 3 2 0,-2 4 9 0,-1 1-7 16,-2 4 19-16,0 1-9 0,-1 4 22 0,0 0-9 15,-4-3-1-15,2 4 16 0,-1 2 25 16,-1 0 4-16,0 2 13 0,-3 8-9 0,2 1 5 15,0 0 4-15,0 1-7 0,3-2 12 0,0-5-2 16,2 2 3-16,0-10-18 0,0 9 17 16,0 1-21-16,15 10 19 0,-9-13-12 0,6 3-6 15,2-4-2-15,-1-1 3 0,-1-5-26 16,-12 0-8-16,9 0-8 0,0 0-25 0,14-12 4 16,-11 3-22-16,0-2-7 0,-1 0 3 15,-1-4 2-15,-1-1-12 0,-3-2-3 0,1 1 11 16,0-1 14-16,-2 0-5 0,0 4 11 15,-1 5-17-15,-2 1 44 0,0 1-12 0,0 2 2 0,0 2-14 16,-1 1 37-16,-1 2-6 0,0 0 24 16,0 0 11-16,1 11 10 0,-1-4 23 0,1 12 8 15,3 0 9-15,-3-2-4 0,0-3 12 0,2 2-16 16,-1 2 20-16,-1-1-2 0,1-4-1 16,-1-3-10-16,0 1 12 0,-1-2 17 0,0-3-42 15,0-1 17-15,0-5-5 0,0 0 0 16,0 6-1-16,0-6-7 0,0 7 28 0,0-7-23 15,0 0-11-15,0 6 18 0,0-6 2 16,-11 7-32-16,9-9 7 0,-3-1-3 0,3-2-22 16,0-2 12-16,-1-6-22 0,1 0-6 0,1-5 4 15,1 11-13-15,0-5 10 0,10-11-1 16,-3 10-14-16,2 1-19 0,1 4-3 0,2-3-9 16,-1 3 7-16,5 1-12 0,0 2 11 15,-1-2-6-15,-3 6 13 0,-2 0-6 0,1 1 12 16,-11 0-9-16,11 0-2 0,15 13 3 15,-17-7 10-15,2 6-11 0,-6-3 1 0,0 0 1 16,-3 0-5-16,-1-1-11 0,0-2-18 0,-1 2-18 16,0-2-2-16,-11 16-28 0,4-13-27 0,2 1 11 15,2-2-103-15,1-2-43 0,-2 0-18 16,1-2-32-16,1-1 31 0,0-2-236 0,0 2 44 16,2-2 38-16,0-1-11 0,0 0 28 0,11 5 9 15,-5-6 48-15,16-3 16 0,-10 4 37 16,26-10-2-16,-12 3 21 0</inkml:trace>
  <inkml:trace contextRef="#ctx0" brushRef="#br0" timeOffset="52681.5452">10435 2959 493 0,'4'-7'372'16,"-1"1"-14"-16,-2-1-36 0,-1-1-13 0,-1 4-46 16,-1-3-33-16,2 1 6 0,-12-11-5 15,4 10 9-15,-4 0-30 0,0 2-22 0,12 5-19 16,-14 0 13-16,-17 14-4 0,13-1-13 15,1-1-11-15,0 5 4 0,2 2-16 0,0 3-4 16,3-3 0-16,2 1-17 0,2 0-9 0,4-2-13 16,2-1-16-16,1-5-4 0,1-2 8 15,0 0-23-15,0-1 8 0,12 8-4 0,-5-13-5 16,0 0-23-16,1-4 15 0,2 1-27 0,8 0-1 16,-9-1 9-16,6 0-18 0,17-12-17 15,-14 0-6-15,-2 0-8 0,0-2-9 16,-1-1 5-16,0-2-18 0,-3-3 9 0,-1-1 6 15,1-1 3-15,-4 0-4 0,1-2 0 0,-1 4 0 16,-3-4 6-16,1 7 2 0,-4 1 3 16,2 6-12-16,-1 0 16 0,-1 3-10 0,0 2 8 15,-1 2-3-15,1 1 1 0,-2 2 12 0,0 0 2 16,0 0 12-16,0 0 1 0,5 16 17 0,-3 2-11 16,-1 1-1-16,1 1 17 0,1 3 10 15,0 1 6-15,0 4 12 0,0 5-26 16,0-4 27-16,0 0-10 0,-1 3 23 0,4 0-20 15,-3 1 0-15,0 1 10 0,1-1-13 0,-1 0-6 16,0 0 2-16,-2-1 4 0,-1-1-6 16,2-1 10-16,-2-16-7 0,0 3-5 0,0 4-3 15,-18 21 16-15,8-25-14 0,-1-2 14 0,-2-1-35 16,-1-5 13-16,0 3-3 0,-3-4-8 16,5-5 1-16,1-1 4 0,2-2 0 0,9 0 6 15,-10 0-21-15,-9-20 4 0,12 6-8 0,3-3 21 16,1 0-13-16,2-5-16 0,1 12-15 0,0-6-2 15,15-23-1-15,-7 19-42 0,5-2-22 16,0 1-26-16,2 1-11 0,0 3-34 0,2 0-54 16,3 4 17-16,2-2-81 0,-1-1-56 15,-4 3-21-15,-1 1-43 0,-1 1 34 0,0 0-231 16,-3 2 34-16,0 1 60 0,-3 5 39 16,-2 2 30-16,-3-3 34 0,0 0 24 0,3-1 25 15,-4 3 21-15,2 0 35 0,-1-2-48 16</inkml:trace>
  <inkml:trace contextRef="#ctx0" brushRef="#br0" timeOffset="53342.3026">11069 2617 436 0,'2'-17'324'16,"-3"5"-36"-16,0 0 1 0,0 5-36 16,1 7-21-16,0 0-10 0,0 0 9 15,0 0-26-15,-4-6 52 0,4 12 30 0,0 2-12 16,2 20 2-16,-2-14-1 0,0 11-2 0,0 3-8 15,0 2-11-15,0 3-45 0,0 1 1 16,0 2-12-16,-12 36-30 0,11-37-15 0,-2-2-4 16,1-1-16-16,0 0-26 0,0-3-8 15,2-4-12-15,0-7-45 0,0-8-7 0,0 1-54 16,0 0-20-16,0-4-46 0,0-7-47 0,0 0 12 16,9 11-144-16,-4-12-35 0,6-9 28 15,0-2-282-15,-2-2 6 0,1-3 45 0,0-1 18 16,0-2 47-16,1 2 34 0,-1-2 27 0,0-1 25 15,1 1 60-15,-1 1-2 0,0-1-35 16</inkml:trace>
  <inkml:trace contextRef="#ctx0" brushRef="#br0" timeOffset="53596.0758">11171 2695 301 0,'-5'-6'517'0,"3"3"-95"0,-1-2-65 16,0 1 17-16,0 2 4 0,2-1-21 0,0 1-26 15,1-1-7-15,-2-1-37 0,3 1-22 16,0 3-16-16,0-4-25 0,4 1-30 0,0-1-14 16,11-2-32-16,5-1 1 0,3 0-39 15,4 0-7-15,2 1-6 0,2 0 5 0,-2 1-34 16,4 2 9-16,-1 2-35 0,-1-1-31 0,-2 1-54 16,-3 1-46-16,-15 0 7 0,6 0-113 0,16 15-58 15,-24-7-59-15,-6 0 28 0,-4-2-259 16,-1 0 43-16,-3 1 37 0,-5 3 32 0,-3 0 22 15,-5 2 40-15,5 0 27 0,-2-1 40 0,-2-1 14 16,-2 0 9-16</inkml:trace>
  <inkml:trace contextRef="#ctx0" brushRef="#br0" timeOffset="53778.0658">11210 2851 631 0,'-6'2'443'15,"0"0"-74"-15,1-1 56 0,1 2-60 16,2-3-22-16,-1 0-28 0,2 1-40 0,0 1-31 15,1-2-29-15,2 0-16 0,1 1-48 0,3 1-30 16,1-1-81-16,14 2-5 0,0-1-120 0,4 0-55 16,-3-2-70-16,2 2 20 0,0 0-272 15,2 1 5-15,-1-2 53 0,-1 2 26 0,1 0 26 16,0-2 41-16,-4 3-11 0,2-1 9 16</inkml:trace>
  <inkml:trace contextRef="#ctx0" brushRef="#br0" timeOffset="54179.8902">11586 2910 849 0,'0'0'390'0,"0"-1"24"16,0 2-34-16,-1-1-10 0,0 2-13 0,0 0 10 16,-2 3-21-16,0 1-4 0,0 9-15 0,-3 1-28 15,3 3-16-15,-1 0-29 0,0-1-28 16,2 1 2-16,2-9-25 0,0 4-51 0,0 1-15 16,14 14 6-16,-10-14-14 0,1-4-19 0,1-5-5 15,3 4 4-15,2-7-28 0,8-3-7 16,-10 0-58-16,6 0-22 0,1 0-5 15,24-14-14-15,-24 9-10 0,4-4 2 0,-5-2-27 16,1-1 17-16,-2-1-5 0,-1-3 5 16,-3 5-3-16,-1-4 1 0,0 0 16 0,-4 4-8 15,-1 3 15-15,0 1 11 0,-2 2 10 0,1 0 23 16,-1 2-6-16,-2-1-1 0,0 4 40 0,-1 4 3 16,0-1 20-16,1 2-6 0,-2 1 36 15,0 10-1-15,2-7 11 0,-7 16 3 0,2-6-25 16,1-2-9-16,3-1 0 0,1-3-6 0,0-3-6 15,0 0-18-15,0-1-2 0,0 2-31 16,0-2-31-16,13 5-28 0,-9-10 5 0,1-1-113 16,0-2-52-16,2-1 22 0,-1 0-226 15,3 0 36-15,0 0-322 0,2 0 50 0,6-11 65 16,-9 8 39-16,0 1 41 0,-1-2 35 0,12 2 48 16,1-1 18-16,2 0 45 0,3 2-19 15,0-2 60-15,-12 3 31 0,5 0-30 0</inkml:trace>
  <inkml:trace contextRef="#ctx0" brushRef="#br0" timeOffset="54346.3344">12197 3202 549 0,'1'0'608'0,"1"1"-75"15,0 1-73-15,0-4-61 0,-2 4-30 0,1-2-51 16,1 0-37-16,-1 2-37 0,0-2-12 0,0 0-55 16,1 0-59-16,0 0-46 0,0 0-8 0,1 0-143 15,-1 0-72-15,0-2-78 0,-1 2 21 0,0-3-268 16,0 1 20-16,-1-1 41 0,0 1 7 15,-1 0 62-15,1-2-13 0,-2 2 52 0,0-2 31 16,0 0 8-16</inkml:trace>
  <inkml:trace contextRef="#ctx0" brushRef="#br0" timeOffset="67036.1817">9209 1366 244 0,'0'0'344'0,"0"0"-58"16,0 0-22-16,0 0-17 0,0 0-2 0,31 10 20 15,-27 9-58-15,-1 0-2 0,2 5-11 16,-2 0-10-16,-1 3-11 0,1-1-34 0,-1 1-23 15,0 0 19-15,1 0-42 0,-2-1 4 0,2-4-10 16,-1 1-9-16,1-5-20 0,-3-2-35 0,3-3-27 16,1 0-62-16,-4-6-45 0,2-3-73 15,0-3 16-15,2 0 17 0,-4-1-305 16,0 0 27-16,21-13 28 0,-9 3 25 0,1-2 23 16,2-2 37-16,1-1 4 0</inkml:trace>
  <inkml:trace contextRef="#ctx0" brushRef="#br0" timeOffset="67394.6353">9542 1433 586 0,'-2'-6'371'15,"0"0"-10"-15,1 1-69 0,0-1 15 0,0 1-38 16,-1 0-2-16,0-1-17 0,2 2-62 0,0-1-8 16,0 5-14-16,0 0-12 0,20-11-24 0,-4 8-10 15,-1 1-6-15,-6 2-15 0,5 0 0 0,21 11-10 16,-18-3-9-16,1 2-17 0,-4-1-3 15,-2 3-7-15,-4 0-17 0,-5-2 2 0,-3-10-10 16,0 10 2-16,0 3-3 0,-12 15-10 0,2-14 2 16,-1 3 11-16,-5-2 4 0,0-2-38 0,-3 2 22 15,2-4 3-15,-1 0-6 0,-1-5 4 16,2 3-24-16,1-2 12 0,4-4 2 0,1 0 21 16,2-2-20-16,3-1-22 0,0 0 12 15,6 0-6-15,0 0 4 0,0 0 16 0,-5-4-14 16,8 0-4-16,1 2 11 0,9-4-10 0,4 1 0 15,4-3-32-15,3 1-26 0,-1 1-31 0,3 2-20 16,0 0-32-16,1-3-40 0,-2 2-35 16,4 1 20-16,-5-2-240 0,2 1-14 15,-2 0 35-15,-2 2 20 0,-2-3 38 0,1-1 9 16,-2 0 22-16,-1 1-2 0</inkml:trace>
  <inkml:trace contextRef="#ctx0" brushRef="#br0" timeOffset="67817.7813">10083 1296 379 0,'0'-12'434'0,"-3"3"-79"16,-5 1-27-16,0 2-22 0,1 5-19 15,-9 2-37-15,7-1-29 0,-12 10-24 0,5-2-24 16,1-1-17-16,-2 3-8 0,1 1-10 0,0 1-20 16,2-1-3-16,2 3-5 0,2-2-15 15,5 2-10-15,-5-2-8 0,7-3-19 16,1 0-12-16,1-2-4 0,1-7-6 0,0 0 17 15,0 7-6-15,0-7-12 0,23 20-3 0,-5-12-3 16,-1-4-14-16,4 1-1 0,2-1-30 16,-4 0 14-16,3-1-11 0,0 1-11 0,-4 1 6 15,3-2 8-15,-4 3-4 0,-7-2-21 16,-4 0 31-16,0 0-12 0,-1-2 12 0,-1 3 0 16,-2-2 20-16,-2 1-12 0,0-4 0 0,0 0-20 15,0 0 20-15,-19 21 5 0,5-13 0 16,-2-3 26-16,-2 2-5 0,1 1-1 0,-2-4-15 15,4-4-1-15,1 0-10 0,14 0-19 0,-10 0 2 16,1 0 2-16,0 0 17 0,2 0 0 0,7 0 22 16,-15-11-10-16,13 6-2 0,1 1 5 15,2-1-1-15,1-2-52 0,6-6-17 0,3-3-13 16,2-2-42-16,3 1-13 0,2 2-41 0,-1-2-36 16,5 5 19-16,-1-5-207 0,5 3 30 0,18-8-96 15,-3 4 28-15,-3 0 47 0,-1 3 15 16,0 1 47-16,-2 2 36 0</inkml:trace>
  <inkml:trace contextRef="#ctx0" brushRef="#br0" timeOffset="68252.9212">10430 1031 923 0,'-4'0'339'15,"3"-4"-29"-15,-2 12-35 0,2 7 0 16,2 3-33-16,-1-5 35 0,0 8-27 0,14 33 3 15,-7-26-2-15,0-3-16 0,-1 1-16 0,3 1-20 16,0 0-14-16,-2 0-19 0,1-2-19 16,-2-3-5-16,0 0-16 0,-1-5-8 0,0-3-15 15,-2-3-22-15,0-2 3 0,1-1 9 0,-3-4-24 16,0 0 10-16,0-1-26 0,0-2 6 16,-1-1-12-16,0 0-12 0,0 0-15 0,0 0-6 15,4-12-14-15,-4 6-12 0,1-1-4 0,2-10-9 16,-1-1 11-16,3-5-16 0,0 2 10 15,2 1-8-15,-1 6 16 0,2 6-13 0,3-1 12 0,4 2-5 16,7 2 7-16,-6 2-2 16,0 3 8-16,-10 0-12 0,3 0 9 0,2 0-7 15,8 12 7-15,-6-7 1 0,0 4-3 0,-5 2 15 16,1 1 5-16,-5-3-10 0,-1-3 15 16,-3 3-18-16,0-9 22 0,0 6-11 0,-12 14-2 15,3-8-3-15,-3-4-6 0,0-3-27 16,-1 2-25-16,2-3 5 0,0-3-107 0,1-1-44 15,10 0-43-15,-8 0 22 0,-14-10-232 0,18 0-52 16,-1-4 37-16,-2-9 33 0,6 0 33 16,1 11 13-16,12-25 44 0,-1 13 23 0,-2 2 17 15,5 1-21-15</inkml:trace>
  <inkml:trace contextRef="#ctx0" brushRef="#br0" timeOffset="68414.8487">10772 1173 504 0,'9'7'401'15,"0"-2"-16"-15,-1 5-54 0,-2 1 3 0,0 2-10 16,-2 0-29-16,2 2-8 0,-3-5-15 0,-2 2-48 15,1-3-12-15,0 1-12 0,0 5-31 16,-2-1-29-16,0-4-20 0,0-1-57 0,0-1-23 16,0-1-5-16,0-7-126 0,0 0-51 0,0 0-73 15,0 0 19-15,0 0-273 0,1 8 37 0,0-8 31 16,1-3 28-16,-1-2 24 0,5-10 26 16,1-2-17-16,-4-1 34 0,-3 8 23 0</inkml:trace>
  <inkml:trace contextRef="#ctx0" brushRef="#br0" timeOffset="68537.1971">10783 1031 231 0,'-10'-4'385'0,"-1"4"-73"0,2-2-54 0,1 0-25 15,1 1-54-15,-1-3-41 0,2 3-71 16,0 0-89-16,2-5 3 0,0 4-252 0,4-5-77 16,0 0 40-16,0-1-14 0</inkml:trace>
  <inkml:trace contextRef="#ctx0" brushRef="#br0" timeOffset="69015.4687">10955 823 314 0,'20'3'445'0,"-4"4"-19"0,5 4-57 15,-3 5-49-15,1 2 29 0,-2 4-18 16,0 4-33-16,3-1-8 0,-4 5-23 0,2-1-18 16,-2 3-14-16,3 2-31 0,-3 0-10 0,-7-5-18 15,-2-4-17-15,0 0-8 0,-1-2-20 0,-2-1-13 16,0-1-24-16,-2-2-10 0,0-2 12 15,0-3-22-15,0-2 1 0,-1-3-4 0,0-3-7 16,-1 1-8-16,2-2 4 0,-1 0-24 0,1-3 1 16,1-1-6-16,2-1-10 0,-5 0-1 15,0 0-18-15,19-10-4 0,-3-4-16 0,-2-4 3 16,0-3-2-16,1-1-8 0,-6-2 9 0,-1-2-2 16,-3-4-6-16,-3 7 9 0,-2 2-4 15,0 12 8-15,0-3-5 0,-14-12 2 0,8 18-3 16,-2-1-4-16,-3 3 4 0,1 2 10 0,10 2-9 15,-9 0 6-15,2 0 2 0,1 0-4 16,-6 14 1-16,11-7 11 0,0 1 10 0,2 3-7 16,-1-11 16-16,10 24 5 0,-2-13-9 15,1 7 11-15,4-5 12 0,3 1-6 0,-3 1 7 16,4-1-7-16,-2-2 6 0,2 0-2 16,-3 0-2-16,2 1-17 0,0-1 10 15,-3 0-4-15,-3 0-9 0,2-3-7 0,-6-4 16 16,-3 3-3-16,-3-4-12 0,0-4-35 0,0 0-65 15,0 0 10-15,-12 12-146 0,-9-7-73 0,5-5 29 16,-8 0-324-16,12 0 60 0,-6 0 39 16,-4 0 30-16,-26-12 48 0,22 5 26 0,-9-4 53 15,4-3 5-15,1-5 2 0,4 3 4 16,3-6 18-16</inkml:trace>
  <inkml:trace contextRef="#ctx0" brushRef="#br0" timeOffset="69181.4117">10993 1152 383 0,'-3'0'600'0,"4"0"-88"0,3 0-69 16,-5-1-48-16,5 2-45 0,1-2-35 0,4 1-39 16,5 0-39-16,7-3-21 0,-9 3-31 0,28-7-76 15,-8 6-10-15,-1-4-164 0,3 1-126 16,2 0 17-16,4 3-293 0,1 1 7 0,-1 0 34 16,3-3 35-16,-21 3 27 0,13 0 22 15,4 0 50-15,5 0 25 0,51 14 2 16</inkml:trace>
  <inkml:trace contextRef="#ctx0" brushRef="#br0" timeOffset="69345.8499">11960 1221 343 0,'0'2'467'0,"7"1"-91"0,-4-1 15 0,1 0 2 15,0-1-41-15,0 1-20 0,-4-1-61 16,-3-1-16-16,4-1-38 0,0 3-25 0,0-3-55 16,1 2-15-16,1 3-114 0,-6-4-82 0,-3 1-90 15,0 2 16-15,-1 1-315 0,-2-2 21 16,1-3 59-16,-4-4 2 0,5 5 23 0,-16-5 13 15,3 1 27-15,-6-2 8 0</inkml:trace>
  <inkml:trace contextRef="#ctx0" brushRef="#br0" timeOffset="71974.1274">4667 3278 252 0,'0'0'193'0,"0"0"-17"16,0 0-33-16,0 0-19 0,0 0-11 0,0-12 24 15,0 12-13-15,0 0 1 0,0 0 3 16,0 0-22-16,0 0-6 0,0 0 6 0,0 0-4 16,0 0-4-16,3-24-1 0,-3 24 6 0,0-1-2 15,-1-2-5-15,1 2-22 0,0 1 9 16,0-3-4-16,0 3-22 0,0-3 8 15,0 2-9-15,0 0-8 0,-1-1 6 0,1 0-2 16,1-1-3-16,-2 1 7 0,2 1 5 0,0-1-3 16,0-1-10-16,-1 3-4 0,0 0-7 0,0 0 25 15,0 0 0-15,0 0-7 0,0 0-33 0,0 0 6 16,0 0 2-16,0 0 11 0,0 0-17 16,0 0 22-16,0 0-17 0,0 0-17 0,0-6 5 15,0 6 7-15,6-6 7 0,-6 4 6 16,0 4-18-16,1-4 17 0,-1 2-2 0,0 0-19 15,1 0 24-15,-2 0-8 0,2 0 1 0,-1 0-12 16,0-1 10-16,0 2-4 0,0-2-2 16,0 0-11-16,0 0-1 0,0 1 2 0,2 0-9 15,-2 0-1-15,-1 3-12 0,1-3 10 0,0 2-7 16,0-1 5-16,0 1 20 0,-1 2-15 16,1-2 16-16,0 0-16 0,0 2 1 0,0-4 23 15,-1 2-8-15,2 0-2 0,-2 3-2 0,1-1-2 16,-1 0-1-16,0-1 12 0,1 1-1 0,-1 1 13 15,1-5-1-15,0 0-19 0,0 8 23 16,0 1-23-16,-10 15 6 0,4-7-1 0,2-1 2 16,-3 1-23-16,1-2 12 0,0 3-14 0,-2 0 6 15,1 4 5-15,-1-1-2 0,1 0 4 16,-2 2-12-16,-1 2 12 0,2-4 11 16,-1 3-9-16,-2-2-16 0,2 3 8 0,0-2 6 15,-1 1-3-15,-1 0 1 0,1 0 3 0,-1-1-14 16,-1 2 0-16,-1-1 13 0,2 0-26 0,1 0 13 15,-1 0 3-15,0-2-8 0,2-1 18 0,-1-3 7 16,1 2-18-16,3-6 5 0,0 1 4 16,-1-1 4-16,2-5-20 0,4-3 5 0,-2-1-3 15,0 1 14-15,1-3-1 0,0 2-9 0,1-2-11 16,-1 0 12-16,1 1-1 0,-1-3 8 16,1 1-2-16,0 0 1 0,0 1-6 0,1-1-1 15,-2-1-2-15,2 1 3 0,-2-1 1 0,2 0-3 16,-1 1 5-16,1-2-13 0,0 1 9 15,0 0 25-15,0-1-21 0,0 0 14 0,-1 1-18 16,1-1 9-16,0-1-12 0,1 1 18 0,-1-1-16 16,0 1 4-16,1-1-1 0,1-1-14 15,-2 1 20-15,0 1-25 0,0-3-2 0,0 2-9 16,0 0-15-16,1 0 1 0,-1-1-41 0,1 0-4 16,-1 1-21-16,1 0 3 0,-1-1-14 15,0-1-17-15,2 0-14 0,-2 2-38 0,0-2-19 16,1 1 19-16,-2-1-201 0,1 1-57 0,2 0 37 15,-1-1 33-15,1-1 13 0,-1 2 41 16,-1 2 33-16,0 0 1 0</inkml:trace>
  <inkml:trace contextRef="#ctx0" brushRef="#br0" timeOffset="82103.4418">3869 4188 643 0,'0'0'280'15,"0"-14"-37"-15,0 14-26 0,0 0-20 0,-12-26-34 16,11 21-7-16,1 3-11 0,-1 2-7 16,-1 0 1-16,1 1-5 0,2 0-11 0,-4 5 16 15,2 0-23-15,0 1 15 0,-2 11-20 0,0 0 25 16,0 0-38-16,1-1-7 0,2-11-2 0,0 4-21 15,0-1 19-15,0 0-41 0,0 0 26 16,0-1-6-16,0-2-7 0,0-6-11 0,0 8-4 16,0-2 30-16,0-6-7 0,0 0-23 0,10 13 19 15,-3-12-33-15,1-1 31 0,11 0-5 16,-12 0-22-16,4 0-2 0,4 0 4 0,-2 0-2 16,12-12-14-16,-14 12-19 0,-3 0 18 0,-8 0-3 15,8 0-8-15,4 0 18 0,14 13-24 16,-12-4 21-16,-7-2 16 0,3 4-21 0,-2 2 23 15,-1-1-5-15,-3-4 6 0,0 1 9 16,-2-1-13-16,-1-1 1 0,-1-7 4 0,0 6-9 16,0-6 2-16,0 8-3 0,-13 14-1 15,3-11-14-15,-2 2 11 0,1-5-14 0,-3-1 13 16,1-1-18-16,-2-1-9 0,1 1-28 0,-4-3-22 16,6 0 4-16,-1 0-79 0,4-1-7 15,0-1-44-15,0-1-30 0,9 0-26 16,-8 0 21-16,0 0-168 0,8 0-89 0,-22-14 5 0,15 8 52 15,2-1 5-15,4 1 38 0,1-2 40 16,1 1 11-16,-1-2 12 0</inkml:trace>
  <inkml:trace contextRef="#ctx0" brushRef="#br0" timeOffset="82362.1573">3855 4185 756 0,'-2'-2'332'0,"1"-1"-35"15,0 1-37-15,3-1-35 0,0 2-11 16,0-2 10-16,4 1-28 0,-1 0-33 0,2 2 1 16,9-4-17-16,2 0-35 0,0 1 13 0,2-1-33 15,2 3 26-15,-2 0-45 0,-8 1-17 16,3 0-36-16,3 0-35 0,-1 0-42 0,20 12-58 15,-21-5 13-15,-4-4-169 0,-5-1-150 16,1 2 25-16,-4-2 8 0,1 2 55 0,-4-2 23 16,1 1 18-16,0 0-8 0</inkml:trace>
  <inkml:trace contextRef="#ctx0" brushRef="#br0" timeOffset="82793.9611">4226 4198 986 0,'0'-2'335'0,"3"1"-42"0,-2 1-39 0,0 1-5 15,0 1-29-15,-2 1 46 0,0 2-2 16,1 2-23-16,-4 9-7 0,4-7-10 0,0 3-32 16,-5 24-9-16,3-18-13 0,2 1-13 15,0-10-10-15,0 6-19 0,0 2-13 0,0 2-11 16,0-2-11-16,0 0-5 0,-10 12-4 0,9-18-4 15,-1-2-6-15,1-3-14 0,-2 0-8 0,1-2-7 16,0 1 11-16,-1-1-13 0,1 0-10 0,-2-2 6 16,1 0-7-16,-1 0-1 0,0-1-19 15,1 1 3-15,-2-2-15 0,5 0 6 0,0 0 1 16,0 0-14-16,0 0 6 0,-7 0-10 0,-1-12 8 16,7 12-8-16,1-3 5 0,1 1-7 0,2-1 13 15,0 1-11-15,1 0 7 0,1 2 0 16,1-2-2-16,2 1-3 0,9-1 8 0,1 0-12 15,-5-1 13-15,7 1-34 0,-2 0-3 0,1-1-15 16,1 1 5-16,-1 2-41 0,-2-3-53 16,-3 1-18-16,-3 0-17 0,-2 1-35 0,-1-1-16 15,-1 0-24-15,-1 1 24 0,-3-4-207 16,1 4-17-16,-1-1 17 0,-1-1 30 0,-1 0 53 16,0-1 9-16,-1-1 12 0,0 5 27 0,0 0 4 15</inkml:trace>
  <inkml:trace contextRef="#ctx0" brushRef="#br0" timeOffset="82993.992">4390 4332 563 0,'-1'-4'404'0,"0"-1"-39"0,0 3-38 16,1-1-20-16,-2 1-39 0,1-1-5 0,2 3-4 15,-1 1 11-15,2 1-4 0,-1 2-19 0,2 1-17 16,2 9-30-16,0 3-10 0,-1-2-21 0,0 2-9 16,0 1-20-16,1-1-16 0,-2-1-21 15,-1-5-30-15,1 0-58 0,-2-2-34 0,2-1 2 16,-2-3-114-16,0 0-35 0,0-2-31 15,2-2 21-15,-3 2-248 0,3-3-51 0,-3 0 16 16,0 0 25-16,0 0 45 0,0 0 30 0,5-12 22 16,-4 7 15-16,5-9 23 0,0-2 22 15</inkml:trace>
  <inkml:trace contextRef="#ctx0" brushRef="#br0" timeOffset="83994.2019">5060 3040 631 0,'1'1'224'0,"0"0"-31"0,0-1-11 0,-1 1-22 16,2 0 9-16,-1 0-19 0,0 1 15 0,-1 1-5 16,-1-3-20-16,2 5 9 0,0-4-39 0,0 4 8 15,0-2-6-15,1 2-15 0,-2 2 10 16,2-2 3-16,0 1-18 0,2 10 11 0,-1 3 9 15,2-4 8-15,-1 4-26 0,-1 3-9 0,1 0 5 16,-1 2-8-16,1-2 12 0,1 2-7 0,-2 1-28 16,2 0 18-16,-1-1-13 0,-1-2-5 15,1 3-4-15,-1-3 24 0,1 4-14 0,2 0 7 16,-1 0-11-16,1-5-9 0,-2 5-5 0,1-4 1 16,0 3-1-16,1-1-25 0,-1 0 11 15,1-2 1-15,0 2-1 0,-1-2 5 0,-1 2-17 16,1-2-5-16,0-1 9 0,-1-1-4 15,1-3-7-15,-1 3 0 0,0-3 3 0,1 0 11 16,0-1-9-16,-2-2 0 0,0-1 6 0,1 1 0 16,0-2-15-16,-2-2 17 0,0 0-16 15,0-3 25-15,-1 1-18 0,1-4 0 0,0 3 4 16,-1 0-10-16,2-1-2 0,-3 0 12 0,2 1-14 16,0-1-2-16,-2-2 5 0,2 2 8 0,-2-1-10 15,1-1 11-15,0 1-4 0,-1-1-3 16,2-1 5-16,-1-1 8 0,1-2-1 0,-2 2-10 15,2-1 0-15,0-1-1 0,-2 0-3 16,0 0 2-16,0 0-6 0,5-1-2 0,-3 1 1 16,0-3 5-16,-1 3 7 0,0 0-18 0,1 1 0 15,-2-1 2-15,2 0-8 0,-1 0-11 0,0-2-16 16,-1 0-15-16,0 1 6 0,1 0-8 0,-1-1-31 16,-1 1 18-16,1-1 6 0,1 4-54 15,0-4 33-15,-2-1-49 0,1 3-7 0,-1-1-10 16,0-1-2-16,0 0-22 0,1-1-24 15,-2 2-17-15,0-1 17 0,0 1-103 0,-2-2-127 16,2 1-30-16,-1 1 73 0,1-1 15 0,-2 2 3 16,0-1 31-16,1 0 9 0,-1 0 34 0</inkml:trace>
  <inkml:trace contextRef="#ctx0" brushRef="#br0" timeOffset="85411.6955">5127 4276 496 0,'0'0'334'16,"0"-16"-28"-16,2-6-49 0,0 17-4 15,-2 1-13-15,1 0-15 0,-2 0-25 0,1 1-16 16,0 0-13-16,0-1-14 0,0 4-24 0,0 0-9 16,0 0 1-16,0 0-21 0,0 0-8 15,0-6-5-15,-2 8-6 0,0 1-9 0,0 3 22 16,-3 11 9-16,-2-1-8 0,0 2-7 16,1 1 0-16,-1 3-14 0,1 2 6 0,-1 1-7 15,0 1-10-15,2-2-9 0,-1 1 14 0,1-1-20 16,4-2 3-16,-2-1-10 0,2-2 6 15,1-1-2-15,0-11-11 0,0 0-1 0,0 3 14 16,11 5-11-16,-6-9-5 0,-1-3-7 0,2 0 2 16,0-1-13-16,2-1 10 0,-2-1-8 15,1-1-2-15,1 1-8 0,17-9-10 0,-9 3-7 16,-4-1-3-16,1-2-4 0,-3-1 3 16,-3-3-17-16,-1 4 17 0,-3 0-16 0,-1 2 21 15,-1 1-16-15,-1 0-13 0,0 6 6 0,0 0-5 16,0 0 23-16,-12-15 4 0,8 14-9 0,-1 0-15 15,-2 1 22-15,1 1-5 0,-1 0-7 16,1 0 2-16,0 2-84 0,6-3-48 0,0 0-14 16,-14 6-34-16,9-3-21 0,3-1 21 15,2-1-212-15,2 0-45 0,2-1 57 16,2 0 29-16,2 0 28 0,10-1-5 0,-5 1 44 16,23-10 16-16,-12 6 19 0</inkml:trace>
  <inkml:trace contextRef="#ctx0" brushRef="#br0" timeOffset="85851.1957">5550 4368 722 0,'0'-5'316'15,"1"-1"-9"-15,-3 1-29 0,1-1-17 16,-2 2 13-16,0 0-78 0,-1-1 3 0,1 2-28 16,-2 3 10-16,0 0-26 0,0 0-20 0,0 1-16 15,-1 1-11-15,-5 7-21 0,3-2-9 0,1 3-10 16,-1-2-5-16,3 0 33 0,3 1-23 15,-1-2 7-15,1 1 1 0,1-1-10 0,1 0-19 16,0-7-8-16,0 11 2 0,0 2 2 16,16 13-15-16,-4-14 6 0,-3-2-4 0,3 1 10 15,1-2-6-15,-2-1-17 0,0 0-10 16,-1-3 21-16,-1 0-24 0,-1 2 7 0,4 0-3 16,-7-2-25-16,-1 2 26 0,-2-2 4 15,0 0-5-15,-1-1-1 0,-1-4 22 0,0 0 0 16,0 0-9-16,-10 15-3 0,-1-6-6 0,-2-1-1 15,3-3 7-15,-7 0-26 0,4-1 23 0,-1 2-11 16,1-4 6-16,3 1 2 0,-1-3-1 16,11 0 9-16,-7 0-7 0,0 0 11 0,7 0-16 15,-24-15 7-15,18 10-24 0,2 0 12 16,2-2 4-16,1 2-16 0,3-2 17 0,0 3 0 16,-2-3-31-16,12-16-20 0,-1 9 3 0,1-1-72 15,1-4-37-15,2-2-38 0,1 3-51 0,-1-3 20 16,0 3-291-16,2 0 43 0,-1 0 8 15,-2-3 76-15,3 3 8 0,-4-1 27 16,0 0 39-16,0-4 18 0,2 2 12 0</inkml:trace>
  <inkml:trace contextRef="#ctx0" brushRef="#br0" timeOffset="86660.4366">5598 3234 618 0,'2'-4'271'0,"1"2"-41"0,-2-1-12 0,0 0-26 15,1 2-15-15,-1-1-4 0,1 0-16 0,0 1 4 16,0-2-20-16,-1 3-20 0,0 0 9 15,1 0-3-15,0 0-10 0,1 1-13 0,-1 2-11 16,0-3 6-16,0 4-25 0,-1 1 7 16,3 1 12-16,1 8 19 0,1 3-42 0,0 0-9 15,-1 0-7-15,2 5 53 0,0 2-12 0,4 2-9 16,-2 1-18-16,0-3 28 0,0 2-19 16,0 4 14-16,3 2 5 0,3 0-4 0,1 2 7 15,-1 1-15-15,1-1-4 0,-1 0-2 0,3 1-5 16,-1-2-5-16,1-2-1 0,1 0-5 15,-3-1-5-15,0-1-1 0,-1-6-5 0,-1 1 4 16,-1-2-16-16,2-1-5 0,-2-2 0 0,-4-2-5 16,1-5 7-16,0 1-11 0,-2-2 1 15,-3-3 0-15,0-2-3 0,-2-3-1 0,-1 0 5 16,0 0-4-16,1 0-3 0,-2-1-1 0,0-1-5 16,0 1 1-16,-1-1-5 0,1 1 4 0,0-2-11 15,-1 0 12-15,0 0-7 0,-1-3-18 16,2 3-3-16,-1-2-5 0,-1 2-6 0,1-2-14 15,0 0 2-15,0-1-18 0,0 1-18 0,1 1-16 16,1-1 9-16,-1-1-55 0,0 0-44 16,1 0-33-16,-2 0-45 0,2 0 26 0,-1-2-249 15,0 3-35-15,1-3 74 0,-1 4 40 0,-1 0-11 16,2 1 47-16,-2 0 34 0,0 2 37 16,1 2-3-16,-1-1 3 0</inkml:trace>
  <inkml:trace contextRef="#ctx0" brushRef="#br0" timeOffset="87200.6307">6266 4207 838 0,'1'-5'328'16,"2"0"-2"-16,-3 0-34 0,2 1-10 0,-1-1-25 15,0 2-29-15,-1-2-1 0,1 2-31 16,-1-1-21-16,1 2-20 0,-1-1-7 16,0 3-17-16,0 1 1 0,-2 1-38 0,1 0 18 15,-1 3 4-15,-3 8-1 0,-1 0 5 16,1 4 2-16,-1 0-13 0,-3 0 3 0,2 3-1 15,2 0-10-15,-1 3 0 0,0-1-20 0,0 2 6 16,1-2-26-16,-1 2 7 0,2-2-8 16,2 0-3-16,0 0-8 0,1-4-4 0,1-10-8 15,0 4-5-15,0 3 6 0,12 14-3 16,-8-22-6-16,4 0-9 0,-2-4 10 0,1-1-5 16,0 0-4-16,1-1 0 0,-8-1-2 0,7 0 3 15,-1 0-6-15,-6 0-11 0,9 0 2 16,-1 0-15-16,10-19 3 0,-8 8-9 0,-4 2-2 15,-2 1-4-15,-3 1 7 0,1 1-15 16,0 0 14-16,-2 1 0 0,0 5-11 0,0 0 1 16,0 0 6-16,0-7-13 0,-13-3-8 0,8 6-12 15,0 3-24-15,0-1 12 0,-1 2 7 16,2 0-105-16,-1 0-20 0,-1 0-37 0,2 0-33 16,4 0 27-16,0 0-174 0,0 0-94 15,0 0 55-15,-9 0 14 0,10-2 37 0,1-1 29 16,1 3 20-16,2-1 32 0,3 0-30 15,8-2 44-15</inkml:trace>
  <inkml:trace contextRef="#ctx0" brushRef="#br0" timeOffset="87461.3252">6471 4417 376 0,'3'-4'450'0,"1"0"-42"0,2 2-59 0,-4 0 8 15,0 0-33-15,0-1-44 0,1 2-23 16,-2 0-31-16,1 3 12 0,-1 1-7 0,2 1-12 15,-2 2-14-15,1-1-20 0,1 15-17 0,-1-2-2 16,6 3-27-16,-2-1-1 0,-1 0-15 16,1-1-20-16,0-2 0 0,0 0-20 0,-1-3-2 15,-1-2-12-15,-2-4-41 0,1-1-39 16,-1-2-21-16,0-1-35 0,0-2 7 0,0-1-121 16,-1-1-42-16,-1 0-51 0,0 0 29 0,0 0-248 15,0 0 17-15,5-10 38 0,-8 8 24 16,2-3 21-16,-2 0 8 0,0 2 70 0,-5-8 9 15,-2 2-8-15,-1-2 30 0</inkml:trace>
  <inkml:trace contextRef="#ctx0" brushRef="#br0" timeOffset="88441.0347">6150 3323 329 0,'1'-2'273'0,"0"2"-56"15,-1-2 14-15,1 0-24 0,-1 1-21 0,1 0 17 16,-2-1-24-16,2 1 5 0,0 1-10 0,0-2-5 16,0 1-16-16,1 1 9 0,-1 0-28 0,0 0 8 15,1 0-11-15,-2-4 11 0,1 4-32 16,1-1-27-16,-1 2 11 0,-1-1-10 0,0 0-10 16,0 0 0-16,0 0-4 0,0 0-8 0,0 0-6 15,0 0-6-15,0 0 28 0,0 0-20 0,8 4 5 16,-5-3-20-16,-2 1 12 0,3 0 18 15,-3 3-14-15,2-3-4 0,-1 1-2 0,1 1-2 16,0 1 9-16,7 5 1 0,0 2 2 0,0 0-7 16,4 5 7-16,0 2-6 0,-1-1 8 15,3 3-2-15,3 4-6 0,2 3 2 0,2 2-6 16,2 0 15-16,0 3-12 0,4 0-3 16,1 3-7-16,2-1 6 0,-1 0-10 15,0 0-10-15,0-1 0 0,1-3 2 0,-1 5-16 16,-1-4 15-16,0 0-14 0,-1 0-2 0,-1-4 11 15,-3 1-4-15,0 0-5 0,-2-3-11 16,-1 1 2-16,-3-2 8 0,-2-2 0 0,-2 1-4 16,-2-3 1-16,0 2 4 0,-1-6-6 15,-2 2 0-15,-2-5-13 0,-1 2 12 0,-1-5 1 16,-2-2-11-16,-2-1-5 0,0-3 7 0,0-1-1 16,0-1-2-16,-1 1 10 0,0-3-5 15,0 2 8-15,0-1 0 0,1-1 0 0,-1 0-5 16,1 0-3-16,-2 0 6 0,1 0-9 15,1-1 11-15,-2 0-1 0,0 0-11 16,0 0-14-16,0 0-2 0,0 0-21 0,0 0-10 16,0 0-27-16,6-10-23 0,-4 8 10 0,-2 0-83 15,0-1-25-15,-1 1-52 0,0-1-38 16,0-1 25-16,-1 1-228 0,0-2-23 0,-2 3 30 16,0-1 35-16,1-2 31 0,-1 2 15 0,-1-1 78 15,2 1 4-15,0 1 32 0,-1 0 0 16</inkml:trace>
  <inkml:trace contextRef="#ctx0" brushRef="#br0" timeOffset="89525.3907">7172 4481 817 0,'-13'0'281'0,"13"12"-26"0,0-12 9 16,0 0-16-16,0 0-18 0,0 0-18 0,-15 0 14 16,15 0-28-16,0 0 10 0,0 0 1 0,-19 25-28 15,17-23-24-15,1-1 1 0,0-1-9 16,0 0-22-16,0 0-4 0,-1 2-16 0,2-1 1 15,0-1-1-15,2 0-19 0,-1 0-14 16,1 0 4-16,2 0-12 0,1 0-22 0,1 0 22 16,1-1-22-16,3 1-9 0,-1 0 2 0,3 0-1 15,22-11-3-15,-15 10-3 0,-3-3 3 16,-1 1-10-16,-2-1 2 0,-4 4-19 0,-1-2 24 16,-2 1-9-16,1-1 2 0,-3 2-14 0,-1-2-11 15,1 1 5-15,-4 1 17 0,0 0-23 0,0 0 13 16,0 0-15-16,0 0 8 0,0 0-6 15,9 14 7-15,-9-11-11 0,0 0 10 0,0 1 6 16,1 1 9-16,-2-1 5 0,1 1-2 16,1 1 12-16,-1 0-15 0,0-6 0 0,0 8 11 15,0 5-10-15,0 2 3 0,0-2 1 0,0 5 2 16,0 1-17-16,0 2 6 0,0 1-10 0,0-2 3 16,0 1 5-16,0 1 0 0,0-3 1 15,0 1-1-15,0-2-5 0,0-2-6 0,-12 15-3 16,10-24 0-16,1 1-24 0,1-4-14 0,-1 1-22 15,0-2-4-15,0-1-17 0,0 1 9 0,0-2-109 16,1-1-36-16,-1-1-29 0,2-1 24 16,-1-2-198-16,1 1-54 0,-1-1 20 0,2-3 38 15,-2 2 36-15,2-14 12 0,-2 11 32 16,0-3-11-16,5-11 81 0,-1 4-17 0</inkml:trace>
  <inkml:trace contextRef="#ctx0" brushRef="#br0" timeOffset="90555.637">6612 3360 593 0,'0'-1'226'0,"1"-1"-24"0,-1 2-36 16,0 0-19-16,0 0-4 0,0 0-10 0,0 0-7 16,0 0 3-16,0 0-15 0,0 0-7 15,0 0-2-15,0 0-13 0,0 0-11 0,0 0 10 16,0 0-4-16,0 0-11 0,22-2 11 16,-19 5 1-16,0-1-16 0,0 0 18 0,0 2-28 0,1-3 18 15,0 3 6-15,6 5-8 0,0 0-9 16,0-2-1-16,2 5 7 0,-1-3 4 0,1-1-28 15,4 5 22-15,1 0-3 0,-2-1 2 16,6 1-27-16,-2 2-5 0,2-4 44 0,1 4 0 16,1 0-12-16,4 1-16 0,2 3-3 15,2 1-1-15,8 2 1 0,0-1-11 0,2 2-11 16,1 3 5-16,1 0-4 0,1 2-2 0,3 1 11 16,2 1-6-16,-2 1-13 0,0 2 14 0,0 3 11 15,1-2-10-15,0 2-13 0,-1 1 11 0,2-1-3 16,-6 2-14-16,1-2 8 0,-1 0 2 0,-1-1-4 15,1-1-9-15,-4-1-6 0,0-5-8 16,-3-1 11-16,-1-2-1 0,-2-3 6 0,-5-3-2 16,2 1-20-16,-9-6 15 0,0-2 6 15,3 1-10-15,-5-1 14 0,-2-2-16 0,-2-2 16 16,-1 1-8-16,-4-3 15 0,-5-3-8 0,3-1 13 16,-4 1 4-16,0-3 0 0,-1 2-10 15,-1-1 7-15,0-1-16 0,0 0 0 0,0 1-3 16,0-1 7-16,-2 0 1 0,0 0-14 0,0 0 8 15,0 0-8-15,0 0-4 0,0 0-8 0,0 0-17 16,0 0-13-16,9-2-8 0,-9 0-29 0,0 2 7 16,0 0-41-16,-2 0-13 0,2-3-30 15,-4 1-46-15,2 0-39 0,1 0 22 16,-2-1-180-16,0-1-114 0,0 1 55 16,1 1 31-16,0-3 37 0,0 2 18 0,-2 1 36 15,2-1 23-15,1 3-6 0,0 0 40 0</inkml:trace>
  <inkml:trace contextRef="#ctx0" brushRef="#br0" timeOffset="91690.3994">8472 4734 219 0,'-15'0'303'0,"15"0"-46"0,0 0-15 16,-31-7-16-16,25 7-2 0,2 2-32 0,-1-2-12 16,1 0-20-16,-1 0 11 0,1 0-28 0,4 0-14 15,0 0 14-15,0 0-23 0,-8 0 25 16,8 0-39-16,0 0-8 0,-7 0 10 0,7 0 11 16,0 0-9-16,-7 3-1 0,8-3-12 15,1 0-10-15,1 0-10 0,3 0 32 0,1 0-17 16,0 0-15-16,0 0-5 0,4 0-12 0,4 0 9 15,2 0-37-15,2 0 30 0,2 0-18 16,-1 0-10-16,-1 0-8 0,-4 0 10 0,-1 0-12 16,-3 0 12-16,0 0 2 0,-4 0-14 0,0 0-19 15,-7 0 9-15,8 0 16 0,-8 0-22 16,9 0-24-16,-9 0 28 0,7 0-8 0,-7 7 4 16,7-7 9-16,3 14-29 0,-9-10 12 0,1 2 17 15,2 11 19-15,-2-1 4 0,-2 4-15 16,0 0 7-16,3-1 14 0,-3 0-6 0,0 1-13 15,0-1 12-15,0 1-2 0,0-1-10 0,1-1 11 16,-1-5-16-16,1 4 10 0,-1-10-5 16,0 2-22-16,0-1 2 0,0 0-32 0,0 0-10 15,0-2 5-15,0-6-89 0,0 8-19 0,0-8-52 16,0 7-86-16,0-7 27 0,0 0-242 16,4 5 22-16,-4-5 32 0,2-3 28 0,-1-1 29 15,1-1 33-15,0 0 37 0,6-12 15 0,-1 0 11 16,3 0-5-16</inkml:trace>
  <inkml:trace contextRef="#ctx0" brushRef="#br0" timeOffset="92190.7984">8803 4829 464 0,'2'-6'447'0,"6"-10"-10"15,-6 4-24-15,4-5-44 0,1 2-42 0,-1 2-6 16,2 0-25-16,3 1-28 0,-2 2-16 15,0 0-30-15,1 4-20 0,1-2-26 0,-2 2-18 16,2 2-22-16,-2 4-10 0,0 0-20 0,-9 0-4 16,7 0-17-16,1 0-6 0,10 11 1 0,-6-3-16 15,-1 2-1-15,-4 2-10 0,3 3-10 16,-1 0 10-16,-6 0-13 0,-1-4-8 0,-2-2-2 16,0-9 4-16,0 5-9 0,0 3 3 15,-12 13-10-15,5-14 8 0,2 1-14 0,-5 1 1 16,1-6 14-16,-2 6-17 0,2-4 6 0,-1 0-3 15,2-2-2-15,1-2-3 0,1 1-6 16,1 0 9-16,5-2-15 0,0 0 12 0,0 0-4 16,-7 0-17-16,7 0 5 0,0 0 0 0,0 0-9 15,-10 7 8-15,12-7 2 0,3 0 2 16,1 0-9-16,1 0 4 0,13 3-4 0,-10-3 7 16,22 7 4-16,-10-3-1 0,0 3 6 15,-3-1-7-15,2 2 2 0,-5 2 6 0,0 0-13 16,-2 0 5-16,-2 2 9 0,-4 0-1 15,-1-1-5-15,-4-1 5 0,-3 1-3 0,0-11 8 16,0 8-4-16,-13 13 3 0,-2-9 0 0,-3-1 3 16,-3-3-17-16,-4 3 9 0,-3-3-29 0,-4-2-50 15,0-1 9-15,2-1-88 0,-1-2-48 0,15-2-73 16,-29-11 24-16,17 3-281 0,4-1 44 16,5-1 44-16,4-7 34 0,2 0 27 0,3-3 11 15,6 1 31-15,0-2 45 0,3-4-7 16,1 13 30-16,0-7-52 0</inkml:trace>
  <inkml:trace contextRef="#ctx0" brushRef="#br0" timeOffset="93284.7071">7722 3538 280 0,'1'-1'229'0,"-2"-2"-4"0,3 0-3 16,-1 1-17-16,2-1-19 0,0 1-15 0,-1-1 4 15,1 2-23-15,-1-2 12 0,1 2-16 16,0-2-7-16,0 2 0 0,0-1-6 0,0 1 0 15,1 1-3-15,-2-1-13 0,1 0 9 0,1 1-6 16,-1 0-15-16,0 1 21 0,-3-1 0 0,0 0-15 16,0 0-11-16,8 0 9 0,-8 0-23 15,18 9 14-15,-13-6 7 0,1 0-22 0,7 4-6 16,0 1 11-16,1 0-4 0,1 1-13 16,0 2 15-16,0-2-13 0,4 2 8 0,1 1-9 15,3-1-2-15,-1 4 3 0,3-1-5 0,3 0-3 16,6 2 6-16,1 3-9 0,2 1-12 15,2 0 2-15,3 1 4 0,0 5-12 0,3-1-3 16,0 0-4-16,2 2 9 0,0 2-4 16,3 0-9-16,0 1-5 0,1 4 13 0,1-2 3 15,-4-2-11-15,2 3 1 0,-1-1-4 0,-2 2-2 16,-2 0 7-16,-2 0-8 0,-1-1 1 0,-2 2 11 16,-1-2-30-16,-1-2 7 0,-3 2-6 15,-1-4 5-15,-4-1-6 0,2-1 15 0,-2 0-20 16,-6-3 2-16,0-1 13 0,-3-2-13 0,0-1 3 15,-2-2-10-15,-1-3 12 0,-2 2 7 16,0-5-4-16,-2-1-14 0,-1 0 16 0,-2-2-20 16,0-1 0-16,-1 0 13 0,-2-2-18 15,-2-1 11-15,0 0 0 0,-1-4-13 16,-2 3 11-16,1-2 1 0,-2-1 5 0,1 2-11 16,-1 0-10-16,0-3 25 0,1 2-23 0,-2-2 6 15,1 2 12-15,0 0 3 0,0-1-5 0,0-1-2 16,-1 1 12-16,0 0-19 0,1 0-7 0,-2-1 11 15,1 1 0-15,0-1 1 0,0 0 12 16,-1 0-6-16,0 0-16 0,0 0 13 0,0 0-12 16,0 0 15-16,0 0-8 0,0 0 3 15,0 0-14-15,0 0 15 0,0 0-16 0,0 0 1 16,0 0 5-16,0 0 17 0,0 0-14 0,0 0-4 16,0 0 10-16,0 0-10 0,0 0 10 15,0 0 5-15,8 1-19 0,-8-1 11 16,-1 0 3-16,2-1-15 0,-1 0-13 0,0 1-16 15,1 0-20-15,-1-1-24 0,0 0-34 0,1 0-25 16,0 0 16-16,0-1-95 0,-2 0-31 0,1 0-45 16,0-1-32-16,-2-1 29 0,2 1-240 0,-1-1 37 15,-1 1 47-15,1-1 28 0,-1 1 7 16,0 0 40-16,-1-1 72 0,0 1-7 16,1-1 25-16,-3 1 1 0</inkml:trace>
  <inkml:trace contextRef="#ctx0" brushRef="#br0" timeOffset="95032.9425">9777 4894 474 0,'0'0'203'0,"0"0"-37"0,0 0 11 0,0 0-4 15,0 0-12-15,-19-9-7 0,14 11-5 16,-1-1-5-16,0 0-7 0,1 1 1 0,-3-1-5 16,2 1 28-16,1 0-33 0,-1-2 19 0,1 0-4 15,-1 0-7-15,0 0-8 0,-1 0 13 16,7 0-15-16,0 0 1 0,-8 0-20 0,8 0-1 16,-13-9-13-16,11 4 1 0,2 2-10 15,0-2-9-15,2 1-2 0,2 0-11 0,5-7-7 16,-1 4-5-16,-2 2 3 0,2 3-25 0,-1-1 9 15,0 3 5-15,-7 0-5 0,22 10-3 16,-9-1-10-16,0 6-12 0,-1 0 16 0,-2 2 1 16,-1 0-9-16,-2 0-20 0,-3 2 18 0,3-1-1 15,-4 0-6-15,-2-1 19 0,-1-3-12 16,2-1 30-16,-2-5-4 0,0 1-14 0,-11 10 25 16,8-13-18-16,-2-3-3 0,-1 2-10 0,-7 3-2 15,0-3 2-15,0-1 2 0,-2-1-15 16,2-3 21-16,1 2-21 0,1-2 4 0,0 0 4 15,2 0 3-15,1 0-21 0,8 0 6 16,-8 0-4-16,1 0-13 0,0 0 5 0,7 0 5 16,-8 0-9-16,8 0 2 0,-9 0 5 15,9 0 2-15,-11-12-1 0,11 10-2 0,2 2 13 16,1-3 8-16,2 3-14 0,2-1 18 0,0 1 7 16,14 0 8-16,-13 0 5 0,5 0 1 15,4 0-3-15,17 11 0 0,-15-7-2 0,-3 2-3 16,1-2-6-16,-2 1-3 0,-3-2 1 15,-4 1-10-15,0-3-25 0,-1 1-30 0,0-1-31 16,-2 0-26-16,-1-1 9 0,-4 0-109 0,0 0-30 16,7 0-75-16,-7 0 32 0,8 0-214 15,5-12 2-15,-7 11 36 0,6-7 51 0,-4 0 28 16,5 1 29-16,5-3-7 0,-9 4 50 0,5 0 3 16,1-3-39-16</inkml:trace>
  <inkml:trace contextRef="#ctx0" brushRef="#br0" timeOffset="95421.9767">10087 4954 692 0,'2'-7'333'0,"-1"2"-34"16,-2-2-9-16,0 3 20 0,-1 1-54 16,1 0-31-16,-1 0 39 0,0 0 6 0,-1 0-22 15,1 3-7-15,1-3-26 0,-1 3-15 0,0-2-22 16,0 2-16-16,1-2 0 0,-1 4-1 16,0 3-18-16,-2-2 6 0,3 3-11 0,-1-1-5 15,0 15-1-15,1 0-13 0,1-11 0 0,0 7-30 16,0 1 12-16,17 20-12 0,-8-20-4 15,2 0-22-15,1-1 10 0,0-2-29 0,2-3 11 16,1 0 2-16,1-5-23 0,-5-2 7 0,3-3-6 16,-14-1 3-16,16 0 2 0,2 0-29 15,16-13 25-15,-18 6-15 0,-1-3 2 0,-2 0-23 16,-2-3 20-16,-2-1-15 0,-2-2 12 16,-3-5-24-16,-4 8 5 0,0 6-4 0,0-4 12 15,0-2-7-15,-17-14 4 0,6 16 3 0,-1 1-20 16,0 0 16-16,-5 5-3 0,-1 2 0 0,1 1 9 15,6 2-7-15,-3 0-4 0,-3 0-22 16,-14 11-18-16,15-7-38 0,3-3-48 0,2 2 12 16,6-3-169-16,0 0-43 0,5 0 29 15,0 0-279-15,0 0 44 0,-10-6 46 0,11 5 32 16,2 0 32-16,1 0 45 0,-1 0 38 16,1-1 2-16,2 3 29 0,11-8 26 0,-8 7 30 15,4 0-68-15</inkml:trace>
  <inkml:trace contextRef="#ctx0" brushRef="#br0" timeOffset="95566.8631">10278 4942 680 0,'4'1'501'0,"-1"1"-53"16,0-2-46-16,-1 0-67 0,0 0-23 0,0 0-55 15,0-2-27-15,-1 1-80 0,0 1-15 16,0 0-129-16,0-2-69 0,-1-1-72 16,1-1 12-16,-2 1-281 0,0-2-3 0,1 3 33 15,-2-1 13-15,-1-1 24 0,-4-10 19 0,-7-1 38 16,-1 0 8-16</inkml:trace>
  <inkml:trace contextRef="#ctx0" brushRef="#br0" timeOffset="99171.6038">7518 4565 522 0,'0'0'297'0,"0"0"-23"0,13 0-15 16,-13 0-26-16,0 0 4 0,0-13-46 0,0 13-8 15,0 0-5-15,0 0-24 0,0 0 8 0,0 0-22 16,25-25 3-16,-25 23-32 0,3 1 16 16,-3 1-49-16,-2 0 9 0,4-1-21 0,-1 2-12 15,1-1 17-15,0 1-6 0,0 3-8 0,-1-1-5 16,1 1-6-16,-1 1-3 0,2-3 47 15,0 4-7-15,-1 0 0 0,2 9-6 16,0-3 17-16,-2-1-15 0,2 5 0 0,0 0 10 16,-1 0-21-16,-2 2-6 0,5-3 3 0,-4 2-20 15,-1-3 4-15,0-4-1 0,0 0-2 16,-1-1-6-16,0-9 9 0,0 7-22 0,0 1 12 16,0-2-2-16,0-6-1 0,0 8-3 0,0-1 7 15,0-7-1-15,-12 14-14 0,10-10 3 16,0 0-17-16,-1 0 18 0,1-1-7 0,-1 1-7 15,2-2 4-15,-2 0 1 0,1 0-1 16,-1 0-6-16,1-2 1 0,-2 0-12 0,2 0 10 16,0 0-12-16,0-2 13 0,1 2 3 0,1-3-17 15,0 1 3-15,1-2 1 0,-1 0 6 16,3 3 2-16,0-4-4 0,1 2 4 0,6-4-1 16,-4 0-8-16,3 1 12 0,0 5-18 0,8-4 9 15,-1 1 7-15,1 1 2 0,1 2-3 16,-3 0-15-16,-1 1 6 0,-2-1 9 0,0 1-7 15,-3 0 0-15,0 0-12 0,0 0-30 16,-3 0-25-16,-6 0-16 0,0 0 8 0,9 0-72 16,-2 0-26-16,0 0-35 0,-7 0-24 0,7 0-28 15,-7 0 25-15,7 0-113 0,-7 0-75 16,0 0-31-16,0 0 14 0,11-8 60 0,-11 7 18 16,-1-1 9-16,0 0 24 0,0 1 14 0,0-2 17 15</inkml:trace>
  <inkml:trace contextRef="#ctx0" brushRef="#br0" timeOffset="99394.1958">7798 4695 502 0,'-1'-7'315'16,"0"1"-7"-16,1-1 15 0,0 3 1 16,0-1-42-16,0 0 1 0,0 1-37 0,0 2-21 15,0 0 11-15,0 3-5 0,0 0-16 16,0 3 8-16,0 1-17 0,0 2-4 0,4 13-17 16,-4-9-17-16,0 4-24 0,6 21-6 15,-3-14-16-15,2-2-15 0,-1 1-16 0,1-3 4 16,1 1-10-16,0-5-23 0,-2-2-21 0,1-4-45 15,4 4-51-15,-3-4 5 0,0-2-135 0,1-6-45 16,0 0 21-16,-7 0-335 0,0 0 34 16,13 0 41-16,15-18 29 0,-12 7 42 0,3-1 6 15,-1-2 57-15,0 0 26 0,3 0 33 16,5 3 19-16,5-7 4 0</inkml:trace>
  <inkml:trace contextRef="#ctx0" brushRef="#br0" timeOffset="99879.9877">10115 4193 696 0,'0'2'386'0,"-1"-2"-27"0,0 1-45 15,1 0 1-15,0-1-12 0,-1 1-38 0,1 0-24 16,-1-1-32-16,0 0-12 0,2 0-29 0,-2 0-40 15,3 0-27-15,-1-1-11 0,1 0-143 0,0-1-95 16,3-1 13-16,10-3-305 0,1-2 5 16,3-1 41-16,0 3 12 0,0-4 58 0,3 3 20 15,1 0 21-15,3 2 32 0</inkml:trace>
  <inkml:trace contextRef="#ctx0" brushRef="#br0" timeOffset="100027.3788">10580 4156 1115 0,'3'2'360'16,"0"-1"-46"-16,-1-1 6 0,1 1-41 0,0-1-125 16,0-1-60-16,0 0-89 0,1-3-72 15,8-4 6-15,1 1-318 0,4-2 26 0,0 3 22 16,2-2 7-16,6-1 8 0,-3 2 26 16</inkml:trace>
  <inkml:trace contextRef="#ctx0" brushRef="#br0" timeOffset="100179.2837">11225 4091 843 0,'5'0'386'0,"0"1"-50"0,-1 0-57 0,-2-1-34 15,2 0-30-15,-3 0-19 0,3 0-80 16,-2-1-68-16,1 0-65 0,-1-2-80 0,1-1 8 16,1 0-267-16,8-3-6 0,1 0 12 15,-3 0 26-15,1 4 11 0,3-3-3 0</inkml:trace>
  <inkml:trace contextRef="#ctx0" brushRef="#br0" timeOffset="100328.1784">11507 4039 436 0,'4'3'366'15,"0"-3"-38"-15,0 0-15 0,0 1-1 16,-2-1-45-16,0 2-6 0,-1-2-44 0,0 0-41 16,1 1-2-16,0-2-85 0,-1-1-86 15,0 1-117-15,1-2 10 0,1-1-278 0,0 1 2 16,1-1 28-16,8-2 35 0,-1-6 10 0,6 5 20 15,0 0 39-15</inkml:trace>
  <inkml:trace contextRef="#ctx0" brushRef="#br0" timeOffset="100465.0421">11995 4010 348 0,'3'3'475'0,"-1"-3"-77"15,1 0-91-15,-1 0-22 0,2 1-78 0,-3-2-78 16,1-2-147-16,0 3 0 0,0-2-342 15,0-1 12-15,-2-1 52 0,2 1 6 0,-1-2 5 16</inkml:trace>
  <inkml:trace contextRef="#ctx0" brushRef="#br0" timeOffset="100621.9601">12442 4047 1006 0,'3'1'318'0,"0"1"-50"0,-1-2-80 0,0-1-75 16,-1 1-89-16,1-2-1 0,1 0-376 0,1 2 31 16,-2-3 0-16,1 2 33 0,1-1 2 15</inkml:trace>
  <inkml:trace contextRef="#ctx0" brushRef="#br0" timeOffset="111165.7313">15853 4399 458 0,'0'-16'356'16,"0"16"-43"-16,34-36-14 0,-32 24-26 0,1 2-5 15,-1 1-43-15,-1 0-3 0,-1 9-27 16,0-8 26-16,0 2-49 0,0 6 11 15,0-9-6-15,0 2-24 0,0 7 7 0,-12-15-16 16,7 11-5-16,1 1-11 0,0 3 2 0,-3-5-24 16,0 5 6-16,0 0-12 0,-16 13 15 15,4-2-11-15,0 4 1 0,4 2-3 0,-3 2 13 16,0 6-5-16,2 2 0 0,-2 3-11 16,3 2-8-16,1 2 5 0,0 2-14 0,1 1-2 15,2 1-14-15,4-1 0 0,3 3 12 16,2-5-9-16,2-19-10 0,15 32-10 0,-1-19-17 15,3-4-23-15,4-3-52 0,1-2-34 16,2-2-59-16,3-1 14 0,-2-4-117 0,2-1-45 16,-4-1-58-16,2 0 30 0,-1 0-211 15,1 1 44-15,0-4 16 0,0 0 36 0,-3 3 7 16,0-6 73-16,1 1-1 0,0-2 35 0,2-3 20 16,1 3-18-16,1 1 55 0</inkml:trace>
  <inkml:trace contextRef="#ctx0" brushRef="#br0" timeOffset="112673.7817">16676 4790 519 0,'-13'0'338'0,"-15"31"-20"0,16-24-34 16,-2-5 10-16,5 2-5 0,3 0-35 0,-2-4 21 16,3 3-36-16,-1-3-30 0,6 0-16 0,0 0-20 15,0 0-21-15,-6 0-25 0,-1-12-2 16,9 7-2-16,0 2-31 0,5-13 10 0,4 0-30 16,2-2 1-16,1-1-17 0,2 1-6 0,3-6-56 15,0-2-7-15,-4-1-34 0,6-5-3 16,-3 0 1-16,-1-1-11 0,-1 0 6 0,0 2 14 15,-6 2-4-15,1 3-10 0,-3-1 17 0,0 6 9 16,-8 2 1-16,0 2-5 0,0 17 17 16,-14-23 0-16,5 19 7 0,-9-1-13 0,2 5 26 15,-4 0-11-15,11 0 9 0,-7 0-4 16,1 0 18-16,-19 14-19 0,20-7 18 0,-1 3 4 16,-1 2-13-16,4 4 15 0,-1 3 10 0,4 3 11 15,0-1-5-15,5 4-4 0,2 3-3 0,2-1 56 16,0-11 0-16,0 7-9 0,0 3 3 0,0 1-20 15,11 30-8-15,-7-29 10 0,3 1-5 16,-3 0-5-16,3-2-12 0,-2 1 4 0,-1-6-25 16,1-1 13-16,-1-4-7 0,0-5 5 0,0-4-1 15,-2 0-14-15,-1-1 12 0,0-2 0 16,1-1-4-16,0-1-5 0,-2-1-10 0,2-2 4 16,-2 0 5-16,0 0 0 0,6-11-16 15,1-3-6-15,3-2-12 0,-1-3-3 0,2-1-27 16,3 0 14-16,1 2 25 0,3 1-14 0,-1 1 5 15,4 1 0-15,0 2-1 0,-4 3 4 16,1 4 5-16,-1 2-7 0,-17 4 20 0,15 0 13 16,14 12-10-16,-20 0 21 0,4 1-4 0,-3 7 18 15,1 0-3-15,0-2 11 0,-2 3 6 16,1 2-8-16,3-4 7 0,-3-3 3 0,2 0-2 16,-1 0-3-16,2-3 5 0,-1-1-5 0,1-3-12 15,0-1 6-15,1-6-21 0,-3 0 6 16,-11-2-5-16,12 0 0 0,17-14 0 0,-13 6 4 15,1-6-15-15,-1 0-11 0,-2-1-4 0,1-3-12 16,0 0-22-16,-3-1 9 0,-1-1-12 0,-1 3 11 16,-3-5-7-16,-1 3 7 0,-2 2-6 0,-2 2 3 15,-2 15 3-15,0-11 8 0,0 3-8 16,0 8 2-16,-13-14 12 0,7 14 11 0,2 1 1 16,-2 0 29-16,-5 8 4 0,2 3 4 0,-2 4 4 15,5 0 3-15,-1 1 8 0,5 3 3 16,2-10-18-16,0 5 10 0,0 1-10 15,18 17-4-15,-7-18 12 0,4-6-36 16,5-1-26-16,4-8-30 0,-2 0-24 0,-7 0 6 16,6 0-123-16,28-12-22 0,-22 3-45 0,-1 1-23 15,0-2 26-15,-8-4-204 0,1 2-53 16,-2-3 48-16,-2 1 26 0,-1 2 40 0,-3-3 5 16,-7 4 52-16,1 2 15 0,0-4 33 0,-3 0 5 15,0 3 5-15</inkml:trace>
  <inkml:trace contextRef="#ctx0" brushRef="#br0" timeOffset="112896.8298">17552 4675 477 0,'-2'-4'452'16,"0"-1"-69"-16,0 0-56 0,1 1 39 16,0 0-55-16,1 1-4 0,1 2 6 0,0 1-13 15,1 1-24-15,0 1-1 0,4 1-11 16,5 9-14-16,3 3-31 0,2 0-5 0,-2 0-37 16,4 2-11-16,-3 0-12 0,2 0-23 0,-2 0-4 15,4 1-19-15,-2 0-28 0,1-1-7 0,-4-2-42 16,-1-3-41-16,-2-1-25 0,-3-4-30 15,-2-1-39-15,0-3 9 0,-3-3-140 16,-3 0-28-16,0 0 24 0,0 0-121 0,6 0-63 16,4-14-39-16,-8 9-7 0,8-8 39 15,-7-1 52-15,2-3 6 0,0 4 42 0,-4 0 17 16,4-3 0-16,-3 3-2 0</inkml:trace>
  <inkml:trace contextRef="#ctx0" brushRef="#br0" timeOffset="113096.8605">17860 4674 692 0,'0'-8'355'0,"0"-1"-9"16,2 2-15-16,-2 0-44 0,1 3 37 0,-2-2-25 15,2 3-33-15,-4 3-9 0,0-2-16 16,-1 2-3-16,-2 2-4 0,-8 8-22 0,3 0-16 16,-4 7-6-16,0-1-12 0,-2 4-13 15,1-3-12-15,1 3-10 0,-1 1-12 0,0 1-12 16,3 1-23-16,-2-2-44 0,1 0-56 16,2 1-58-16,2-3 7 0,0-4-137 0,4-3-81 15,1-3-49-15,5-3 32 0,0-6-226 0,0 0 16 16,15 11 57-16,2-8 58 0,0 0 15 0,9-2 13 15,-13-1 42-15,10 0 19 0,3 0 5 16,3 0 45-16</inkml:trace>
  <inkml:trace contextRef="#ctx0" brushRef="#br0" timeOffset="113498.4293">18146 4819 879 0,'0'-8'403'15,"-2"-1"-59"-15,1 3 29 0,-2 0-37 0,-2 1-12 16,1 0-30-16,-2 3-14 0,-7-3-28 15,0 2-9-15,0 3-14 0,5 0-13 0,-16 10-18 16,9-4-26-16,2 6-5 0,-2 3-19 0,5 3 11 16,-2 0-34-16,5 0-11 0,2 3 5 15,3-3-12-15,2 1-20 0,0-10 4 0,0 2-31 16,13 14 16-16,-7-16-17 0,2 0 2 0,2-2-15 16,2-7-28-16,-1 0-20 0,-2 0-20 15,19-11-5-15,-9 4-20 0,-2-4 12 0,0 0-4 16,-1-3-13-16,-2-2-16 0,0 0-2 0,-3-1 11 15,-1 4 12-15,-3-3-4 0,2 3 29 16,-4 4-8-16,-1 0 10 0,-1 1-5 0,-1 5 31 16,-1 3-3-16,-2 0 29 0,0 4 10 0,-1-1 27 15,0 2-1-15,1 3 1 0,-4 8-13 16,2 0-11-16,2 5 8 0,1-11-15 16,0 5 18-16,0 1-29 0,13 16 16 15,-5-18-34-15,2-2-42 0,3-2-25 0,1-6-59 16,4 1 12-16,-12-5-134 0,8 0-53 0,2 0-44 15,24-12 28-15,-18 7-201 0,2 1 8 0,-3-3 26 16,2 2 49-16,7 1 37 0,-3-1 37 0,2 1 16 16,-3 1 4-16,3 1 39 0,0 0-19 15</inkml:trace>
  <inkml:trace contextRef="#ctx0" brushRef="#br0" timeOffset="114180.2686">18873 4895 992 0,'3'-8'392'16,"0"3"-52"-16,-2-2 34 0,0 3-8 15,-1-2-9-15,0 1-26 0,-1 2-3 0,-1-4-35 16,0 5 1-16,2 2-47 0,-7-7-11 0,2 4-11 16,-1 1-14-16,-10-1-3 0,0 1-45 15,8 2 9-15,-17 12-21 0,9 0-6 0,-2-1-16 16,0 5-13-16,5 2-9 0,-3 0-12 16,6 3-8-16,-2 1-17 0,5-2 2 0,-2-1-5 15,7 1 8-15,2-11-19 0,0 1-1 0,0 1-1 16,21 10-5-16,-8-14-68 0,-3-5-21 15,-10-2-35-15,17 0-7 0,23-11-25 0,-17-2-9 16,0-1-53-16,-4 1-2 0,1-4 17 16,-1-3-53-16,2-1 4 0,-3-5 4 0,0-3 10 15,-5 0 4-15,2 0 12 0,-6 1 24 16,2 0 16-16,-4 1 42 0,0 2 22 0,-3-2 8 16,1 0 31-16,-5 5 22 0,0 10 7 0,0-3 0 15,0 0 73-15,-15-14-15 0,8 16 29 16,-1 3-2-16,1 2 9 0,1 2-8 0,2 0 11 15,-2 2-5-15,2 3-10 0,-1 1 6 16,5 0-1-16,0 0 16 0,-17 19 14 16,11-4-9-16,-1 5 8 0,2 1 15 0,3 5-18 15,0 6 17-15,1-5-20 0,1-11 2 0,0 8-13 16,0 3-20-16,15 32-3 0,-9-30-9 0,4-1-6 16,1-2-4-16,0-2-5 0,6-1-6 0,0-3-4 15,0-5 15-15,4-1-5 0,5-2-5 16,1-5-5-16,-2 0-39 0,1-5-19 15,-13-2-5-15,4 0-4 0,23-14-8 0,-20 7-5 16,-1-7-18-16,-2 1 3 0,-1-1-3 0,-5-3-11 16,2-5 20-16,-4 5-4 0,-1-2-2 0,-3-1 21 15,2 3-1-15,-5 5 6 0,-1 3 1 16,1 2-1-16,-2 7 13 0,0 0-4 0,0 0 34 16,-12-7-11-16,7 9 30 0,-4 12 6 15,-4-1-6-15,2 5 18 0,0 2 5 0,2 1-8 16,0 0-5-16,2 2-9 0,-1-3 22 0,5 1-33 15,0-2 6-15,3-1-6 0,0-4 3 16,0-6-18-16,0 0-9 0,14 8-48 0,-7-14-39 16,2 0-44-16,-1-2 13 0,2 0-144 0,5 0-62 15,17-17-53-15,-14 9 34 0,3-3-255 0,1 0 50 16,0 1 60-16,3 4 25 0,0-3 70 16,2 0 4-16,-2 1 47 0,2 1-22 15,0 4 48-15,-9-5 37 0,3 4 0 0</inkml:trace>
  <inkml:trace contextRef="#ctx0" brushRef="#br0" timeOffset="114425.4248">19664 4933 739 0,'-3'-3'415'16,"3"-3"-65"-16,-1 3 63 0,-1-2-18 0,0 2-14 15,-1-2-11-15,1 3-30 0,-2-1-27 16,1 2-10-16,-2 1-10 0,1 1-43 0,-2 1 0 16,-6 6-15-16,0 0-17 0,0 3-22 0,1 4-20 15,0 0-1-15,1 1-33 0,2 2-15 0,1 1-14 16,4 0 22-16,2 0-45 0,0-2-11 15,1-2 11-15,0-7-23 0,0 3-7 0,16 16-76 16,-6-17-23-16,1-1-49 0,4-5-58 0,3 0 14 16,-1-4-131-16,-8 0-51 0,5 0-30 15,5 0 31-15,24-13-241 0,-18 6 14 0,-1 0 33 16,0 0 55-16,2-1 7 0,-5-1 60 16,6 1 30-16,-2-3 26 0,1 3 17 0,-2 1 31 15,-1 2-24-15</inkml:trace>
  <inkml:trace contextRef="#ctx0" brushRef="#br0" timeOffset="114718.2483">19992 4935 744 0,'-1'1'464'0,"0"-2"-48"0,-1 2-48 0,2-1-27 15,-2 0-33-15,0 1 2 0,0 0-19 16,0 3-21-16,-1 1 2 0,-5 9-18 0,2 1-10 16,-2 3-18-16,5 0-18 0,-3 1-27 0,2 0-10 15,1 2-26-15,0-4-16 0,3-3-19 16,0-14-28-16,0 10-41 0,0-1-24 0,0-4-62 16,0-5-55-16,12 12 11 0,-8-12-160 15,0-2-87-15,3 0 30 0,5-5-240 0,1-1 73 16,-2-2-4-16,-2 0 60 0,1-3 40 0,-2 0 22 15,-3-2 26-15,1-4 25 0,-1 0-14 16,-3-2 60-16</inkml:trace>
  <inkml:trace contextRef="#ctx0" brushRef="#br0" timeOffset="114887.1969">20024 4688 1071 0,'-11'-5'466'0,"2"1"-70"0,2 3-40 16,-2-1-54-16,3 0-51 0,1 3-15 0,0 2-24 15,5-3-51-15,0 0-51 0,-9 7-11 16,8-3-157-16,1 0-41 0,1 1 8 0,0 0-251 16,1 0-78-16,6 7 13 0,0-2 36 0,3 1 17 15,0-2 42-15,1 2 37 0,1-1-17 16</inkml:trace>
  <inkml:trace contextRef="#ctx0" brushRef="#br0" timeOffset="115397.1092">20060 4805 465 0,'10'13'286'16,"-1"3"13"-16,0 3 5 0,-1-5-8 15,-2 5 3-15,1-1-37 0,0-1 33 0,1 1-20 16,-3 0-11-16,-1 0-24 0,0-2-8 0,3 3-4 15,-3-2-9-15,-3-7-20 0,1-1-23 0,0-1-5 16,-2-1-2-16,1-2 1 0,0-2-5 16,1 1 24-16,-2-3-27 0,0-1-9 0,0 0-22 15,0 0 6-15,-3 1-18 0,2-3-17 16,-1 0-7-16,1-3-4 0,-1 2-21 0,0-2-10 16,2 0 7-16,0-2 6 0,1 2-31 0,0-2-19 15,1 2-3-15,6-9 9 0,6 3-11 0,-2 1 4 16,0-1-14-16,5 6 7 0,-2 1-2 15,4 4-4-15,-10 0 1 0,6 0 3 16,19 14-1-16,-18-7 8 0,1 2-22 0,-5 2 8 16,1 1-12-16,-1 0 14 0,-1-2-7 0,-5 0 3 15,-2-3-11-15,0 0 1 0,-3-1 25 0,0-2-10 16,0 0-15-16,-1-4 16 0,0 0-14 0,0 0 13 16,0 0 0-16,0 0-1 0,-7 4-6 15,3-6 3-15,1-1 15 0,-5-8 3 0,4-1-25 16,1 5-12-16,1-1 11 0,-1 0 4 15,3 8-3-15,0-8 7 0,0-4-6 0,16-12-1 16,-7 12-7-16,1-1 10 0,5 3 17 16,-2-1-13-16,6 3-21 0,-1 4 20 0,0-1 3 15,-1 3 4-15,3 1-26 0,-11 1 12 0,5 0-6 16,2 0 10-16,16 15-15 0,-18-6 8 16,-1 1 15-16,-3 1 0 0,-4 2-20 0,-4-2 16 15,0 0-9-15,-2-11 1 0,0 11 15 0,-11 16-28 16,2-15-36-16,0-3-18 0,-1 0-41 0,-2-2-52 15,2 0 17-15,2-4-123 0,8-3-78 16,-10 0 31-16,2 0-264 0,2 0 18 0,6 0 59 16,0 0 47-16,-7 0 34 0,2-7 26 15,11 7 16-15,1-1 24 0,14-1 24 0,1 2 28 16,3-2 8-16,-10 2 11 0</inkml:trace>
  <inkml:trace contextRef="#ctx0" brushRef="#br0" timeOffset="115972.6427">20882 5003 605 0,'6'-9'416'15,"-3"3"-39"-15,0 4-49 0,-4-1 29 0,-3 1-12 16,0 3 0-16,-3 0 13 0,-8 8-20 0,0 2-1 16,-3 3-27-16,2 3-14 0,1 0-20 15,2 2-28-15,0-1 6 0,3 1-43 0,1-2-17 16,1 0 0-16,4-3-44 0,1-4-9 0,1 0-20 16,2-3-16-16,0-7 11 0,0 0-34 0,10 13-7 15,-5-12-5-15,2-1-7 0,0-1-60 0,16-7-9 16,0 0-18-16,-2-4-32 0,1 0 7 15,1-2-14-15,3-2 9 0,-6-2-10 16,3 1 3-16,-2 0 3 0,-3 1 8 0,0-2 8 16,-2 4 3-16,-1 2 3 0,-3-1 10 0,-4 11-12 15,-4-1 23-15,-2 3 15 0,-2 0 31 16,0 5-5-16,-1 1 21 0,1 1-11 0,-4 9 6 0,4-8 9 16,0 6-1-16,0 1 1 0,0-1-19 15,0 1 6-15,0-1 2 0,13 13-1 0,-4-16-1 16,4-3-9-16,0-3 0 0,1-3-3 0,0-1 4 15,-4-1-17-15,6 0-1 0,22-16 9 16,-15 7-33-16,-2-2-16 0,-3-4 3 16,2-2-17-16,-1 0-23 0,-3-5-8 0,0-5 5 15,-2 1-16-15,0-2-2 0,-3 1-9 0,-2 0 18 16,-2 0 4-16,-3-4 3 0,-2 6 8 0,-1 1 0 16,-1 14 11-16,0-5 1 0,-12-13 18 0,6 16 4 15,-2 4 27-15,1 5 17 0,-1 1 23 16,1 2 26-16,2 3 21 0,-7 6 6 0,1 2 10 15,3 5-11-15,2 4 18 0,2 2 0 16,0 2 8-16,3 2-24 0,1-14 7 0,0 8-20 16,0 3 4-16,13 26-12 0,-8-25-3 0,0-2-3 15,0-2-39-15,4-2-3 0,0-3-101 0,-2 0-38 16,-1-8-56-16,2-2 18 0,-3-2-161 16,2-3-55-16,-7 0 31 0,8 0-266 0,4 0 28 15,18-17 49-15,-14 3 55 0,2-2 7 16,1 0 50-16,-3-1 34 0,5-5 22 0,0-3 34 15,2-2 39-15,2-1-12 0,0 1 24 16</inkml:trace>
  <inkml:trace contextRef="#ctx0" brushRef="#br0" timeOffset="116198.2414">21785 4526 870 0,'0'-9'412'0,"3"2"-23"0,-2 4-33 15,1 2-5-15,0 2 18 0,6 13 18 0,0 1-40 16,5 6 11-16,-2 4-40 0,4 9 15 15,-1-1 2-15,2 6-28 0,-2 2-23 0,3 0-45 16,-4 1-8-16,2-1-36 0,-3-3-28 0,0-2-2 16,-1-1-19-16,-2-3-63 0,0-1-10 15,-5-2-89-15,-2 2-82 0,-2-19-74 0,0 7 17 16,-16 25-169-16,5-20 30 0,-6-7-295 16,-4 5-2-16,0 0 69 0,-4-1 42 0,-2 6 24 15,2-3 49-15,0-1 8 0,2 0 34 0,2 2 25 16,4-1-3-16,4 0 26 0,1-4 47 15</inkml:trace>
  <inkml:trace contextRef="#ctx0" brushRef="#br0" timeOffset="116355.166">21669 5532 852 0,'-12'13'499'0,"7"-4"-43"0,1-1-10 0,0-2-31 16,2-3 7-16,1 0-43 0,1-1 6 0,0 0-47 15,1-2-13-15,2-2-21 0,0 0-56 16,7-5-15-16,2-3-23 0,-3 5-22 16,-1 1-122-16,0-1-76 0,-4 0-71 0,1 0 8 15,-2 0-180-15,-1-1 24 0,-2 6-351 16,0 0 52-16,0-6 42 0,-15-11 28 0,5 10 24 15,0-1 50-15,-6-2 14 0,7 6 31 16,0-1 9-16,-7 1 62 0,5 2-30 0</inkml:trace>
  <inkml:trace contextRef="#ctx0" brushRef="#br0" timeOffset="117646.1594">18425 5615 784 0,'0'0'295'0,"0"0"20"0,0-15-2 15,18-5-26-15,-18 15-46 0,0 1-7 16,-1 2-28-16,1-2-24 0,-2 1 20 0,1 3-7 15,0 1 16-15,0 2-4 0,1 2-2 0,-2 2 7 16,0 13 0-16,0 2 3 0,2 2-20 16,-2 2 3-16,-1 1-24 0,3 2 10 0,-2 5-35 15,2-4-3-15,0 1-20 0,0-14 3 16,0 6-29-16,0 2-3 0,0 2-16 0,0-2 1 16,0-2-14-16,11 20 9 0,-8-26-3 0,-1 0-24 15,0-5 5-15,-2-4-25 0,1-3-28 16,-1-1-22-16,0-1-36 0,0-3-32 0,-1-2-41 15,1 1-39-15,0-2 16 0,0-1-77 0,0-1-27 16,0 0-34-16,0-1-40 0,-3-10 29 16,3 9-206-16,-11-12 11 0,8 6 13 0,-5-1 57 15,-2 2 15-15,1 0 50 0,-2 2 13 0,-3 0-2 16,3 1 39-16,-3 0 13 0</inkml:trace>
  <inkml:trace contextRef="#ctx0" brushRef="#br0" timeOffset="117922.8953">18226 5843 699 0,'-4'-1'380'0,"3"1"-48"0,-3 0 2 0,2 0-43 16,0 3 53-16,0 0-1 0,4 3-1 15,-1-1-21-15,6 12-19 0,3 0-10 0,-1 2-18 16,4-2 15-16,1 3-41 0,0 0-20 16,0-1-19-16,2 0-19 0,0 0-22 0,-1 1-4 15,0-1-14-15,-1-2-16 0,-1-3-13 0,0 1-13 16,-1-1-27-16,-3-3-9 0,3-2-14 15,-6-1-31-15,1-2-34 0,-3-4-9 0,-1 1-43 16,-1 0-30-16,0-1-29 0,0-1-40 0,0 0 18 16,0-1-114-16,0 0-26 0,-2 0-33 0,0 0 28 15,0 0-189-15,15-10-38 0,-3 3 16 16,0-2 28-16,0-1 73 0,0 0 0 0,6-2 21 16,-3 0 66-16,2 2 14 0,-2-2 2 15,1 3 22-15</inkml:trace>
  <inkml:trace contextRef="#ctx0" brushRef="#br0" timeOffset="118146.6344">18740 5987 565 0,'9'-8'308'16,"0"4"-9"-16,-2 0-11 0,-1 2 9 0,1 1-7 16,-3-1-35-16,0-1 13 0,-1 3 8 15,-1 0-3-15,-1 3 6 0,-2 0-19 0,-1 3-13 16,0-2 7-16,-7 10-22 0,-3 2-23 0,1 1-33 16,-3 5 8-16,2-3-21 0,-1-1-10 15,-2 2-37-15,2 0 1 0,-3 0-5 0,3-1-33 16,-1-4-38-16,2-1-39 0,0 0-39 15,1-1-52-15,4-1 9 0,1-6-128 0,0 0-51 16,1-4-62-16,2 1 28 0,1-2-233 16,0 0 36-16,0 0 48 0,0 1 40 0,0-1-13 15,1 2 67-15,-2 0 16 0,1-1 31 0,1 2-28 16,-1 2 60-16</inkml:trace>
  <inkml:trace contextRef="#ctx0" brushRef="#br0" timeOffset="118734.1932">17905 6132 897 0,'-2'-7'338'0,"1"2"-15"0,0 3-21 0,-1 2-37 16,0 4 36-16,1 2 7 0,1 14-10 15,-2 3-11-15,0 6 3 0,2-13-2 0,0 8-33 16,0 4-1-16,0 6-23 0,0 0-8 0,0 0-17 16,0 3-6-16,0-2-34 0,0 0-13 15,0 0-31-15,0-3 8 0,0-2-24 0,0-2-17 16,0-4-7-16,0-5-9 0,0-5-8 15,0-3-3-15,7-4-1 0,-7-7-12 0,11 5-3 16,-9-8-24-16,1-2-29 0,-1-1 8 16,7-10-23-16,-3-2-1 0,1 2 9 0,1-1 9 15,1 5-16-15,1-4 9 0,-1 4-14 16,-2 6 22-16,5-3-4 0,-2 5-3 0,5-2-13 16,-3 4 14-16,7 0-8 0,-10 2 5 15,6 0 16-15,3 0 5 0,4 0-16 0,20 14 13 16,-20-7 6-16,0 1 1 0,-3 0-9 15,-2 1 1-15,-2 3-7 0,-3-2 10 0,-4 2 8 16,-3-2 11-16,-5 1 2 0,0-11-13 16,0 10 1-16,-18 14 4 0,5-12-19 0,-2-2 22 15,-4-3-13-15,-3 0 18 0,0 1-13 0,0-4-8 16,-2 0-21-16,1-1-16 0,0-2-39 0,13-1-30 16,-4 0-27-16,-4 0-39 0,5 0 15 15,-9-12-116-15,13 3-43 0,4 2 28 0,3-1-181 16,2 0-52-16,0 8 17 0,13-18 30 15,-4 6 42-15,7-1 55 0,-1 1 20 0,4 2 20 16,2 3 29-16,3-1 30 0,2 1-3 0,0-3-13 16</inkml:trace>
  <inkml:trace contextRef="#ctx0" brushRef="#br0" timeOffset="118905.1456">18338 6563 640 0,'4'3'424'0,"-1"1"16"15,0 3-14-15,2 8-38 0,-1 0-21 16,-1 2-31-16,-3-5-30 0,1 7-30 0,0 0-38 15,-1-1-18-15,1-4-46 0,0-5-50 0,-1 0-35 16,0-9-72-16,0 6-2 0,0-6-110 0,0 7-60 16,0-7-65-16,9 5 20 0,-5-7-278 15,2-1 48-15,3-6 22 0,0-3 32 0,2-5 46 16,0 4 19-16,-1-5 11 0,0 0 21 0,-1-3 15 16</inkml:trace>
  <inkml:trace contextRef="#ctx0" brushRef="#br0" timeOffset="119036.4959">18460 6445 714 0,'-6'0'287'0,"1"0"-34"0,-1 0-57 16,0 0-49-16,0 0-34 0,3 1-44 15,-1 2-55-15,2-2 0 0,1 1-161 16,2-1-116-16,1 0-46 0,2-1 20 0,-1 2 7 16,1-1-4-16</inkml:trace>
  <inkml:trace contextRef="#ctx0" brushRef="#br0" timeOffset="119383.9516">18537 6536 517 0,'11'17'301'0,"-1"0"-8"0,-1 1-4 15,1 1-22-15,-1-2-26 0,-1-1-12 0,-5 0-22 16,3 0-22-16,-1-3 26 0,-2-2-6 16,1-3-40-16,-2-1 20 0,0 0-15 0,0-2-5 15,1-3 6-15,-3 1-8 0,1-1 9 0,0 0 0 16,-1-1-26-16,0-1-5 0,0 0-14 16,-2 0 0-16,-1-1-16 0,1-1-3 0,1 0-8 15,-2-2-13-15,1 0-12 0,1-1 8 16,1 1-27-16,0-1 13 0,1-2-21 0,0 3-6 15,2-2 8-15,-3 6-19 0,11-22 7 0,-2 10-11 16,2 0 0-16,2 2 4 0,2-2-12 16,2 3-4-16,-4 1 6 0,2 1-2 0,3 0 3 15,2 4-14-15,-12 3 5 0,5 0 0 16,10 10-3-16,-7-1 5 0,-4 0 10 0,-3 2-3 16,-1 1-4-16,-5-1-11 0,-1-2-7 15,-2-9-10-15,0 12-25 0,0-3-32 0,-15 11-33 16,12-13 9-16,0-2-97 0,1 0-67 15,-2-1-49-15,1-1 27 0,-1-2-256 0,2 0 36 16,1-1 39-16,1 0 9 0,0 0 32 16,5 0 45-16,-1 0 4 0,2 0 46 0,14-2 7 15,-10 2 30-15,6 0-10 0</inkml:trace>
  <inkml:trace contextRef="#ctx0" brushRef="#br0" timeOffset="120365.2361">19168 6597 666 0,'5'-8'449'0,"-3"2"-76"0,-1 4-50 0,-1-2 36 16,0 0-25-16,-1 0-11 0,-2 1-21 16,-1 0-18-16,1 1-25 0,-1 0-18 0,-1 2 0 15,-1 1-33-15,-12 5 8 0,1 6-19 16,-1-1-10-16,-1 3-32 0,3 2-21 16,3 3-8-16,0-2-14 0,5-1-21 0,-1 0 14 15,2 0-7-15,3-2-24 0,3-3-4 0,1 0-8 16,0-11 0-16,0 0-22 0,0 7-33 15,15 1-25-15,-9-6-22 0,0-4-13 0,11-2-13 16,-2-3-10-16,-3-1-26 0,4-2 14 16,0-2 7-16,-1 1 8 0,-2-3-48 0,1 0-10 15,-3-2 2-15,0-1 31 0,-2 3-4 0,-1 2 26 16,-3 3-2-16,1 2 12 0,-3 3 27 16,-1 1 8-16,-1 3 2 0,-1 0 59 0,0 3 27 15,-1-1-17-15,0 3 0 0,0 0 22 16,-1 1-8-16,1 1 14 0,1 0-11 0,-1 0-10 15,1-7 7-15,0 7-17 0,0 1 3 0,0-2-2 16,0 1-11-16,0-7 8 0,11 15-3 0,-9-11-26 16,2-3-9-16,1-1-12 0,0 2-5 0,1-2-27 15,0-2 7-15,6-6-9 0,-1 2-6 16,0-5-6-16,0 3 6 0,1-2 5 0,2 2-9 16,-5 1 6-16,-1 0 5 0,-1 2-1 15,-3 0 5-15,2 5 19 0,-1-3 3 0,-5 3 22 16,0 0 1-16,7 0 25 0,-7 0 16 0,22 21-6 15,-14-7 27-15,1 0-6 0,-4 3 4 16,2 0-5-16,0 0 11 0,0-1 1 16,-1 1-6-16,0 0 5 0,0-4-15 0,-1-2 10 15,-3-3-17-15,0-1 13 0,-1-2-6 0,-1-3 2 16,1 3-6-16,-1-5-7 0,0 0-3 0,-1 2 12 16,2-4-8-16,-1 0-17 0,0-2-11 0,0-2 6 15,5-9-20-15,-1-2-9 0,2-2-16 16,3 0 0-16,1-1 0 0,0 3 8 0,3-1-29 15,-2 3 23-15,-2 0 6 0,0 8-11 0,2-2 12 16,-4 5-13-16,1 3 14 0,-8 1-4 0,0 0 18 16,0 0 3-16,15 14 8 0,-8-2 5 15,-2 2-8-15,2-1-2 0,-1-4 3 16,-2 1 3-16,0-2 4 0,-1-2-9 0,0 0 7 16,1-2 2-16,1-1-1 0,-1-1-6 0,0 0-16 15,0-1-2-15,-4-1 4 0,0 0 5 16,8 0-24-16,13-10 9 0,-8 2-15 0,2-1-4 15,0-1 10-15,0-1-13 0,0-1 12 0,2 1 12 16,-3 1 2-16,0 0-10 0,-3 0 5 16,2 4 12-16,-5 1-15 0,-1 3 0 0,-2 1 30 15,-5 1-5-15,0 0 16 0,0 0 0 0,13 13 1 16,-12-8-5-16,0 14 16 0,-1 1-8 0,1 2 0 16,-1-10 13-16,0 7-3 0,0 5-6 15,0 5 10-15,0 1 18 0,0 0-19 16,0 2 23-16,0 2-5 0,0-4-14 0,0 1-10 15,-16 24 4-15,11-34 11 0,2-2 2 0,-6-3-13 16,-1 3 17-16,-3-9-5 0,0-3 5 16,2-4-18-16,11-3 13 0,-10 0 14 0,2 0 1 15,-12-17-32-15,11 7 6 0,2-4 5 16,6-2-27-16,1-2 9 0,0 8-12 0,12-20-46 16,-2 9-29-16,1-1-61 0,3 1-62 15,2 3 16-15,3 1-181 0,1 3 30 0,-1 1-274 16,3 1 44-16,0 1 42 0,2 1 53 0,-1 1-7 15,-1 1 91-15,0 4 3 0,-2 0 12 16,1 0 32-16,0 1 36 0,3-1-26 0,-1 3 32 16</inkml:trace>
  <inkml:trace contextRef="#ctx0" brushRef="#br0" timeOffset="133719.9497">3896 4874 687 0,'0'0'204'0,"0"0"-42"0,0 0-1 0,0 0-22 15,0 0-16-15,0 0 8 0,0 0 6 16,0 0-22-16,0 0-3 0,0 0-9 0,0 0 12 15,0 0-5-15,0 0-7 0,0 0-5 16,0 0-9-16,0 0-6 0,0 0 7 0,0 0 7 16,0 0-9-16,0 0 2 0,0 0-19 0,0 0 6 15,0 0-23-15,0 0 20 0,-15-14-21 0,14 12 9 16,1-1-4-16,0 1-21 0,0-1 7 16,0 1 12-16,1 1-8 0,-2 0 2 0,0-1 10 15,1 0-8-15,-1 1-8 0,1 1 10 0,-1-3-12 16,0 3-4-16,1-2 22 0,0 0-7 15,-1 2-8-15,1-1-5 0,0 1-2 0,-1-1-12 16,1 1 21-16,0 0-5 0,-1 0-4 16,0-1-20-16,-2 2-1 0,2 0-1 0,0 0-2 15,-1 1 13-15,1 0-20 0,-1 1 0 0,0-3-1 16,1 4-18-16,-2-1 3 0,1 2 0 0,0-3 1 16,-1 2 27-16,1 0-6 0,-1 0 3 0,0 1-11 15,-4 9 0-15,0-1 2 0,3-4-2 16,1 6-27-16,-4-1 4 0,-3-2 0 0,2 3 3 15,-2 0 2-15,1 1 17 0,-1-1 6 0,1 2-1 16,-1-2 3-16,0 4-1 0,0-2-1 16,-4 0 2-16,5-1-8 0,-2 0 6 0,1 2-5 15,-1-1 2-15,1 0-5 0,-1 0 0 0,0 0 0 16,2 0-3-16,-1-1 1 0,-1 0-1 16,1 1 13-16,-3 0-11 0,3-1 8 0,-2 1 1 15,1 0-12-15,-1-3 7 0,0 1-3 0,1 0 5 16,0-1-7-16,0 2-8 0,0-3 8 0,2 0-1 15,-1 2-8-15,-1-2 10 0,1 4-1 0,-2-2 1 16,4 2 1-16,-6 0-19 0,4-3 4 16,1 6 11-16,-2 0 14 0,2 1-3 15,-1-2-20-15,0 0 1 0,0 2 10 0,-1-3 0 16,1 2 0-16,0-3 0 0,2 0 0 0,0-1 0 16,1-1-10-16,-3-1-2 0,3-4-8 15,3 2 2-15,-4-2 2 0,1-2 2 0,3-1 15 16,1-2 1-16,-1-1-9 0,0 2 1 15,0-2 14-15,0 1-2 0,-3 7-19 16,-1 0-26-16,1-5 17 0,-1 4 5 0,0 2 4 16,2-5 4-16,2-1-1 0,-2 0-11 0,3 0 11 15,-2-2 6-15,2 0 4 0,1-1-12 0,0-1 28 16,0 0-45-16,0 1 17 0,-1-1 0 0,1-1-1 16,0 1 4-16,0 1-7 0,0-1 20 15,0-1 16-15,1 1-15 0,-1 2 13 0,0-1-25 16,1 0-15-16,-1 2 14 0,0-1 4 15,-3 9-3-15,3-1-16 0,-2-5 16 0,1 0 7 16,0-2-6-16,0 1 12 0,2-2-19 16,0-1 17-16,-1-1-8 0,1 1-2 0,0 0-6 15,0-1 17-15,0 0-5 0,0 0 26 0,0-1-45 16,1 0 24-16,-1 1-7 0,-1 0 3 0,2-1-12 16,-2 3 6-16,1-3-4 0,-1 0 13 15,1 0 4-15,-1 1 1 0,2 0-4 0,-1-3 3 16,0 2 19-16,0 0-44 0,1-1 3 0,0-1 21 15,0 0-16-15,0 0 9 0,0 0-2 16,0 0 0-16,0 0-4 0,0 0 16 0,0 0-12 16,0 6 24-16,0-6-30 0,0 0 4 0,0 0 1 15,0 0 8-15,0 0 8 0,0 0-2 16,0 0 0-16,0 6-9 0,0-6 9 0,0 0-14 16,0 0-8-16,0 0 6 0,0 0 4 0,0 0-14 15,0 0 25-15,0 0-4 0,0 0-6 16,-10 9-2-16,10-9 1 0,0 0 7 0,0 0-6 15,0 0-9-15,0 0-5 0,-1 0-5 16,2 0 27-16,-2 0 6 0,1 3-30 0,1-3 43 16,-1 0-16-16,0-3-28 0,0 6 6 0,0-3-5 15,-1 0 18-15,0 0 19 0,1 0-12 16,0 0-1-16,0 2-13 0,0-2 15 0,0 0-6 16,-1-2-7-16,1 2 0 0,0 0 1 0,0 0 6 15,0 0-12-15,0 0 18 0,1 0 0 0,-2-3 0 16,1 6-14-16,-1-3 8 0,1 0-10 15,0 0-6-15,0 0-3 0,0 0 14 0,0 0 12 16,0 0-11-16,1 0 2 0,-1 0-1 16,1-3 3-16,-1 3 12 0,0 0 0 0,0 0-2 15,0 0-20-15,-1 0-26 0,1 0 37 0,0 0-34 16,-1 0-4-16,2 0-13 0,-1 0-11 16,0 0-7-16,-1 0-11 0,2-2-32 0,0-1-7 15,0 0-33-15,0 0-43 0,3 0 19 16,-2-2-210-16,-1 0-27 0,1 0-3 0,-1 0 62 15,1 1 3-15,0-2 60 0,-1 0-34 16,1 1 69-16</inkml:trace>
  <inkml:trace contextRef="#ctx0" brushRef="#br0" timeOffset="135685.742">1293 6587 370 0,'0'-13'239'0,"0"13"-31"0,0 0-13 0,0 0-4 16,-14-13-21-16,1-6-28 0,13 14 11 15,0 0-6-15,-2 2-16 0,0-1-5 0,1-1-10 16,1 0 9-16,0 5-13 0,0 0 5 15,0 0-8-15,0-7-9 0,0 7 10 0,0-5-4 16,0 5-16-16,0 0-2 0,0-8-15 0,-13-1 4 16,11 9-17-16,0-1 15 0,-1 0-17 15,1 1 41-15,0-1-35 0,0 1 9 0,-1-1-8 16,-2 1-6-16,-2 1-12 0,-1 1-15 0,3-1 17 16,-4 5 1-16,4-3-10 0,-1 2-3 15,0 1 3-15,1 2-2 0,1-2-4 16,0 1 23-16,0 0-11 0,0 2-9 0,2 1-10 15,2-2 13-15,-3-1 0 0,-1 3 3 0,2 4 0 16,0 0-3-16,2-1-1 0,0-3 1 0,0 4-15 16,0 1 7-16,0-8 6 0,0 4 0 0,0 0-9 15,10 15 7-15,-5-14-7 0,1-1 2 16,2-1 8-16,-2-2-13 0,1-3-7 0,0 0 10 16,7 1-9-16,-1-2 15 0,-1-1-19 0,3 0 11 15,-1-2 0-15,-14-1-12 0,15 0 5 16,1 0 1-16,0 0 3 0,11-11-11 15,-11 5 4-15,-3-1-3 0,0-2 1 0,1 1-7 16,-3-1 7-16,-2-1-7 0,-2-2 4 0,2-2-4 16,-5 1 5-16,1 1 1 0,-4 0-6 15,0 1-2-15,-1 0 1 0,0-1-7 0,0 2 6 16,-11-15 2-16,7 13-3 0,-1 3-6 0,-1 2 3 16,-2-7 1-16,1 8-16 0,-1-1 4 15,1 2 12-15,-7 0-5 0,3 1-3 0,0 1 4 16,1 1 3-16,2-1 12 0,2 2-12 0,-2 0 2 15,2 1-6-15,6 0-3 0,-7 0-5 0,1 0-22 16,-9 0 1-16,-18 17-31 0,18-10 4 16,3 0 4-16,3 1-82 0,1 3-14 15,3-1-16-15,0-2-23 0,5-8-44 0,0 0-6 16,0 10 22-16,0-3-216 0,16 2-6 16,-9-6 45-16,1-1 30 0,2-2 28 0,10 2-32 15,-9-2 58-15,6 0 20 0,2 0 43 16</inkml:trace>
  <inkml:trace contextRef="#ctx0" brushRef="#br0" timeOffset="136553.5603">1967 6523 712 0,'2'-1'231'15,"-1"-1"-36"-15,0 0-6 0,0 1 2 0,0-1-23 16,-1 1 14-16,1 1-24 0,0-3-17 0,0 2 9 16,-1-3-14-16,0 1 0 0,0 3-25 15,0-3 8-15,0 2-4 0,0-1 1 0,0-2-2 16,-1 4-28-16,-1-3-7 0,1 1-11 0,-2 0 8 16,-1 0-19-16,1 0 25 0,-2-1-9 15,-1 1-7-15,2 1 2 0,0-1-9 0,-2 0-5 16,1 1-5-16,-3 0-8 0,8 1-1 15,0 0-18-15,-9 0 6 0,1 0-1 0,1 0 20 16,-1 0 13-16,1 0-26 0,-3 0 3 16,-2 0 3-16,-8 13-11 0,11-10 1 0,2 0-23 15,0 1 39-15,-3 5-9 0,-2-1-1 0,3 2 5 16,-2 1-31-16,2-1 4 0,3 2 23 0,-2-4 0 16,2 8-5-16,-1-3 19 0,3-3 1 0,-1 1-12 15,3-2-3-15,0 1-3 0,0-2-8 16,2 2 10-16,0-3 6 0,0 3-11 0,0 2 3 15,10 16 2-15,-6-13 4 0,5 0-9 16,-1-1 6-16,3-2-10 0,5-1 1 0,-5 0-1 16,5-4 2-16,-3 0-8 0,4-4 0 0,0 4 5 15,-1-7-6-15,-6 0 0 0,4 0-1 16,2 0-3-16,20-12-1 0,-18 7-2 0,0 0-8 16,-2-1 14-16,-1-2-10 0,-1 3-8 0,-3-4-3 15,3 2 20-15,-7 2-11 0,-1-2-5 16,0 1 8-16,-1 1 7 0,1-7-19 0,-2 4 2 15,-2 0 9-15,-1 3-1 0,-1-3-2 0,0 8-6 16,0-7 3-16,0 2-2 0,-10-16 3 16,2 9-13-16,0 1 6 0,0 2 2 0,2 3 6 15,-7-9-12-15,2 5 13 0,-1 4 2 0,-1-3 0 16,0 4 0-16,-1-4-13 0,1 4 10 0,1 2-2 16,2-1-8-16,1 4 1 0,-1 0 2 15,1-2 2-15,1 1-2 0,1 1-3 0,7 0 7 16,-8 0-5-16,1 0 4 0,-1 0-9 0,2 0 16 15,-2 0-19-15,8 0-15 0,-8 0-39 0,-7 13-9 16,9-11-15-16,1 0 20 0,1 1 9 16,2 3-77-16,0-3-21 0,2 0 0 0,-1 1-19 15,1 0-18-15,0 0-20 0,1-2-13 16,1 1 20-16,-2-3-191 0,5 0-42 0,-5 0 14 16,6 4 66-16,-4-3 20 0,4-1 2 0,-3-2 39 15,0 1-2-15,2 1 51 0</inkml:trace>
  <inkml:trace contextRef="#ctx0" brushRef="#br0" timeOffset="137716.8482">1623 6498 595 0,'0'-3'196'16,"-1"1"-61"-16,0 0 22 0,0 0-14 0,1 2-30 15,0 0-26-15,0 0 21 0,0 0-21 0,0 0-1 16,0 0-12-16,-6-13 15 0,6 11-4 16,0 2 4-16,0-3-14 0,0 1-7 0,-2 0 4 15,2 0 4-15,0-1 10 0,-1 2 11 0,0-1-12 16,-1 0-6-16,1 2 5 0,-1 0-4 15,2-3 2-15,0 5 10 0,-2-4 16 0,4 0-27 16,-4 2-7-16,0-2 10 0,2 1 18 0,0 1-33 16,0-1 0-16,0 1-8 0,0-2 28 15,-2 1 0-15,3 1-3 0,-1-3-18 16,-1 3 11-16,1 1 2 0,-1-2 6 0,1 2-6 16,0-1-10-16,-1 0 24 0,2-1-18 0,-2 1 12 15,0 0-7-15,1 0 1 0,0 0-6 16,0 0-1-16,0 0-6 0,-1 0-3 0,2 0-11 15,-1 1 0-15,-1-1 3 0,-1-1-10 16,2 1-3-16,0 0-11 0,0 0-5 0,0 0 10 16,-2 0-14-16,2 0-1 0,0-1-2 0,4 1 17 15,-6 0-11-15,2-1-1 0,0 2 15 16,0-1-20-16,0 0 17 0,2 1-17 0,-4-1 16 16,2 0-7-16,0-1 2 0,0 1-1 0,2 1-5 15,-2-1-14-15,-2 0 5 0,2 1 14 16,0 1-15-16,-2-2-1 0,2 0-10 0,0 0 9 15,0 0 1-15,0 0-2 0,0 0-7 16,0 0-7-16,-2 0 11 0,2 1-10 0,0 1 11 16,-2-1-15-16,2 2 12 0,-1-1 1 0,0 1 0 15,0 0-3-15,0 3-19 0,0-2 17 16,-1 3 4-16,-2 9-20 0,4 5 22 0,-3 1 5 16,1 3 7-16,0 1-13 0,1-1 9 15,0 3-11-15,-1-1 9 0,2 1-28 0,-3-1 33 16,1 0-14-16,2-2-8 0,0-13 12 0,0 7 5 15,0 0-19-15,0 1-6 0,0-3-1 16,0-3 25-16,0-1-26 0,0-2 26 0,0-3 0 16,0 1-19-16,0-4-10 0,0-5 13 15,0 8-21-15,0-8-15 0,0 7-22 0,0-7-14 16,0 0-13-16,0 0-63 0,0 0 15 0,12 10-78 16,-10-13-42-16,0 0-41 0,3-1 28 15,3-8-188-15,-2 3-50 0,4-3 39 0,1-1 35 16,1 1 18-16,1 0 39 0,-2-1 18 15,0 2-3-15,1-2 39 0,2 5 48 0,-1-1-3 16</inkml:trace>
  <inkml:trace contextRef="#ctx0" brushRef="#br0" timeOffset="138509.9553">2212 6520 642 0,'0'0'228'0,"4"-5"-29"0,-4 4-34 15,1-2 6-15,-1 0-7 0,2 2 5 0,-2-2-21 16,2 2-13-16,-1-2 7 0,0 1-19 0,1-1 14 15,-2 1 11-15,0 0-10 0,0-1 10 16,2 1-27-16,-1 2-2 0,-1-3-18 16,1 3 17-16,0-2-9 0,2-1 7 15,-2 0 7-15,0 2-5 0,-1-2 0 0,2 2-19 16,-2 0 8-16,0-1 14 0,0 2-9 0,0-1 13 0,2 0-1 16,-2 0-12-16,2 1-1 0,-1-2-13 15,-1 2 11-15,0 0-12 0,0-1 15 0,0 1-13 16,0 0-12-16,0 0 0 0,1 0-7 15,0-1-8-15,-1 1 15 0,0 0-19 0,1 1-9 16,-2-1-13-16,1 0-4 0,0 0 1 0,-1 1-8 16,1 1 13-16,0 1-6 0,-1-1 12 15,1 0-13-15,0 3 19 0,1 0-8 16,0 2 16-16,-1 12-1 0,0-9-22 0,0 7 13 16,0 2-9-16,0 5-6 0,10 27 16 0,-6-23 5 15,-2-2-19-15,1 0-6 0,0 0 9 0,2-1 10 16,-1 0-15-16,0 0-3 0,0-2-7 15,0-5-24-15,-3 0 21 0,4-1 10 0,-3-5-7 16,0-2-33-16,0-2 19 0,-1-2-15 16,0 2 0-16,0-4 2 0,-1-1-4 0,2 1 0 15,-2-1-29-15,2 0-6 0,-2-1-21 16,1-2-13-16,0 2-17 0,0-2 8 0,0 2-14 16,-1-2-8-16,0 0-24 0,0 0-3 0,0 0 0 15,0 0-15-15,0 0-7 0,0 0 1 0,5-11 13 16,-3 10-19-16,-2-1-40 0,0 0-7 15,0 0-13-15,0-1-22 0,0 1-23 0,0-3 25 16,0 2-207-16,0 1-19 0,-2-1 2 0,2-2 49 16,0 1 48-16,0 0-4 0,0 4 36 15,0 0 26-15,0-7 43 0,0 7 3 16</inkml:trace>
  <inkml:trace contextRef="#ctx0" brushRef="#br0" timeOffset="142515.9049">4340 4742 676 0,'0'0'234'0,"0"-13"-35"0,0 13-9 16,0 0-12-16,-25-26 0 0,27 23-34 0,-2-1-11 15,0 0 5-15,0 3-15 0,0-2-21 16,1 1-16-16,-2 0 11 0,2 0-8 0,-1 1-24 15,0-1 2-15,1 1 7 0,-2-1-12 0,1 2 8 16,1 0 7-16,-2 2-10 0,2-2 0 16,-2 1 9-16,1 2-15 0,0 1 15 0,-1-1-3 15,1 3-8-15,-1-1-23 0,0 15 30 0,1-12-33 16,0 6 13-16,-9 24 12 0,9-14 6 16,-1 3-21-16,0 1-5 0,1 3-5 0,-2 2-4 15,2-15 47-15,0 7-11 0,0 5 8 0,0 5-20 16,0 2 13-16,0 2-8 0,0 0-9 15,0 2 2-15,0 0-13 0,0-1 2 0,-8-2 4 0,-1 38-9 16,9-42-5-16,-3 0-11 0,-2-2 0 16,4-1 5-16,0-1-13 0,0-6 13 15,1 0 5-15,-2-5-10 0,0 0-7 0,2-2-2 16,0-3 10-16,-2-3-8 0,2-1 13 0,0-10-18 16,0 7 3-16,0 0-2 0,0 0 5 15,0-7-9-15,0 7 9 0,0-1-22 0,0-6 14 16,0 7-17-16,0-7 14 0,0 8-2 0,0-8 12 15,0 8-22-15,0-8 8 0,0 6-4 0,0-6 15 16,0 0 1-16,0 6 1 0,0-6-11 16,0 0-8-16,0 0 4 0,0 0 7 0,0 6-14 15,0-6 13-15,0 0-15 0,0 0 11 0,0 0 1 16,0 7-9-16,0-7 5 0,0 0-8 16,0 0-7-16,0 7 14 0,0-7 10 0,0 7-19 15,0-7 3-15,0 7 9 0,0-7-6 0,0 6 13 16,0-6-16-16,0 6 18 0,0-6-13 0,0 7-9 15,0-7 9-15,0 6 6 0,0-6-13 16,0 7 8-16,0-7 2 0,0 7-6 16,0-1 9-16,0 1 8 0,0-1 0 0,0 1 2 15,0 0-11-15,0-1 9 0,0 2-10 0,0 5 11 16,0-2-21-16,0-1 26 0,0 0-16 16,0-2-1-16,0-1-7 0,0-7 18 0,0 8-12 15,0-1 17-15,0-7-5 0,0 8-5 0,0 1 3 16,0-2 10-16,0 0-10 0,0 6 1 0,0 3 1 15,0 0 5-15,0-2-1 0,0 2 0 0,0 1 6 16,0-2-12-16,0-1 3 0,0-3-7 16,0-2 3-16,0 0 2 0,0-2-1 15,0-1-6-15,0-6 3 0,0 7 2 0,0-7-1 16,0 7 6-16,0-7-14 0,-10 13 9 0,10-11 0 16,-1 0 6-16,1-2 1 0,0 0-4 0,0 0-4 15,0 0 6-15,1 2 0 0,-1-2-8 16,0-1-8-16,1 0 4 0,0-1 3 0,-1 2 7 15,1-1-7-15,-1-1-2 0,1 1-13 0,-1 0 8 16,0 0 3-16,-1 0 3 0,1 1-17 16,0-1 17-16,-1 1 2 0,1 0-10 0,0 0 1 15,0-2-5-15,1 2-23 0,-2 0 9 0,1 0-12 16,0 0 13-16,0-3-18 0,0 3 5 0,-1 0-13 16,2 0-21-16,-2 0 6 0,1 0-6 0,0 0 7 15,-1 0 6-15,2 0 5 0,-1 0-66 16,0 0-6-16,0-1 2 0,1 1 13 0,-1 0 8 15,0-1-17-15,0 1-1 0,0-2-26 16,-1 2-20-16,0-2-35 0,0 0 18 0,-2-1-190 16,2 2-52-16,0-3 31 0,0 0 12 0,0 0 42 15,0 1 17-15,-2-1 10 0,2-1 29 16,0 3 21-16</inkml:trace>
  <inkml:trace contextRef="#ctx0" brushRef="#br0" timeOffset="143473.9533">3616 6553 696 0,'0'0'279'0,"0"0"-32"16,0-12-27-16,-14 12 2 0,14 0-26 0,-22-17-12 15,18 15-19-15,-1 0-7 0,-1 2-7 0,1 0 1 16,-1 2-25-16,6-2-13 0,0 0-10 16,-25 13-14-16,14-3 26 0,2 3-8 0,-1 3-12 15,1 0-10-15,3 1 30 0,1 4-1 0,-1 0-9 16,2 3-1-16,1-1 7 0,1 2-2 15,1-1-27-15,1-12 1 0,0 5-26 16,0 0 26-16,0 1-18 0,14 17 6 0,-8-21-17 16,2-2 17-16,1-3-7 0,0-1-8 0,0-5-5 15,0-1-15-15,1-2-5 0,-10 0 7 16,13 0-2-16,18-17-8 0,-13 8-11 0,-2-1 10 16,0-3-5-16,-2 2-10 0,0-4 0 0,-4 1-13 15,0 0 8-15,-2-1-16 0,0 0 14 0,-3-4-34 16,0 2 3-16,-3-3-9 0,-1 6 18 15,-1 4-2-15,0-4-4 0,0-4 3 0,-13-19-18 16,8 22 22-16,-2 0-19 0,-1 2 24 0,0 3 4 16,0 3-8-16,0 2 0 0,2 1 10 15,-1 4-10-15,1 0-4 0,6 0 18 0,0 0-5 16,-24 9-15-16,12-1 3 0,3-1-61 0,0 3-12 16,2-2-17-16,1 4-9 0,0-4-22 15,3-1-20-15,0-1-28 0,2-1-38 0,1-5 20 16,0 0-178-16,0 0-51 0,0 0 56 0,0 7 21 15,14 0 18-15,-8-9 34 0,0 2 7 16,8-6 27-16,-1 3 14 0</inkml:trace>
  <inkml:trace contextRef="#ctx0" brushRef="#br0" timeOffset="143840.472">3839 6503 722 0,'2'-3'373'0,"0"-2"-54"0,-1 1-17 15,0-1-44-15,0 2-25 0,0-1-28 0,-1 1 23 16,1 2-7-16,0-2-22 0,0 1-17 16,0-1-24-16,-1 2-21 0,0 1-18 0,1 1 27 15,0 3-23-15,-1 0 9 0,1 4-12 0,0-2 4 16,-1 17 0-16,1 2-4 0,-1 1-18 15,0 1 2-15,1 2-12 0,-1-14-17 0,0 7 6 16,0 4-15-16,0 0 5 0,0 0-14 16,0-1-9-16,0 0 1 0,0-4-17 0,0-2-11 15,0-4-17-15,0-4-12 0,0-1-38 16,0-3 7-16,0 0-52 0,0-7-14 0,0 6-28 16,0-6-41-16,-1 8-34 0,3-9-42 15,0-1 23-15,-1-2-154 0,2 0-64 0,-2-1 7 16,1-2 39-16,-1 3 24 0,0-1 29 0,2-1 5 15,-1 2 53-15,0-2 31 0,0 1 24 0</inkml:trace>
  <inkml:trace contextRef="#ctx0" brushRef="#br0" timeOffset="144366.3726">4118 6561 602 0,'0'-5'303'0,"0"-1"-26"0,1 1-13 16,-1 2-27-16,-2-2-18 0,1 2-4 15,-3-2-45-15,2 3 27 0,1-3-34 0,-2 3-2 16,1-1-30-16,-1 3-12 0,-1 0 15 0,0 1-17 15,1 3-9-15,-1-1-14 0,-5 8 33 0,2 4 7 16,0 2 8-16,2 1-11 0,-1 0-6 16,2 3-1-16,0 2 1 0,2-4-11 0,2 6-6 15,0-14 4-15,0 6-19 0,0 3-2 0,13 19-10 16,-7-19-13-16,0-4-6 0,2-2-9 16,-1 1 1-16,8-3-9 0,-4-3 12 0,1-1-15 15,-4-6-6-15,3-2-3 0,-11 0 4 0,9 0 1 16,2 0-21-16,15-16 10 0,-13 6-10 15,-2-5 2-15,-3 1-8 0,0-1 2 0,-3-2-21 16,-1-1 9-16,-1-1-26 0,-3 8 7 16,0-4-4-16,0-2-4 0,0-2-14 0,0 0 4 15,-18-15 12-15,11 19-17 0,0 1 7 0,-2 4 6 16,2 3-20-16,0 1-5 0,0 0 12 16,-4-3-30-16,2 6 24 0,0 3 3 0,3-3-24 15,1 1-21-15,-1 2-34 0,1-1-14 16,-1 0-15-16,-1 1-5 0,2 0-38 0,5 0-33 15,0 0 20-15,0 0-171 0,-7 0-45 0,7 0 3 16,0 0 55-16,0 0 19 0,-9 4 19 0,12-2 12 16,1-2 48-16,0 1-27 0</inkml:trace>
  <inkml:trace contextRef="#ctx0" brushRef="#br0" timeOffset="144816.0939">4358 6498 874 0,'1'-3'373'0,"0"0"-36"0,-1 1-41 0,1-2-39 15,0 3-30-15,-1 0-6 0,0-1-26 16,0 2-16-16,-1 3 28 0,-1 0-23 0,2 2 5 16,-1 2-19-16,0 0 8 0,1 11-7 15,0-7-5-15,0 5-16 0,0 4 0 0,0 1-20 16,0 2 0-16,0 1-10 0,0 1-6 0,11 21-13 15,-8-21-9-15,1-2-10 0,1-2-20 16,2-2-5-16,-1-3-3 0,3 1 8 0,-1-3-3 16,-2-6-16-16,6 1 5 0,-3-5-10 0,0-1 1 15,0-3-10-15,-9 0-4 0,7 0-4 16,15-10 4-16,-8-1-14 0,-1-1 7 0,-2-3-10 16,-2 0 1-16,-1-2 5 0,-4-2 11 15,-1 0-13-15,-1-3-5 0,-2 1-11 0,0 11 13 16,0-7-18-16,-12-16 19 0,6 15-7 0,0 5-3 15,-3-1-11-15,-2 5 3 0,-2 4 5 16,2-1 9-16,-4 0-19 0,3 3 1 0,-2 3-11 16,2 0-20-16,0 0-12 0,2 0-27 0,-2 0-28 15,-1 0 8-15,3 0-73 0,0 0-52 16,-8 10-56-16,12-10 26 0,2 0-281 0,-1 2 44 16,2-2 46-16,-2 0 33 0,5 0 6 15,0 0 11-15,0 0 60 0,0 0 54 0,0 0 1 16,0 0-16-16,0 0 48 0</inkml:trace>
  <inkml:trace contextRef="#ctx0" brushRef="#br0" timeOffset="146107.8493">5080 4773 397 0,'0'0'185'0,"0"-12"-19"16,0 12-2-16,0 0-23 0,0 0-28 0,0-13 28 15,0-3-16-15,1 13 7 0,-1 0-8 16,0 0-23-16,0 2 1 0,1-1 4 0,-1-1-5 16,0 2 5-16,0-1 7 0,1 1-12 15,-1 0 2-15,0-1-4 0,0 1-3 0,0 0 21 16,0 0-31-16,0 0-7 0,0 2-4 0,0-2 12 16,1 0-26-16,-1 1 12 0,2 1-2 15,-2-1-3-15,2 2 8 0,-2 1 2 0,3-1 9 16,-1 2-15-16,0-1-8 0,0 1 13 0,0 2 14 15,0 0-17-15,1 9 18 0,1 3-23 0,-2-1 9 16,0 1-12-16,2-1 6 0,-2 4-21 16,2-1 15-16,-1 0-10 0,-1 2-5 0,2 2-2 15,-2-2-1-15,1 2-9 0,0 0 5 0,-1 0-6 16,0 3-10-16,2-1 6 0,-1 1-15 0,-1 0 13 16,1 1-7-16,1 3 8 0,-1-3-22 15,-2-2 3-15,2 3 16 0,0-2-16 0,-3 2-5 16,2-2 7-16,-1 0 0 0,1 1-11 0,-2-1 7 15,0 3 5-15,1-2-9 0,-1 1 2 0,2-3-1 16,-1-1-15-16,-1-13 19 0,0 6 2 16,0 3 5-16,0 0 2 0,0 1-5 0,7 20-1 15,-3-20 3-15,-1-1-5 0,0-2 7 0,-1 3-9 16,2 0-3-16,-1-2-3 0,1 1 3 16,-2-1-4-16,2 1 11 0,-2-2-8 0,0 0 0 15,1 2-2-15,0-3 9 0,1 0-6 16,-2 0 8-16,2-1-6 0,2-2-12 0,-4 3 9 15,1-2-1-15,-1-5-4 0,0 0 2 16,-1-2-2-16,1-1 3 0,0-2 2 0,-1 0-4 16,1 1-11-16,-1-1-2 0,0-1 21 0,0 2-8 15,0-1-7-15,1 12 9 0,1-7 0 0,-3 1-7 16,2-4 7-16,-1 0-4 0,0 1 7 0,-1-2-5 16,2-2-5-16,-2 1 2 0,0-3-6 15,0 2-3-15,0-1 2 0,1 1 2 0,0-2 7 16,-1 0-1-16,0 1-2 0,0 0 12 0,0-3 6 15,1 2 3-15,0-2-2 0,-1 0-6 16,1 0-12-16,-1-1 10 0,0 0 8 0,0 0-10 16,0 0-7-16,0 0 5 0,0 0 6 0,0 0-4 15,0 0-3-15,0 0-2 0,0 0-5 16,4-11-10-16,-4 10-13 0,0-1-22 0,0 1 0 16,0-4-36-16,0 5 8 0,0-2-38 0,0 0-37 15,-2-2-28-15,2 2-28 0,0 0-9 0,-2-1-24 16,2-1-1-16,0 0 22 0,0 2-215 15,-1-2-33-15,1 4 58 0,0 0 44 0,0 0 14 16,0 0 24-16,0 0 9 0,-10-11 38 16,10 10 14-16</inkml:trace>
  <inkml:trace contextRef="#ctx0" brushRef="#br0" timeOffset="147903.8739">5079 6619 571 0,'0'0'175'0,"0"0"-42"0,0 0 1 0,0 0-12 16,0 0-19-16,0 0 12 0,0 0-46 0,0 0 21 16,0 0 10-16,0-13-26 0,0 13 13 0,0 0-15 15,0 0 10-15,0 0-4 0,0 0-18 16,-5-19 28-16,6 18-11 0,0 1 4 0,-2-1 8 16,1 1-8-16,1-1-19 0,-1 1 2 15,2-1 5-15,-4 1 12 0,2 0-17 0,-1-1-3 16,1 1 9-16,0 0 5 0,-1 0-16 15,2 0 19-15,-2 0-35 0,1-1 17 0,0 0-25 16,0 1-2-16,0 0-1 0,0 0 17 0,0 0 0 16,0-2-11-16,0 2-11 0,0 0 37 15,0 0-37-15,0 0 17 0,0 0 4 0,0 0 0 0,-1 0-23 16,1 0 28-16,-1-3-5 0,1 3-4 16,0 0-13-16,-1 0 10 0,1 0 4 0,0-1-6 15,0 1-3-15,-1 0 19 0,-1 0-6 16,0 0-23-16,2 0-17 0,0 0 0 0,0-1 25 15,1 1-4-15,-2 0-22 0,2-1-17 0,0 0 3 16,-1 0 31-16,-1 1 8 0,1 0-13 16,0 0-9-16,0 0 0 0,-1-1 7 0,0 1-8 15,1-1 20-15,0 2-24 0,0-2-2 16,-1 0 8-16,2 1-2 0,-2 0 13 0,1 0-13 16,1-1-9-16,-1 1 4 0,0 0 0 0,0 0 14 15,-1 0-26-15,0 0 10 0,-1 0 0 0,1 1-27 16,1 0 1-16,0-1 28 0,0 0-2 15,0-1 6-15,0 1-2 0,-1 0 1 16,2-1-13-16,-1 1 1 0,0 0 0 0,0 0 8 16,0 0 0-16,0 1 0 0,0-1 1 0,0 0-10 15,0 0 8-15,-1 0-4 0,2 1 1 16,0-1-1-16,-1 0 19 0,0 0-13 0,0 0-8 0,0 0 11 16,0 0 0-16,0 0-9 0,0 0 8 15,0 0 0-15,0 0-2 0,0 0 1 0,0 0-1 16,0 1-2-16,0-2 7 0,0 2 9 0,0-1-11 15,0-1-6-15,0 1 17 0,0 0-2 16,0 0-9-16,0 0 5 0,0 0-10 0,-1 0 19 16,1 0 1-16,1 0-20 0,-2 0 30 15,2-1-17-15,-1 1 11 0,-1 0-18 0,1 0 13 16,0 0 5-16,0 0-1 0,0-1-13 0,0 0 7 16,0 2-7-16,0-2 2 0,0 1-6 0,0 1 10 15,0-1 9-15,-1 0-15 0,2 1-7 16,-1-1 14-16,0-1 3 0,0 1 0 0,-1 0 4 15,2-1-16-15,-2 2 3 0,1-2 3 0,0 1 1 16,-1 0 1-16,1 0-5 0,0 0-9 16,0-1 19-16,0 1-2 0,-2 1 9 0,2-1-4 15,-1 0-11-15,-1 0 10 0,2 0-7 16,-3 0 2-16,3 0-5 0,0 0 1 0,-1 1-9 16,0-1 4-16,1 0-6 0,-2 0 1 0,0 1 6 15,1 0-8-15,0-1-7 0,1 2 15 0,-1-2 1 16,0 1-6-16,1-1 0 0,-3 3-2 15,1-2 7-15,0 1 5 0,0-1-8 0,1 3-3 16,-1-1 8-16,0 2 0 0,1-2 8 0,-4 2 1 16,4 0 0-16,-1 1-7 0,1 0-1 15,0 0 5-15,-2 9-3 0,1-2 4 0,0-4 8 16,1 1-11-16,0-1 11 0,0-1-15 0,1 1 27 16,0-3-6-16,-1 2-9 0,0-1 0 15,1-7-14-15,0 7-5 0,0-1 8 0,0 6 12 16,0 2 3-16,0 0-17 0,11 16 2 0,-6-14 8 15,-2-1-14-15,2-4-1 0,-1 4 13 16,0-4-8-16,1-2 0 0,-1-1-17 0,3 7 25 16,1-6-12-16,2 0-7 0,-3-3-3 0,-1-1 19 15,2-2-17-15,-2-2-4 0,1 1 3 16,-7-2-5-16,7 0 7 0,0 0-2 16,4 0 13-16,15-15-1 0,-12 6-2 0,0 1 10 15,-2-1-12-15,-2-3-16 0,0 2-1 0,1-2 26 16,-5-1 0-16,-2 0-14 0,2-1 10 0,-5 1-8 15,0 1-12-15,-1 2-7 0,0-2 14 16,0-2 3-16,-13-15-19 0,8 14 10 0,-1 1 19 16,-2-1-12-16,-2 3-10 0,2 2 14 15,-6 0-2-15,3 0-12 0,-2 0 13 0,4 3-15 16,0 2 3-16,0 2 22 0,1 1-12 16,0 0 6-16,1 0 1 0,1 0-6 0,-1 2-19 15,1-2 5-15,-2 2-7 0,8 0-19 16,-7 0-15-16,-3 0-34 0,-14 11 6 0,13-10-41 15,3 1 10-15,3-2-96 0,2 3-21 0,1-3-11 16,0 1-35-16,3 0-34 0,1 0 29 16,1-1-234-16,1 1 31 0,1-1 44 0,3 0 35 15,-2 1 25-15,1 0 36 0,1-1 12 16,6 0 50-16,1 0-5 0,1 0 13 0,-3 0-2 16</inkml:trace>
  <inkml:trace contextRef="#ctx0" brushRef="#br0" timeOffset="148834.3488">5503 6665 351 0,'0'0'214'0,"0"-15"-20"0,0 15-32 0,-13 0 5 15,13 0-8-15,-18-26-7 0,17 23 18 0,0-1-21 16,-1 0-2-16,1 0-9 0,-1 1 4 0,0-2 21 15,1 1-21-15,-1-1-2 0,0 3 1 16,1-4-11-16,-1 2-21 0,0-1 46 0,0 0-42 16,-1 3-10-16,2-1 35 0,-1-1 6 15,1 3-17-15,-1-1 14 0,2 0-30 0,-1-2 10 16,-1 2-45-16,2 1-6 0,-1 2 16 16,0 0 18-16,1 1 4 0,0 3-10 0,0 0 1 15,0 2 6-15,0 13-6 0,0-7 5 0,0 5 5 16,0 4-1-16,0 5-23 0,0 2-5 15,0 0 11-15,0 0-21 0,0 2 5 0,0-2-6 16,0 0-24-16,11 25 6 0,-9-25 6 0,0-8-18 16,0-1-7-16,-1-6-25 0,0-2-4 15,-1-2-19-15,2-3-37 0,-2 0-12 0,1-2-20 16,0-2 8-16,-1 1-96 0,1-2-12 0,0-2-43 16,0-1-30-16,0 0-44 0,1-3 32 0,-1 0-211 15,0 0 19-15,0-2 27 0,0 0 18 16,3-8 48-16,0-1 47 0,1 0-1 0,-2-1 33 15,0 4 2-15,4-4-17 0</inkml:trace>
  <inkml:trace contextRef="#ctx0" brushRef="#br0" timeOffset="149136.1505">5589 6615 673 0,'0'-6'378'0,"0"0"-18"0,1 2-48 16,-1 0 12-16,1 1-49 0,0 0-11 15,-1-1-15-15,0 2-35 0,1 1-7 0,-1 1-1 16,2 3 11-16,-3 1-30 0,2 0-3 0,-1 4-14 16,2 10-4-16,-2-9-14 0,0 9-13 15,0 3-4-15,0 3-19 0,0 0-2 16,0 3-1-16,0 1-14 0,0 0-11 0,17 23-3 16,-17-25-7-16,2-2-11 0,-1-2-24 0,1 0-19 15,-2-5-13-15,2 0-24 0,-2-5-36 0,2-2-36 16,-1-3 8-16,0-2-72 0,1-1-28 15,-1-3-42-15,0-1-51 0,3 0 27 16,-2-1-176-16,2-1-76 0,-1-2 61 0,1 0 41 16,-2-1 35-16,0 1 10 0,2-1 11 0,5-7 34 15,-2 0 13-15,2 2 23 0,-1-1 16 16</inkml:trace>
  <inkml:trace contextRef="#ctx0" brushRef="#br0" timeOffset="149619.9959">5871 6750 585 0,'0'-8'373'0,"-2"3"-50"16,1-2-40-16,0 0-9 0,1 0-18 15,-2 1-30-15,1 0 36 0,1 6-27 0,0 0-13 16,-4-17-18-16,3 12 0 0,-2 2-33 16,2-1-4-16,-1 2-14 0,0 0-3 0,-1 2-7 15,0 1-2-15,-1 2-5 0,3 0 0 0,-1 1-6 16,-2 13-8-16,-1 0 12 0,1 2-16 15,2 0-15-15,1 4 6 0,1-1 1 0,0-11-26 16,0 6-9-16,0 2-2 0,10 24-4 16,-5-23-13-16,2 0 3 0,0-1-11 0,1-4 1 15,1-2-3-15,2 0-1 0,-2-3-24 0,0 0 5 16,2-4 7-16,-2-5 5 0,0-1-22 16,-9 0 15-16,11 0-15 0,15-11-1 0,-13 2-18 15,2-2 8-15,-2 0-10 0,-3-1 4 0,0-1 0 16,-1-2 1-16,-3-1-26 0,0-2 12 0,-2 0 2 15,-1-1-9-15,-2-2-1 0,-1 11 1 0,0-5 2 16,0-3 11-16,-12-22-6 0,5 23 5 16,-2 3-14-16,0 0 18 0,-2 2-13 0,0 0 13 15,1 6-1-15,-3-1 3 0,-1 1-2 16,2 3-4-16,0 0-8 0,-1 3-6 0,2 0-7 16,-1 0-17-16,3 0-8 0,-6 0-22 0,0 0-30 15,2 0 10-15,1 0-76 0,2 0-18 16,1 0-38-16,0 0-65 0,9 0 29 0,-8 0-225 15,8 0 14-15,-12-10 43 0,9 7 26 16,2 0 49-16,1-1 4 0,-1 0 12 0,2-1 33 16,0 2 17-16,2 1 22 0,1-4-45 15</inkml:trace>
  <inkml:trace contextRef="#ctx0" brushRef="#br0" timeOffset="150897.8939">5558 4749 334 0,'0'0'165'0,"0"0"12"0,0 0-4 0,0-15-10 15,0 15 0-15,-23-19-24 0,22 16-1 0,0-1-8 16,0 2 16-16,0-1-6 0,1 0-17 16,-1 3 15-16,0-2-11 0,1-1-17 0,0 3 4 15,-1-1 7-15,0 0-26 0,1 0 20 0,1 3 0 16,0-2 4-16,-1 1-20 0,2 2 30 0,0-1-17 15,-1 3-11-15,1-2 14 0,3 2 0 0,1 8-1 16,3 2-7-16,1 0-2 0,1 4 4 16,-1 1-19-16,1 0 11 0,0 1-25 0,1 0 12 15,0 1-6-15,1-2-23 0,-1 2 11 16,4 4-1-16,-3 1-6 0,6-1 13 0,0 3-3 16,-3 0-10-16,5 0 6 0,-2 5-5 0,2-2 9 15,-2 1-7-15,2 0 0 0,0 2 0 16,0-1-17-16,1-1 10 0,-3 5-13 0,-1-5-8 15,0 2 6-15,-1 0 7 0,3-1-10 16,-2-1 4-16,2 2-6 0,-3 0-17 0,1 0 3 16,-1 0 1-16,-1 0-1 0,0-1 7 15,-3-2 7-15,2 1-23 0,-2-1 17 0,0-1-14 0,1-1 12 16,-2 1-6-16,2-5 2 0,-2 0-19 16,2-1-4-16,-2 0 5 0,0-1 4 15,2-4 12-15,0 2-10 0,-1-4 3 0,0 1-2 16,0-3-12-16,-3-4 1 0,-1-1-3 0,-1 0 3 15,0-5 7-15,-3 0 9 0,-1 0-21 16,0-3 17-16,-2-1-17 0,1 1 22 0,-1 0-14 16,-1-2-15-16,0 2 16 0,2-1-4 15,-2-1 6-15,1 1-17 0,-1 1 18 0,1-2 6 16,-1 0-20-16,-1 0 2 0,1 0 0 16,-1 1 2-16,0-2-2 0,0 0 14 0,0 0-8 15,0 0 1-15,0 0-14 0,-3 0 5 16,2 3-17-16,0-3 9 0,1 0-14 0,-2 0-5 15,1 0-21-15,-3-3-8 0,2 3 10 16,1 0-10-16,-1 0-4 0,0 0-9 0,1 0 2 16,0 0-20-16,0 0 8 0,1 0 12 0,-2 0 0 15,2 0-3-15,-1 0 10 0,0 0 5 16,0 0 13-16,0 0-7 0,0 0 5 0,1 3 20 16,-1-3-33-16,1 0 35 0,-1-3-13 0,1 3 11 15,0 0 3-15,0 0-6 0,-2 0-4 0,1 0-7 16,2 0 3-16,-1 0 6 0,1 0-37 15,-2 0 6-15,1 0-47 0,1-2-15 16,-2 2-23-16,1-1-17 0,-1-1-33 0,0 2 17 16,1-1-145-16,-2 0-90 0,2 0 7 0,-1 3 6 15,-2-2 44-15,3 1 29 0,-1 2 11 0,-1-1-11 16,1 3 60-16,-1 1-40 0</inkml:trace>
  <inkml:trace contextRef="#ctx0" brushRef="#br0" timeOffset="151426.3003">6535 6599 389 0,'-4'-10'361'0,"0"-1"-32"0,2 5-2 16,1-1-5-16,-3 1-46 0,4 2-30 0,0 0-29 16,-2 2 30-16,2-2-44 0,0 2-2 0,-2 0-25 15,2 1 16-15,0 0-8 0,-1 3 22 0,2-2-15 16,0 3 2-16,0 0-18 0,0 2 8 0,0 1-3 16,1 13-6-16,-2-11-29 0,0 7-9 15,4 20-22-15,-3-13 5 0,1-1-16 0,-2 0 2 16,0 0-33-16,2-1 19 0,-2 1-29 0,1-1 10 15,-1-6-9-15,1-1-43 0,0-1-20 16,0-4-30-16,-1-8-39 0,0 6-10 0,0 1-23 16,0-7 10-16,13 23-111 0,-9-17-13 0,-1-3-41 15,0-2-68-15,0-1 32 0,1-1-212 16,1-2 8-16,1-1 65 0,5-6 36 0,-2 0 19 16,2-2 7-16,4-1 52 0,-3-4 23 15,0 4 12-15,0-4 14 0</inkml:trace>
  <inkml:trace contextRef="#ctx0" brushRef="#br0" timeOffset="151844.4121">6779 6631 961 0,'0'-4'335'0,"0"1"-47"0,0-2-33 0,-2 2 90 0,0-2-25 16,0 1-22-16,0 3-16 0,-1-3-14 16,0 2-32-16,0-1-12 0,1 1-17 0,-2 2-13 15,1 0-17-15,0 2-5 0,0 0 1 0,-1 3-4 16,-1 8-9-16,-3 4-34 0,5 2 20 0,-4 2-23 15,6 1 10-15,1-9-23 0,0 6-17 16,0 1 25-16,12 26-28 0,-9-23-11 0,6 2-1 16,-1-4 8-16,5-4-25 0,-2-4-18 15,3-2 23-15,-1-1-23 0,-2-7 14 0,1-2-23 16,-2-1 1-16,-1 0-11 0,15-19 11 16,-8 5-13-16,-3-3 4 0,0-2-8 0,-4-1-1 0,-1-2 12 15,-2-1-16-15,-1-1-6 0,-2 1-8 16,-3 11 12-16,0-4-14 0,0-1-6 0,-13-18 4 15,7 19-13-15,-3 3 18 0,0 2-14 16,0 5 4-16,-5 2-14 0,3-1 6 0,1 2-24 16,1 2 17-16,-1 0-30 0,10 1 0 15,-8 0-27-15,1 0-10 0,0 0-10 0,7 0-41 16,-10 0-12-16,3 0 16 0,-4 12-57 16,9-10-24-16,-3 0 0 0,4 0-21 0,0-1-18 15,0 1-17-15,2 0 27 0,1-2-118 0,1-1-64 16,1 2 6-16,0-1 14 0,1 2 33 0,0 0 38 15,1-2 41-15,13 3-4 0,-6-1 19 16,5 1-30-16</inkml:trace>
  <inkml:trace contextRef="#ctx0" brushRef="#br0" timeOffset="152262.0228">7001 6620 736 0,'3'-4'341'0,"0"1"-33"15,0-1-11-15,1 2 7 0,-2-1-38 0,1 0 7 16,0 1-7-16,-1 0-55 0,2 0 16 15,-1 2 5-15,-1 2-8 0,2 1-8 0,-2 3-2 16,0-1-8-16,2 10-1 0,0 4 3 16,0 1-33-16,-2 1-7 0,2 1-17 15,-1 0-2-15,0-1-22 0,2 2-8 0,-1-2-24 16,2-1 7-16,-2-1-19 0,3-4 0 0,-1 0-22 16,-1-1 10-16,0-6-27 0,-1 1 11 0,0-4-13 15,3-3 10-15,0-1-29 0,-7-1 12 0,11 0-29 16,16-13-13-16,-12 4 12 0,-2 0-16 0,1-6-6 15,0 2 2-15,-2-4-9 0,0 0 3 16,-1-1-2-16,-2 0 2 0,-1-4-4 16,-3 5 6-16,-1 2 2 0,-3 2-15 0,-1 1 13 15,0 12-3-15,0-9 16 0,0 2-2 0,-19-7-7 16,7 4 9-16,-3 3-6 0,1-1 9 16,-3 4-12-16,-1 0 11 0,0 0-5 0,-1 1-6 15,-1 2-24-15,4 1-16 0,3 0-23 16,4 0-9-16,-3 0-12 0,0 0 10 0,2 0-100 15,0 0-26-15,2 0-33 0,-7 12-20 0,10-10 25 16,0 0-196-16,1-1-29 0,0 0 14 0,2 0 56 16,1-1 14-16,1 1 6 0,2-1 60 15,1-2-3-15,3 2 30 0,1-1 17 0,1 1-22 16</inkml:trace>
  <inkml:trace contextRef="#ctx0" brushRef="#br0" timeOffset="152648.0488">7371 6606 582 0,'1'-2'453'16,"-2"2"-73"-16,1-1-49 0,0-1-14 0,0 1-16 15,-1 1-2-15,1 1-31 0,-2 1-6 16,0 1-9-16,0 0-15 0,1 4-17 0,0-2 0 16,1 2-19-16,-4 12-10 0,2 1-5 0,2-10-20 15,0 8-22-15,0 0-11 0,0 2 6 16,0 1-13-16,15 20-39 0,-8-22 4 0,1-2 2 15,1-2-21-15,0-2-3 0,1-1-16 0,6-5 15 16,-6-2-24-16,0-3-6 0,1-2 13 16,-3 0-4-16,4 0-15 0,18-16-2 0,-13 5-14 15,0-1 20-15,-5-5-22 0,1-1-3 16,0-2 11-16,-3-2-12 0,-1 0 2 16,-2 0 6-16,-3 1-19 0,-3 1 2 0,-1 11-11 0,0-4 9 15,-12-20 5-15,3 20-5 0,-5 4-6 16,0 3 2-16,-1-3-16 0,-4 7-16 0,-2-2-39 15,1 1-37-15,12 3 9 0,-5 0-131 0,-3 0-80 16,0 0 28-16,0 0-287 0,3 0 31 16,-11 12 58-16,15-9 36 0,1-2 31 0,0 0 35 15,3 1 35-15,0 0-11 0,3-2 53 16,-2 2 11-16,2-1 12 0,0 1 51 0</inkml:trace>
  <inkml:trace contextRef="#ctx0" brushRef="#br0" timeOffset="162072.6089">1230 6800 446 0,'0'0'167'0,"0"0"-24"0,0 0-38 0,13 0-29 15,-13 0-22-15,0 0-2 0,0 0-3 16,0 0-160-16,0 0-168 0,30 3-2 0</inkml:trace>
  <inkml:trace contextRef="#ctx0" brushRef="#br0" timeOffset="162288.1857">1753 6890 222 0,'2'0'114'0,"-2"0"-20"0,1 2-62 16,-1-2-49-16,2 0-66 0</inkml:trace>
  <inkml:trace contextRef="#ctx0" brushRef="#br0" timeOffset="162739.8879">2329 6861 389 0,'0'0'184'0,"13"0"-43"0,-13 0-38 16,0 0-13-16,0 0-122 0,0 0-92 16,0 0-136-16,0 0-14 0</inkml:trace>
  <inkml:trace contextRef="#ctx0" brushRef="#br0" timeOffset="163516.9512">4492 6798 209 0,'0'0'237'0,"0"0"-32"0,0 0-48 15,0 0-53-15,0 0-11 0,0 0-126 0,0 0-154 16,0 0-118-16</inkml:trace>
  <inkml:trace contextRef="#ctx0" brushRef="#br0" timeOffset="165238.0289">1261 7115 409 0,'0'0'255'0,"0"0"-35"0,0 0-25 16,0 0 8-16,0 0-26 0,0 0-3 0,-14 0-2 15,14 0-25-15,-14 6-2 0,14 2-4 16,2 12-21-16,-2-11 13 0,0 7-19 0,15 21 3 16,-8-15-13-16,4-2-5 0,2 1-5 0,3-1 8 15,0 0-13-15,4-2 0 0,1 2-29 0,1-1-7 16,1 0 10-16,-1-2 17 0,1 0-19 16,6-2 1-16,-1-1-25 0,5-3 7 15,-2-2-16-15,3-1 22 0,0-3-33 0,3-2 25 16,-1-2-3-16,-15-1-20 0,10 0 13 0,7 0 10 15,43-12-46-15,-40 7 1 0,1 2 1 0,-3-2 27 16,-1 3-21-16,-1 0 21 0,1 2-28 0,-22 0-4 16,10 0 11-16,3 0 30 0,32 13-24 15,-31-8-24-15,2 3 20 0,-2 0-17 16,-1 1 23-16,0 1-21 0,-2 0 28 0,-2 1-15 16,1 0 12-16,-1 0-16 0,1-1 27 0,-2 2-15 15,0 0 5-15,-2 0 5 0,1 0-24 16,-1 1-23-16,-1 2 27 0,-1-4 7 0,1 2 0 15,-3-1-1-15,-5-5-6 0,0 4 2 16,-1-4-16-16,-5-2 0 0,-1 1 3 0,-1-1-1 16,-2-3 54-16,1 1 1 0,-2 1-8 0,-2-1-3 15,0-2-4-15,0-1 20 0,0 0-17 16,0 0-2-16,0 0 1 0,0 8-12 0,-13 3 16 16,11-10 12-16,-2 0 3 0,1 1-20 15,0-1-8-15,1-1-3 0,0 0 23 0,0 0-20 16,-1-1 18-16,-2-1-24 0,5 1 4 15,-1-3-8-15,-1 1 13 0,1-1-13 0,1 0-7 16,0-2 1-16,1 1 1 0,0-2 1 0,-1 0 2 16,11-17-2-16,-6 9-25 0,4 1 22 0,-1-1-5 15,2-1-11-15,-1 1 19 0,1 0-5 16,2 1-20-16,0-1 23 0,2 2 7 0,-3 3-17 16,1-1 9-16,2 2-20 0,-2-1 28 0,2 1-18 15,-2 1-1-15,2 0 6 0,0 2-5 16,0-2 0-16,3 0 22 0,0-1-21 0,0 1 3 15,1 0 1-15,2-1-9 0,1 1 0 16,-2 0 5-16,1 0 2 0,1-1-10 0,-2 1 10 16,2-1 8-16,0 4-12 0,-1-1 12 0,0 1-15 15,-2-1 4-15,1 3 19 0,-2-1-17 16,-1 0 10-16,0 0 8 0,-3 2-9 0,3-3-6 0,-2 3 0 16,0-2 3-16,0 2-3 0,1-1-1 15,-3 0 1-15,-4 3 10 0,3 0-2 0,4 0 11 16,0 0-20-16,21-10 11 0,-26 10 6 0,4 0-11 15,4 0 0-15,-3 0 8 0,3 0-16 16,-1 0 19-16,0 0-18 0,-3 0 14 0,0 0-9 16,-2 0 3-16,4 0 4 0,-1 0-12 0,3 0 13 15,-1 0-7-15,1 0 2 0,1 0-3 16,-2 0 5-16,21 14 9 0,-19-14-9 0,1 2 5 16,0-2-10-16,2 0 18 0,-2 1-14 0,0 0 3 15,-9-1 3-15,5 0 0 0,5 0-7 16,-1 0 6-16,0 0-5 0,23-15 4 0,-21 11-10 15,0 3 7-15,-1-1 3 0,-1 1-13 16,-9 1 9-16,4 0-15 0,3 0 9 0,3 0 0 16,18-11 4-16,-20 5 3 0,0 1-3 0,-3 5 4 15,3-4 2-15,-1 2-6 0,-1-4 6 16,1 2-4-16,-4 1 0 0,-2 3-4 0,-3 0 7 16,-1 0-1-16,0-2 7 0,-3 0 0 0,0-1 11 15,-1 3 12-15,0-2-17 0,-2 1 7 16,4-2-9-16,-2 1 3 0,-1 1-9 0,0-3 2 15,0 1 12-15,1 2-19 0,0-2 1 0,1-1 6 16,-1 2-11-16,0-1 3 0,0 0 10 16,0 0-18-16,0 0 10 0,-1 0-10 15,2 0 9-15,-2 0-7 0,1 1 6 0,-1 0-8 16,-1-1 8-16,1 1-1 0,0-3 2 16,-1 3-1-16,1-1-17 0,-1-1 7 0,0 1 10 15,1 1-9-15,-1-3-4 0,2 2-5 0,-1-1 14 16,-1 0 3-16,0 1-1 0,0-1-8 15,1 0 10-15,-1 1-2 0,0-1 0 0,-1 1-5 16,2-1 13-16,-1 0-4 0,-1 0-11 16,1 1 12-16,-2-1-4 0,1 1-11 0,0 0 16 15,0-1-6-15,1 1 0 0,-2-1-12 16,1 2 16-16,-1-1-17 0,0-2-8 0,0 4 0 16,1-3-42-16,-1 4-29 0,0 0 7 15,0 0-99-15,0 0-36 0,0-7-48 0,0 7-38 16,0 0 25-16,0-7-259 0,0 7 43 0,0-6 57 15,-15-2 25-15,11 6 14 0,-1 1 39 16,0 1 24-16,-1-2 18 0,2 1 33 16,2 0 17-16,-2 2 1 0</inkml:trace>
  <inkml:trace contextRef="#ctx0" brushRef="#br0" timeOffset="166319.6439">2193 8032 371 0,'0'0'252'0,"15"0"-31"16,-15 0-9-16,0 0-23 0,0 0-14 16,29-10 17-16,-25 11-28 0,-1-1 16 0,0 0-27 15,-1 2 31-15,1-3-12 0,-1 0-8 0,1 1 8 16,-2 0-20-16,2-1 12 0,0 0 1 0,-3 0-19 16,0 1-14-16,2-2-14 0,-2-1-45 15,0-1-8-15,-2 0-6 0,1 0-7 0,-2 0 20 16,0-1 3-16,-6-6-9 0,0 5-26 15,2 0-1-15,-2 0-10 0,1 4-2 16,-1 2-3-16,-1 0 0 0,-8 0 1 0,8 0-3 16,-17 9-2-16,8-2-2 0,5 3-31 0,1 0 3 15,0 0 1-15,3 2 1 0,1 2 1 16,5-6 1-16,-1 0-1 0,3-1 1 0,0 0 29 16,2 0-3-16,0-7-30 0,0 9 20 0,15 14-3 15,-5-11 1-15,3-2-2 0,0 2 14 0,1-1-4 16,0 2-9-16,3-2 6 0,-3 1-7 15,0 0 26-15,2 2-26 0,0 1 16 0,-3-1-16 16,3 0 8-16,-5 2 6 0,0-3 5 0,-2 2-11 16,-1-1-8-16,-3 0 22 0,1-3 6 15,-1 3 9-15,-5-5-1 0,0-1 15 0,0-8-20 16,0 8 8-16,0-3-4 0,-16 11-7 0,6-6 3 16,1-4-9-16,0-1-5 0,0-2 12 15,0-2-5-15,9-1-1 0,-11 0-8 0,-15-10 2 16,12 3-6-16,0-3 10 0,4 0-8 0,2-4-16 15,2 4 8-15,2-4 10 0,2 3-10 0,2 4-9 16,0-4 5-16,13-13 3 0,-4 7-4 16,0-3 2-16,3 6-15 0,-1-1-10 0,2 3-14 15,4-2-34-15,1 2 6 0,-3 1-66 16,5 0-55-16,-2 0-33 0,2 1-49 0,-2 1 26 16,-2-1-260-16,3 2 26 0,-3 4 37 0,-5 0 60 15,1 3 7-15,-3 0 34 0,9-2 27 0,-4 3 15 16,4-3 17-16,-5 2 20 0</inkml:trace>
  <inkml:trace contextRef="#ctx0" brushRef="#br0" timeOffset="166829.5022">2607 7948 948 0,'-6'-3'346'0,"1"3"-41"0,2-3-39 15,1 1-40-15,0 2-10 0,0-2-23 16,1 4-21-16,0 5 58 0,0-1-7 0,1 2-25 16,2 13 1-16,-2-8 2 0,0 7-17 0,12 29-13 15,-7-20-10-15,0 0-24 0,-1-2 7 16,2-1-15-16,-1 3-22 0,0-1-14 0,-2 1 3 16,2-4-16-16,-1 0 4 0,-3-4-18 0,2-2-2 15,-2-5-5-15,-1-3-2 0,1-3-9 16,-1-2-10-16,1-1 7 0,-1-1-12 0,0-1 4 15,0-3-1-15,0 0-9 0,-3 0 1 0,0-3-22 16,3-1-2-16,-1-1-5 0,0 0 8 16,1-4-15-16,1 2 8 0,-1-1-4 0,0-4-7 15,0-2 8-15,13-17 3 0,-2 16-3 0,-1-2-4 16,4 2 11-16,0 4-18 0,0 4 5 16,1 0-12-16,4 1 10 0,-1 3 1 0,-3 1 8 15,-2 1-7-15,-4 1 6 0,4 0-1 0,15 18 5 16,-13-13 7-16,-1 4-1 0,-4-1-2 0,0 2 15 15,-3-1 12-15,-4-2 1 0,-3-7-10 16,0 8-6-16,0-1 6 0,-14 14-2 0,2-7 5 16,-4-3-4-16,-1-1-34 0,-5-2-20 0,1-2-41 15,1-1 4-15,1-3-91 0,12-2-27 0,-6 0-48 16,-13-14-73-16,17 8 28 16,2-1-231-16,5-2 33 0,2 2 23 0,0 7 53 15,0-13-1-15,0-2 27 0,16-11 52 0,-6 10 43 16,2 3-16-16,4-1 29 0</inkml:trace>
  <inkml:trace contextRef="#ctx0" brushRef="#br0" timeOffset="167010.9869">2915 8122 702 0,'10'-5'273'0,"-1"-1"-14"0,-2 5 20 15,-1 1-18-15,0 1 15 0,-1 2-41 16,-1 1-29-16,4 8 25 0,-1 2 15 0,-2 1-25 16,1 1-34-16,2 1-5 0,-3 2-27 15,-1-2-11-15,1 0-10 0,1-2-15 0,0 0-24 16,0-1-24-16,-1-6-23 0,-1-1-6 15,5 4-74-15,0-6-44 0,-3-3-30 0,0-2-57 16,-6 0-42-16,0 0 17 0,6 0-258 0,5-11 40 16,-9 7-19-16,0 1 77 0,-1-1 16 0,-1-2-10 15,0-2 33-15,0-1 45 0,0 0-6 16</inkml:trace>
  <inkml:trace contextRef="#ctx0" brushRef="#br0" timeOffset="167184.9951">3028 8078 241 0,'-5'-9'503'0,"0"4"-106"0,0-2 44 15,1 2-60-15,2 2-27 0,-2-1-33 16,2 1-43-16,0-1-38 0,0 2-26 0,0-2-29 16,0 3-25-16,1-1-43 0,1 1-33 0,0 1-10 15,0 0-97-15,0 0-51 0,0 0-44 0,10-13-45 16,-4 12 15-16,7-7-194 0,-4 2-67 16,3-2 15-16,2 2 39 0,-4 0 32 15,4 0 17-15,-1-2-11 0,-2 2 5 0,0 0 46 16</inkml:trace>
  <inkml:trace contextRef="#ctx0" brushRef="#br0" timeOffset="167427.6457">3148 7935 363 0,'1'-2'363'0,"2"0"-42"16,-1-1-18-16,0-1-12 0,0 3 20 16,0-1-41-16,0 0-33 0,0-1 24 0,0 2-52 15,0 0 6-15,0 1 8 0,2 1 4 16,-1 3 8-16,7 9 5 0,-2 3-22 0,-1 1 3 16,6 6-34-16,-6 0-9 0,-2 3-16 0,2-2-10 15,-4 4-6-15,2 3-34 0,-1-2 4 16,-2 0-2-16,3 0-26 0,-4-2 2 0,-1-1-3 15,3-4-16-15,-2-3-17 0,1 0-16 16,-2-7-29-16,2-5-32 0,0-2-27 0,-1-2-53 16,2-3 11-16,-3 0-144 0,0 0-40 0,16-11-62 15,-5-2 29-15,-1 2-226 0,0-3 29 0,1 2 42 16,-3-2 57-16,1 2 4 0,-7-1 12 16,0-2 51-16,0 6 22 0,-2 0 23 0,1 1 33 15,-1 8-38-15</inkml:trace>
  <inkml:trace contextRef="#ctx0" brushRef="#br0" timeOffset="167616.1343">3249 8131 702 0,'-5'0'448'0,"-1"1"-18"0,0-1-46 16,2 0-61-16,-1 0-18 0,2-1-56 16,0 1-20-16,1-1-30 0,2 0-14 15,1-2-18-15,3 1-38 0,8-7-14 0,-1 1-12 16,3-4-116-16,3 2-43 0,1-2-70 15,-1 0-78-15,3 5 19 0,-3 0-251 0,-1 4 28 16,-2-4 49-16,-6 5 12 0,-1-1-4 0,-4 3 61 16,0 0 14-16,0-1 2 0</inkml:trace>
  <inkml:trace contextRef="#ctx0" brushRef="#br0" timeOffset="168262.1327">3669 8051 891 0,'1'-4'349'0,"-1"0"-38"16,0 0 10-16,0 0-72 0,-2 0-28 15,0 0 28-15,-1-1-26 0,-1 3-9 0,0-3-17 16,0 3-11-16,0 2-37 0,-1-2-31 0,0 2 14 16,1 2-8-16,-3-1-18 0,-5 7-14 0,2 2-4 15,-1 1 0-15,3 0-22 0,1 0 6 16,2-1-18-16,-4 2 12 0,6-2-13 15,2 0 7-15,1-3-22 0,0-7-2 0,0 0-3 16,0 8 8-16,0-8-22 0,11 14 5 0,-6-12-4 16,0 0-3-16,9 6-20 0,-4-3 23 0,1-2 4 15,2 3-10-15,-2-3-9 0,0 5 10 0,-1-2-8 16,-3 1 1-16,-2 1-6 0,-1-3 10 0,-1 1-1 16,0 0 16-16,-1-1-9 0,-2 0 13 15,0 0-13-15,0-5 0 0,0 0 17 0,-14 21-14 16,2-11-21-16,-4 1-44 0,-3-7-17 15,3 3 5-15,-1 0-116 0,-3-7-57 0,7 0-65 16,13 0 29-16,-10 0-219 0,-10-16 41 0,10 3 36 16,3 2 20-16,0-7 26 0,4 5 41 15,2 1 5-15,0 3 37 0,1 9 29 0,0-9-13 16</inkml:trace>
  <inkml:trace contextRef="#ctx0" brushRef="#br0" timeOffset="168378.4401">3670 8078 573 0,'2'0'233'16,"-2"0"-101"-16,1 0-15 0,-2-3-349 15,2 3-45-15,0-3-18 0</inkml:trace>
  <inkml:trace contextRef="#ctx0" brushRef="#br0" timeOffset="170760.9463">2270 8853 416 0,'0'-13'201'16,"0"13"-34"-16,0 0 3 0,0 0-13 16,0 0-23-16,0 0-13 0,0 0 9 0,0 0 0 15,0 0 1-15,0 0-22 0,0 0-1 16,0-12 7-16,0 12-13 0,0 0 26 0,0 0-22 15,-13-21 13-15,12 19-8 0,0 0-4 0,1 0-11 16,-1 0 13-16,1 0 13 0,-2 2 5 16,2-1-7-16,-2-1-12 0,2 2-12 0,0-2-10 15,0 2-8-15,-1-1 19 0,1 0 3 16,-1 1-12-16,0-1-1 0,0 0 3 0,1 1 1 16,0 0-8-16,0-1-30 0,-1 1 9 15,1 1 1-15,-1 0 7 0,1 4-6 0,-2-2-1 0,-1 2 12 16,1 11-14-16,0 1-2 0,0 4 0 0,-1 2 14 15,1 2 1-15,-1 3 1 0,1 1-21 16,1 0 1-16,-2 0-4 0,0-2-10 0,-1 2 0 16,2 0 1-16,-3-2-11 0,0-1-1 15,2-2 5-15,1-4-6 0,-1-4-3 0,1-2-8 16,1-5 7-16,-1 0-6 0,2-4 2 0,-2 1 2 16,2-2-14-16,0-1 11 0,0-1-10 15,0 2-34-15,0-3-16 0,-1-1-14 0,1 1-27 16,0-1-27-16,1-1 12 0,-1 0-77 0,0-3-18 15,2 2-19-15,0-1-21 0,-2 0-27 16,4 0 24-16,-3-2-168 0,5-8-64 0,0 5 47 16,-1-1 15-16,3-4 55 0,1 1-12 0,0 0 67 15,1-2 8-15,0 0 22 0,1 3-36 16</inkml:trace>
  <inkml:trace contextRef="#ctx0" brushRef="#br0" timeOffset="171388.6159">2587 8853 755 0,'-1'-6'307'16,"1"2"-27"-16,-1-3-1 0,0 3-19 0,0 0-30 15,-2-1-29-15,1 0 44 0,0 1-29 16,2 1-4-16,-1-1-20 0,0 0-27 15,0 0-10-15,-1 2-11 0,0 2-10 0,0-1 3 16,-1 2-27-16,0 1 14 0,1 4-6 0,-1 8 6 16,-1 5 2-16,1 8-10 0,2 0 4 0,-1 2-7 15,1 2-7-15,1-14-8 0,0 7-8 16,0 4-20-16,0 2 7 0,0 1-21 0,0-2 6 16,0-2-6-16,0-1-2 0,0-4-2 15,0-2-5-15,0-3-5 0,0-3-14 0,0-2 9 16,13 5-7-16,-12-12 3 0,-1 0-2 15,1-3-13-15,0 1 15 0,-1-2-19 0,1-1-5 16,-1-1 16-16,0 1 1 0,0-2-20 0,-1 1 6 16,1-2-17-16,0-3-4 0,-2 3 0 0,2-2-7 15,0-2 9-15,0 3-8 0,-1-2-4 16,1 0 12-16,0 6-3 0,0 0 6 0,0-9-11 16,0 1 7-16,0-3 11 0,16-14-6 0,-10 12 3 15,2-2-14-15,2 2 2 0,0 2-2 16,2-1 14-16,2 2-11 0,-2 0 14 0,4 3-4 15,-1 2-10-15,1-2 7 0,-3 7 2 0,-13 0 4 16,10 0 0-16,16 11 2 0,-11-4-1 16,-4 4 10-16,-2 2-5 0,1-1 10 0,-4 2-8 15,-1 0 11-15,-3-2-5 0,-2-2 5 0,0-10-10 16,0 10 6-16,0 2 3 0,-17 15-17 16,6-13 22-16,-1-3-7 0,-4-2-16 15,3 0-19-15,-3-1-18 0,1-1-23 0,4-5-4 16,-4 3-37-16,6-4-20 0,9-1 12 0,-8 0-81 15,-5-11-30-15,8 6-32 0,3-2-12 0,0 0-2 16,2 0 25-16,0-3-170 0,0-4-46 0,12-20 43 16,-1 16 29-16,-3-1 27 0,4 0-18 15,3 4 52-15,2-4 29 0,1 3 1 0,-2-2 1 16</inkml:trace>
  <inkml:trace contextRef="#ctx0" brushRef="#br0" timeOffset="172000.7454">2874 8976 658 0,'2'-2'168'15,"-2"1"-16"-15,1-1-5 0,-1 1-7 0,0 0-11 16,0 0 16-16,0-1 15 0,0 0 9 0,-1 1 7 16,1-1 1-16,1 2 0 0,-1 0-13 15,0 0-4-15,-1 0-11 0,1 0-16 0,1 2-15 16,0 1 46-16,0 4 28 0,2 8-17 0,0 2 13 16,0 2-7-16,1 3-2 0,-1 1-31 0,2-2-1 15,-2 0-2-15,1-3-29 0,1 3-5 0,0-4-3 16,-1 0-12-16,-1-2-24 0,1-4 10 15,-1-1-19-15,0-5 2 0,-1 2-7 0,1-2 5 16,-1-2-17-16,0 0-7 0,2-2-2 16,-4-1-4-16,0 0 2 0,0 0 1 0,7 0-16 15,12-16-1-15,-10 6-9 0,-2-2 4 0,1-5-16 16,-3 2 3-16,2-2-1 0,-3-4-15 16,0 0 9-16,1 5 4 0,-2-1 4 0,0 0-4 15,-1 5 5-15,-2 3 15 0,3 1-13 16,-1 4-1-16,-2-1 9 0,2 2-7 0,-1 1-8 15,-1 1 15-15,0 1-8 0,0 3 9 16,1 1 9-16,0 2-6 0,-1-1 14 0,3 12 13 16,-3-8-8-16,9 20 14 0,-5-9-5 15,0 3-2-15,1 0-11 0,-1 5 17 0,-1-1-18 16,1 2-7-16,0 0 12 0,0 1-6 0,-1 3 8 16,0-4-7-16,-2 5-15 0,1-1 3 15,-2-17-17-15,0 8 11 0,0 2 9 0,0 1-18 16,0-1-2-16,0 1 8 0,-19 19-1 0,14-27-2 15,-3-4 9-15,1 0 16 0,-3 1-26 16,1-4 21-16,0-3 0 0,-1-4-16 0,1-5 6 16,9 0 9-16,-8 0-5 0,-7-18-17 0,8 3-4 15,5-4 12-15,2-2-9 0,0 8 9 0,0-6-13 16,11-27-10-16,-3 17 8 0,1 5-15 16,0-1-31-16,3-1-18 0,-1-1-36 0,0 4-38 15,-1-2 14-15,-1 1-100 0,2 1-31 16,2-1-64-16,0 0 29 0,0 2-215 0,-1 3-24 15,0-1 34-15,3-1 51 0,-3-1 12 16,3 3 55-16,-3-4 4 0,1 7 44 0,-2-8 29 16,1 5 33-16,2-5 5 0,-3 4 17 15</inkml:trace>
  <inkml:trace contextRef="#ctx0" brushRef="#br0" timeOffset="172271.4627">3312 8767 898 0,'-3'-13'416'15,"0"5"-60"-15,-1 1 29 0,1 1-57 0,1-1-17 16,-3 3-25-16,3 2-23 0,1 0-14 0,-1 0-27 16,0 2 1-16,-1 3-20 0,1 0-17 15,0 11 12-15,0 6 1 0,2-9-11 0,0 9-17 16,0 6-20-16,0 1-6 0,13 36-14 16,-10-29-8-16,1 0-21 0,0 1 14 0,-3-5-30 15,3 2-22-15,-1-3 21 0,0 2-30 0,-3-6-31 16,2-1-13-16,2-3-43 0,-3-8-21 15,-1-4-68-15,3-2 13 0,-2-5-131 0,-1-4-61 16,3-2 26-16,0-2-298 0,-2-2 57 16,1-10 25-16,0-4 47 0,1 1 31 0,1-4 44 15,-4 13 13-15,0-7 28 0,0-2 8 16,0 1 53-16,0-2-11 0,0 3-8 0</inkml:trace>
  <inkml:trace contextRef="#ctx0" brushRef="#br0" timeOffset="172434.9013">3272 8915 331 0,'-3'-2'487'0,"0"1"-59"16,1 0-64-16,-1 0 0 0,2-1-55 0,-1 1-18 0,1-2-41 16,2 2-25-16,1-1-58 0,3-2 10 15,-1 0-19-15,12-6-95 0,3-1-63 0,-1 0-84 16,5 3-57-16,-1-1 13 0,-2 1-290 16,0 4 22-16,0 0 30 0,1 2 6 0,-7 2 44 15,-5 0 26-15,13 9-4 0,-13-4 19 16</inkml:trace>
  <inkml:trace contextRef="#ctx0" brushRef="#br0" timeOffset="172805.8901">3586 9041 906 0,'-1'7'363'0,"1"-2"-2"0,1 3-50 0,0-1-38 16,-1-4 13-16,2 1-18 0,0-1 1 0,2-1-29 15,-1-3-17-15,1 0-31 0,4-9-18 16,0 2-25-16,0-3 1 0,1-4-18 0,-2 0-19 15,-1-2-5-15,-1-1-10 0,-5 4-21 16,2-5 9-16,-2 1-12 0,0 10 1 0,0-2-12 16,0-2 19-16,0 2 2 0,0 2-6 0,-12-2 6 15,8 10-2-15,0 2 14 0,-8 10-2 16,1 10 17-16,2 0 2 0,0 3 24 0,3 0-15 16,0 2 3-16,3 5 3 0,3-17-13 0,0 6-11 15,0 2-26-15,0 2 3 0,16 21-5 16,-4-29-5-16,-1-3-20 0,2-2 10 0,2-2 0 15,1-5-6-15,-2-5-28 0,-6 0-22 16,6 0 0-16,16-15-104 0,-14 6-31 0,-2-3-94 16,1 0 22-16,-3-1-167 0,-1-3 34 15,0 3-291-15,1 1 60 0,-1 0 30 0,3 0 52 16,5-2 56-16,5-4 21 0,6-1 18 16,5-5 13-16,7 0 51 0,4-7 46 0,4-1-50 15,0-2 48-15,8-5 29 0</inkml:trace>
  <inkml:trace contextRef="#ctx0" brushRef="#br0" timeOffset="190121.3187">11589 8652 688 0,'0'-17'305'15,"11"-15"1"-15,-13 23-25 0,2 1-29 0,0 8-19 16,0 0-36-16,0-8-9 0,0 8-24 0,0 0-23 15,-3-8 39-15,3 12-21 0,0 1 17 0,-1 2-7 16,0 17 15-16,-1 1-16 0,0 1 7 0,0 6-23 16,1 0-1-16,-1 1-14 0,0 1-6 15,-4 2-19-15,4 1-5 0,0 1-24 0,-1-4 6 16,0 2-9-16,2-3-10 0,-2-3-1 16,1 2-12-16,2-3-25 0,0-17-20 0,0 5-15 15,0 0-26-15,0-3-7 0,0-2 3 0,11 7-97 16,-7-16-24-16,0-2-81 0,1-1-38 15,-1-3 26-15,-1 0-239 0,9-7 17 0,1-4 58 16,-5 0 35-16,-1-1 5 0,1-7 31 0,1 3 37 16,0-4-27-16,-1-2 59 0,2 0-3 15</inkml:trace>
  <inkml:trace contextRef="#ctx0" brushRef="#br0" timeOffset="190516.9006">11867 8645 747 0,'4'-9'359'0,"-2"2"-41"0,-1 1-51 16,3 3-8-16,-2 0-34 0,-2 3-21 0,0 0-5 16,-1 3-7-16,-1 0-22 0,1 3 30 0,-4 10-11 15,1 3 3-15,0 7-24 0,-1 0 11 16,0 2-16-16,1 1 4 0,-1 4-18 0,-1 3-2 16,1 0-5-16,0 1-13 0,0-3-15 0,2 0-16 15,2-2-9-15,0 1-8 0,1-18-12 16,0 7-6-16,0 1 7 0,14 21-14 0,-8-27-12 15,2-2 10-15,4-7-8 0,-1-4-6 16,-3-2-12-16,2-2-6 0,3 0 1 0,19-14-16 16,-13 2-15-16,-3-3 0 0,0-2-8 0,-2-2-13 15,-2 0 1-15,-3-1 0 0,-1-4-5 0,-2 2-3 16,-3-1 1-16,1 4 6 0,-4 10-11 16,0-3 5-16,-14-7-4 0,5 12 11 0,-2 4 5 15,-8 6-15-15,10-3-6 0,-22 11-6 16,10-1 5-16,1 0-24 0,3 2-32 15,1 0-25-15,6-2-3 0,-1-1-26 0,-1-1-37 16,8-2-10-16,4-6 19 0,0 0-293 0,10 1 2 16,-3-1 60-16,10-2 28 0,4-5 31 15,1 1 26-15,4-3 25 0,-2-4 13 0,2 1-14 16</inkml:trace>
  <inkml:trace contextRef="#ctx0" brushRef="#br0" timeOffset="191009.8244">12315 8511 1067 0,'1'-12'355'0,"-4"3"-34"0,1 5-61 15,-1 3-34-15,0 1 49 0,-1 5-22 0,-2 11 0 16,1 4-7-16,2 4 3 0,3 4-6 0,-2 4-16 16,2-14-24-16,0 8-11 0,0 6-28 15,0 4 8-15,0 1-20 0,0 3-24 0,12 40-3 16,-10-41-26-16,1 1-12 0,-2-8 4 15,-1 2-18-15,0-2 0 0,0-19-15 0,0 5 13 16,0 3-12-16,0-3-10 0,0-6-8 0,0 0 4 16,0-5 4-16,0-7-17 0,0 5 2 15,-13 2-3-15,10-10-24 0,0-1-9 0,0 2-9 16,-3-14-4-16,0 0-4 0,2-3-8 16,-1 2 1-16,5-4-6 0,0 1-4 0,0 11 13 15,0-4 1-15,11-14 3 0,-5 15-4 0,3 0 0 16,2 4 3-16,6 4-1 0,-3-1 5 0,-7 5 10 15,4 0 4-15,3 0 4 0,3 0 1 16,20 17 8-16,-18-9 6 0,0 3 11 0,-2-1-1 16,-1 4 9-16,0 1-19 0,-5 2 9 15,-2-2 4-15,1 2-5 0,-5-2 10 0,-3-1 9 16,-2-7-19-16,0 3 1 0,-18 19-11 0,7-17 22 16,-4-3-23-16,-6 1-3 0,0 0 14 15,-2-3-20-15,1-2-36 0,0-5-20 16,2 2-26-16,11-2-53 0,-2 0 11 0,-8-12-100 15,10 2-47-15,5-1-35 0,4 3 28 0,0-4-202 16,0 7-19-16,14-19 20 0,-2 7 53 16,3 3 20-16,0 4 26 0,2-4 53 0,3 0-12 15,2 3 31-15,2 1 26 0,-1 1-3 16</inkml:trace>
  <inkml:trace contextRef="#ctx0" brushRef="#br0" timeOffset="191520.1833">12588 8986 759 0,'18'-10'238'0,"-3"3"5"15,-2-1 2-15,1 2 8 0,-5 3-40 0,-4 0-13 16,1 1 7-16,-3-1-27 0,2 3 3 15,-5 0-21-15,0 0 30 0,0 0 18 0,12 25 3 0,-10-9-4 16,0 4-13-16,0 2-14 0,0 2-11 16,2 0-7-16,-1 1-15 0,5 1-6 15,2-2-14-15,-3-2-15 0,4-3 0 16,-2-1-14-16,0-4-15 0,2-2-14 0,-2 2 13 16,0-9-15-16,1 0 2 0,-2-4-15 0,1-1-6 15,-9 0-4-15,11 0-18 0,16-16-14 0,-13 7-18 16,-2-6 4-16,1 1-15 0,-2-6 4 15,0 1-10-15,1-4 8 0,-2 0-3 0,-1 2 5 16,-2-2 1-16,0 2-12 0,-3 4 4 0,0 2 13 16,-2 3-1-16,0 5-10 0,-2 4 3 0,0 3 13 15,-2 1 3-15,0 3 7 0,0 2 9 16,-2 10 2-16,2 4 4 0,0 3 3 16,2 5 4-16,-3 1 20 0,1 2 12 0,2-14 3 15,0 7-6-15,0 3-9 0,0 2-5 0,0 1-8 16,0 1 22-16,0 2-19 0,11 33 10 15,-11-50-3-15,0 5-1 0,0 3-10 16,0-1 12-16,0-1 2 0,-13 14 1 0,8-24 1 16,0-5-8-16,-5 1-3 0,0-4-6 15,0-4-4-15,10 0 31 0,-11 0 6 0,-13-18-38 16,11 7 13-16,0-3-15 0,4-1-5 0,-1-3 8 16,3-2-8-16,2 2 1 0,4-1-2 0,1 10-43 15,0-5-22-15,11-18-6 0,-3 13-28 16,1 1-29-16,2-1-32 0,2-1-51 0,0 4 16 15,2-4-117-15,-2 4-46 0,5-4 30 16,-3 1-286-16,1 2 26 0,1-2 61 0,-1-1 13 16,2-1 54-16,1 1 56 0,2-2 28 0,-2-2-27 15,1-3 68-15,0 1 24 0,-1 2 15 16,-2 1-7-16</inkml:trace>
  <inkml:trace contextRef="#ctx0" brushRef="#br0" timeOffset="191765.8375">13243 8759 943 0,'-8'-13'366'0,"1"3"-27"15,-2 1-43-15,1 6 26 0,1 1 8 16,0 5-13-16,-5 6 1 0,2 3-13 16,3 3-5-16,3 9-10 0,3 2-14 15,1 6-1-15,0-18-32 0,0 11-27 0,0 4 4 16,10 33-26-16,-5-28-26 0,-2-2-17 0,0-1-16 16,1-2-14-16,1 1-13 0,-2-2-12 0,1-4-1 15,-1-2-10-15,-1-3-57 0,1-4-40 16,-2-3-32-16,0-4-40 0,-1-8-74 0,0 0 17 15,0 0-148-15,-3 4-83 0,1-6 34 0,0-3-250 16,1 0 48-16,-6-7 71 0,-2-3 37 0,1-1 13 16,0-1 46-16,0 2-14 0,-1 1 45 15,-1-1 32-15,4 3 14 0,-3 2 40 16,4 2-9-16</inkml:trace>
  <inkml:trace contextRef="#ctx0" brushRef="#br0" timeOffset="191916.2359">13086 9060 586 0,'-2'-3'411'0,"1"-1"-27"16,-1 0-53-16,1-1-15 0,1 2-20 0,0-2-36 15,3-2-17-15,5-7-27 0,3 2-30 16,3 1-10-16,3 0-47 0,-1-1-8 0,3 1-37 16,2 0-9-16,3 4-73 0,-2 0-57 15,-3 3-60-15,0 2 10 0,-7 2-328 0,-12 0 13 16,0 0 36-16,9 0 37 0,2 10 7 0,1 0-5 16,-7-5 63-16,-1 4 14 0,6 0 13 15</inkml:trace>
  <inkml:trace contextRef="#ctx0" brushRef="#br0" timeOffset="192396.5179">13516 9044 635 0,'5'-8'448'16,"1"-1"-76"-16,-2 1-24 0,2-4-12 0,-1-2-6 15,-2-1-39-15,2 1-26 0,-3 1-10 0,1 4-17 16,-1-1-20-16,-2 1-10 0,0 9-34 15,0-5-18-15,0 5-19 0,0-7-16 0,0 7-4 16,-12-8-15-16,8 11 0 0,-10 4-17 16,-1 5-12-16,-2-1-9 0,2 4-5 0,1-1 2 15,1 2-11-15,2 2 2 0,0 0 2 0,4-3-18 16,1 2 4-16,3-1-10 0,2-4 10 16,1-12-8-16,0 8 2 0,11 6-12 0,1-5-7 15,1-3 0-15,2 1-5 0,1-4-3 0,-2 1 1 16,-2-4-3-16,4 5-10 0,-2-2 7 15,-6-3-5-15,0 2 2 0,0 0-3 0,-3 1 4 16,-1 1 2-16,0 0-7 0,-1 0 7 0,-3 1 20 16,0 0-4-16,0-5 1 0,0 9 2 0,-21 12 13 15,9-10-4-15,1-2-7 0,-5-1 15 16,-2 4-3-16,-3-5-19 0,-2 0 0 0,2-3 14 16,-4 2-19-16,0-4 5 0,-1 3 5 15,1-3-8-15,2-1-10 0,3-1-12 0,-1 0-7 16,13 0-18-16,-4 0-38 0,3 0-20 0,-9-11 8 15,15 5-108-15,3 0-42 0,4-1-54 16,7-8 24-16,3-3-273 0,5 3 44 0,2 1 32 16,4-1 13-16,6-2 30 0,4 1 60 0,6 2 5 15,4-2 39-15,5-1 38 0,1 3 5 16,-1-1-1-16</inkml:trace>
  <inkml:trace contextRef="#ctx0" brushRef="#br0" timeOffset="193844.9544">13509 9051 409 0,'0'0'216'0,"0"-12"-49"0,0 12 7 16,-14 0-5-16,14 0 2 0,0 0-20 0,0 0 8 16,0 0-14-16,0 0-6 0,-29-20 6 0,25 25-4 15,2-3 8-15,-2 3 8 0,-3 6-13 16,2 0 1-16,1-4-21 0,1 1 12 0,2-3 1 16,-1 1-25-16,-1 0-5 0,3-1-17 15,-2-2-9-15,2 1 48 0,-1-1-44 0,1 1 23 16,0-4-23-16,0 0 11 0,0 0-4 0,0 0-16 15,16 4-12-15,0-10 15 0,-2-2-18 16,0-1-11-16,3-1-5 0,0-2-1 0,-7-5-1 16,8 2 0-16,-2 1-22 0,-1-1-29 0,0-2 13 15,-3 3 1-15,1 0 9 0,-2-1-8 0,-1 3 2 16,-2 1 3-16,-2 3-12 0,-3 0-1 16,-1 3 16-16,-1-1 10 0,-1 6-18 0,0 0-14 15,0 0 24-15,0-6-24 0,0 6 9 16,-11-10 3-16,6 9 6 0,-1 1 8 0,1 0-15 15,-1 1 17-15,-1 2-18 0,-8 7 13 0,1-2 6 16,-1 2 7-16,3 1 8 0,-1 3 8 16,1 3-16-16,0-1 7 0,0 3 26 0,2-1-8 15,0-1-4-15,0 0-7 0,2 3 1 0,0-3 6 16,3 0-3-16,3-5-3 0,2 1-4 0,0-2-3 16,0-11-8-16,0 11 0 0,16 10 8 15,-2-10 1-15,0-6-13 0,5 0 0 16,1-3 3-16,3-1-7 0,-11-1-8 0,8 0 8 15,28-13-12-15,-24 2-1 0,1 1 0 0,1-1-10 16,-2 0-9-16,0-4-7 0,-5-2-15 16,2 1 1-16,-4-2 3 0,-1-1-4 0,3 2 0 15,-8-2 7-15,0 1-5 0,-1 5 3 0,-3 0 15 16,-5 1-3-16,0 5-6 0,-1 0 7 16,-1 7-15-16,0 0 9 0,0 0 8 0,-10-13 1 15,6 11 3-15,-1 1 6 0,0 0-11 0,0-2 3 16,1 6 5-16,0-3 4 0,-1 1-9 0,3 0 11 15,-2 2 0-15,-1 1-10 0,2-1 2 16,2 2 8-16,0-1 3 0,1 1-14 0,1 0 2 16,2 0 11-16,7 6-8 0,-3 0 4 15,0-6-1-15,-1 2-6 0,8 4 8 0,-1 0 0 16,5-2 5-16,-3-2-3 0,3 6-4 0,-1-2 10 16,-2-4-10-16,0 4 5 0,-1-1-15 15,-2-1 20-15,0 3 0 0,-4-4-2 0,-3-4-6 16,0 3 8-16,-2-1-1 0,0-1 14 0,-3 1 2 15,0-6 12-15,0 0-6 0,0 5 12 16,-14 13 0-16,6-10-18 0,-4 0-1 0,-1-3-2 16,-4 2 5-16,0-4 1 0,-2 2-5 0,2-3 3 15,-3 3-21-15,1-5 2 0,4 0-15 16,15 0-14-16,-11 0-40 0,-1 0 5 0,4 0-86 16,1 0-42-16,7 0-52 0,-9 0-63 0,-1-12 28 15,11 7-231-15,3 2 29 0,6-9 27 0,7 5 60 16,4 2-1-16,2-1 43 0,3-1-11 15,2 3 20-15,6 0 62 0,3 1-5 16</inkml:trace>
  <inkml:trace contextRef="#ctx0" brushRef="#br0" timeOffset="194213.4398">15008 8885 831 0,'1'-4'421'0,"2"1"-80"15,-1 1-43-15,0 0 30 0,0 0-18 16,0 2-7-16,0 0 2 0,3 2-3 0,-1 2-11 16,8 7-22-16,-1 3-1 0,0 1-19 0,3 0-19 15,-1 4 4-15,3 2-29 0,-3-1-22 16,1 1-18-16,-1 0-9 0,3-3-16 0,-1-1 20 15,-2 3-36-15,0-2-7 0,0-2-4 0,0-3-16 16,-2 0-11-16,-4-6-5 0,2 5-21 16,-4-4-7-16,-1-1-35 0,1-5-22 0,-1 3-5 15,-2-5-54-15,-2 0-29 0,0 0-30 0,0 0-43 16,0 0 18-16,0 0-70 0,2-14-44 0,-4 6-15 16,-2-4-78-16,1-1 33 0,-1-2-100 15,0 4-67-15,2-1 19 0,-1 0 32 16,3 3 29-16,0-5 34 0,0-1 31 0,0 2 32 15,0-1 18-15,0 4 127 0,0-2 12 16</inkml:trace>
  <inkml:trace contextRef="#ctx0" brushRef="#br0" timeOffset="194458.5873">15258 8990 1160 0,'0'-9'165'0,"0"2"49"16,0 1-6-16,0-1 18 0,0 7 18 0,0-9-29 15,0 1 44-15,0 8 8 0,0-7-17 16,0 7-2-16,-1-15-3 0,0 11-21 0,-2 1-10 16,3 0-11-16,-2 1 0 0,0 0-25 0,0 2 14 15,-1 2-8-15,-1-1-11 0,-5 11-12 16,-2 1 11-16,-2 2-19 0,2 4-15 0,-3-1-15 15,3 1 5-15,-8 1-23 0,6-1-9 16,-3 0-1-16,3 1-13 0,-3-3-11 0,3 2-5 16,1 0-6-16,1-4-58 0,0-4-32 0,1 0-25 15,4-2-33-15,0-3-31 0,3-3-40 16,-1 1 15-16,2-2-132 0,2-2-99 0,0 0 32 16,-6-5-243-16,8 3 68 0,-2-3 10 15,2 2 65-15,-2-3-10 0,2 0 61 0,-2 1 26 16,2-4 28-16,-2 2 53 0,0 7-24 15,0-13 48-15,0 1 22 0</inkml:trace>
  <inkml:trace contextRef="#ctx0" brushRef="#br0" timeOffset="194688.1921">14878 9053 675 0,'-4'0'497'0,"2"3"-61"15,-1-6-45-15,1 6-22 0,2-3-8 16,1 0-25-16,3 0-26 0,0 0-14 0,5 0-42 15,14-3-20-15,-12 3-19 0,32-10-24 16,-14 6-33-16,2-3-14 0,1 3 0 0,-5 0-40 16,6-3-30-16,-1 0-26 0,-3 2-40 0,-2-1-37 15,-4 1-39-15,1-1 9 0,-4 2-132 0,-6 1-91 16,2-4 26-16,-16 7-254 0,6 0 44 16,-6 0 21-16,0 0 33 0,14-5 2 0,-16 5 75 15,-1-1-4-15,-1 1 9 0,1 0 62 16,-3 0-9-16</inkml:trace>
  <inkml:trace contextRef="#ctx0" brushRef="#br0" timeOffset="198013.9875">15984 8937 544 0,'16'0'261'0,"-16"-17"-24"0,33-10-23 0,-26 13 2 15,-2 0-21-15,-3 4-2 0,0-3-21 16,-2 3-2-16,0-5-38 0,0-3-3 0,-12-18-7 16,8 18 27-16,-2 2-25 0,-1-1 2 15,-2 2-12-15,-4 4-5 0,-1 1-37 0,-4 2-4 16,-2 5 12-16,-2 2-3 0,10 1 2 0,-8 0-32 16,-25 15-6-16,20-5 20 0,0 1-6 0,5-1-5 15,-2 5-15-15,3-1 21 0,0 5-5 16,5-3-7-16,3-3-30 0,2 1 0 0,7-5-3 15,2-1 26-15,0-8 2 0,0 10-11 16,18 14-14-16,-5-15 12 0,0 2-5 0,4-2 20 16,0-4-17-16,4 3 3 0,-2 2-3 0,0-1-10 15,3 1-1-15,-2 0-2 0,1 1-12 16,-5-1-7-16,1 0 2 0,-1 2 23 0,-1-1-2 16,-3 2 8-16,1-1 4 0,-2 0-4 0,-3 0-1 15,-4 0-7-15,1-4 16 0,-5 1-3 16,0-9 9-16,0 7 4 0,-11 15 9 0,-1-12 2 15,-1 1-21-15,-1-3 6 0,-1-2-8 0,-2 0-13 16,0-3 10-16,1-1-5 0,5-2 4 16,-1 0-4-16,-3 0-10 0,-19-9 17 0,18 4-9 15,3 0 6-15,-1-2 2 0,5-6-8 0,3 2-2 16,3-2-4-16,3 1 0 0,0 3 4 0,0-5-18 16,16-13 11-16,-4 14-10 0,0-5 0 15,3 3 4-15,2 1-6 0,3 0-9 0,1 2-16 16,-1 1 8-16,4 1-28 0,1 2 6 0,0-1-63 15,-3 2-30-15,3 0-28 0,-2 2-33 16,-3-2-18-16,0 2 20 0,-2 0-286 0,0 0 26 16,-2 1 29-16,-5 0 52 0,1 1 14 15,-4 2 22-15,3 1 16 0,1 0 14 0,-1 0 4 16,7 0 12-16</inkml:trace>
  <inkml:trace contextRef="#ctx0" brushRef="#br0" timeOffset="198304.8076">16799 8900 456 0,'-4'-4'379'0,"2"1"-66"16,2 1-33-16,-2 0 12 0,2-1-15 15,0 3-42-15,-1 0-28 0,0-1 42 16,3 0-32-16,0-1 2 0,2 1-15 0,3-1 6 15,9-1-33-15,4 1-3 0,0-1-34 0,5 0-14 16,-4 2 6-16,1-2-20 0,2 0-23 16,-1 3-25-16,1 0-36 0,-1-1-3 0,-9 1-80 15,0 0-64-15,-3-3-77 0,-1 3 17 0,-2 0-297 16,-4 0 9-16,0-2 17 0,-4 2 51 16,0 0 53-16,1 2 23 0,-3-2 4 0,-1 3 16 15,-1-2 32-15,-4 1-6 0</inkml:trace>
  <inkml:trace contextRef="#ctx0" brushRef="#br0" timeOffset="198502.8339">16814 9024 437 0,'-5'2'446'0,"3"1"-69"16,0 0-55-16,2-1-41 0,4-1-35 16,0 0 62-16,1-1-47 0,3 0-30 0,15 0-29 15,-12 0-11-15,9 0-45 0,3 0-15 16,32-10-15-16,-24 8-71 0,-2-1-45 0,2 1-39 15,-3-3-41-15,-3 1-73 0,1-1 13 16,-3 0-253-16,-3-1-33 0,-3 2 46 0,-1-2-5 16,-5 0 73-16,-6 2 13 0,1-1-8 15,0 1 49-15</inkml:trace>
  <inkml:trace contextRef="#ctx0" brushRef="#br0" timeOffset="198950.0351">17020 8703 939 0,'-4'-1'308'0,"1"-1"-14"16,3-1-46-16,-1 2-5 0,-1 0 8 15,1 1-18-15,-2 0-36 0,1-2-20 0,2 2-18 16,-2-3 10-16,2 3-18 0,0 0-2 0,2 3-12 15,0-3 19-15,3 2-13 0,0-1-22 0,12 5 21 16,2 0-15-16,2 1-14 0,7 0-9 16,1 1-4-16,2 0-16 0,3-1-6 15,2 1-4-15,1 0-16 0,1 1 6 0,-3-1-14 16,4 1-6-16,-3 1-6 0,-3 2 3 0,-1-1-17 16,-5 0 14-16,-2 3-12 0,-4-2-1 0,-2 5-6 15,-2-1-4-15,-9-2 3 0,-4-3 2 16,-4 1 6-16,0-4-12 0,-12 16 2 0,-1-7-1 15,-2 0-10-15,-6-3 1 0,-1 1-3 16,-1-2 10-16,2-2-10 0,-5-1-1 0,-1-1 12 16,0-1-13-16,2 1-19 0,-2-1-33 0,-2 1-26 15,7-4 8-15,-1 2-67 0,5-3 5 0,3-1-33 16,1-2-52-16,14-1-43 0,-7 0 25 0,7 0-273 16,0 0 42-16,-8-11 21 0,21 3 67 15,5-2 13-15,5-2 17 0,1 2 30 16,3-5 33-16,4 4 5 0,6-4 37 0</inkml:trace>
  <inkml:trace contextRef="#ctx0" brushRef="#br0" timeOffset="199201.7913">18114 8658 1064 0,'8'-5'382'15,"-1"1"-39"-15,-4 4-29 0,4 1-1 0,-5 3 10 16,1 3-23-16,-1 10-12 0,2 1-14 15,-1 5 5-15,-1 1-36 0,0 3-9 16,3 2-18-16,-3 0-16 0,-1 0-48 0,0-1-7 16,0-2-11-16,1-4-12 0,-2 0-51 0,0-13-21 15,0 3-31-15,0-3-39 0,0 0-33 0,0 0-35 16,0-2 9-16,0-7-153 0,0 0 20 16,0 7-349-16,0-7 64 0,11 7 37 0,-7-9 35 15,-1-1 33-15,2 1 35 0,11-8 17 16,-2 0 12-16,12-2 27 0,-2 1 3 0,-2 1 61 15</inkml:trace>
  <inkml:trace contextRef="#ctx0" brushRef="#br0" timeOffset="199665.757">18480 8862 789 0,'1'-5'397'0,"-1"0"10"16,-1-2-33-16,2 1-14 0,-2-1-36 0,1 0-15 15,0-1-27-15,0 0-31 0,0-7-20 0,0 1-20 16,0-3-28-16,0 2-3 0,13-15-24 15,-6 20-8-15,4-3-29 0,-1 3 4 0,6 3-24 16,-1 0-3-16,1 3-7 0,0 3-4 0,-6 1-21 16,5 0-1-16,22 13-14 0,-16-2 9 15,2 3-7-15,-5 0-14 0,0 4-2 0,-1-1 9 16,-2 2-8-16,-2 3 8 0,-2 1-18 0,-4 2 12 16,-4-2-11-16,-3-11 11 0,0 5-6 0,-16 22-9 15,4-18-9-15,0-4-3 0,-3-2 17 16,-3 1-16-16,-2-5 2 0,0 0 4 15,0-1-13-15,-2-5 14 0,-1 0-14 0,3 2-10 16,-3-5 0-16,4 1-12 0,-4-3 8 0,3 0-5 16,4 0 0-16,5 0 5 0,11 0-6 0,-9 0 11 15,1 0-9-15,8 0 5 0,-7 0-1 16,0-12 1-16,7 10-11 0,1 1 3 16,3-1-1-16,1 2 6 0,1-3 8 0,14 3-1 15,0-2 8-15,-9 2 7 0,9 0-7 0,1 0 9 16,2 0-4-16,2 0-3 0,21 12-3 15,-21-9-10-15,-3-1-3 0,-2 0-30 0,-6-2-30 16,-1 0-35-16,-2 0 10 0,-4 0-127 16,-7 0-72-16,6 0 27 0,2 0-284 0,3 0 55 15,2 0 36-15,4 0 38 0,22-11 14 0,-14 8 44 16,2 0 31-16,3-1-14 0,1 1 55 16,0-2 1-16,-1 0 37 0</inkml:trace>
  <inkml:trace contextRef="#ctx0" brushRef="#br0" timeOffset="200154.112">19311 8845 791 0,'6'-14'380'16,"2"-1"-16"-16,-3 0-48 0,1-1-14 0,-4 4 5 15,-2 1-27-15,0 2-11 0,0 9-37 16,0-8-6-16,0 2-30 0,-21-8-16 0,6 9-13 16,-4 1-21-16,4 4-16 0,3 0-12 0,-3 0-8 15,-22 13-10-15,15-6-16 0,1-3-1 0,3 5-6 16,-1 1-11-16,5 1-2 0,1 2-14 15,2 0-11-15,3 1 0 0,6-4-4 0,2-10 1 16,0 8-1-16,14 13-5 0,-3-10-10 16,4-2 0-16,5 5-8 0,-1-7-2 0,2 3-6 15,5-3 3-15,-5-1-11 0,3 0-2 0,1 3 16 16,0-2-17-16,-3 0 9 0,0 0 10 0,-1-2-9 16,-3 2-8-16,-1-2 2 0,-4 3-1 15,-3-1 14-15,-4-3-18 0,-1 3 28 16,-3-2 0-16,-2 1 5 0,0-6 21 0,0 0-13 15,-12 23 2-15,1-13 6 0,-3-2-13 0,-3 1 3 16,0-5 5-16,-2 0-7 0,-2 0 8 0,-3-1 2 16,3-2-14-16,-1-1 14 0,12 0-5 15,-4 0 0-15,-20-9-10 0,20 5 16 16,5-2-9-16,0-1-13 0,4 0-1 0,2 2 10 16,2-2-9-16,1 7 8 0,10-19-22 0,4 2 17 15,0 2-9-15,4-1-14 0,1 3-10 16,1-1-1-16,3 2-22 0,0 0-14 0,0 3 0 15,0 3-22-15,-2 0-22 0,2-1-26 0,-1 4 11 16,-2 2-113-16,-1-2-48 0,-1 1-48 16,2 2 29-16,1 0-243 0,1-1 45 15,3 0 40-15,3 1 33 0,2-2-2 0,3 2 52 16,-15 0 31-16,7 0 34 0,2 0 5 0,6 0 36 16</inkml:trace>
  <inkml:trace contextRef="#ctx0" brushRef="#br0" timeOffset="200647.9257">20191 8463 1046 0,'-1'5'374'0,"-2"0"-49"0,-2 15 22 16,1 1 0-16,-1 5-6 0,-1 3-5 15,3 1-7-15,2 2-18 0,1-16-13 0,0 9-41 16,0 4-25-16,0 0-13 0,0 1-15 15,13 33-30-15,-9-34-2 0,0 2-32 0,-1-4 5 16,0-2-37-16,0-4 1 0,0-1-22 0,-3-8-2 16,2 0-8-16,-2-5 1 0,0-4-2 0,0-3-16 15,0 0-1-15,0 0 1 0,-5 5-27 16,3-7 3-16,-1-1-17 0,0 0 4 0,0-2-28 16,-1-13-11-16,-1 2-6 0,2-3 13 15,3 6-20-15,0 13-3 0,0-14-3 0,13-11 18 16,-6 12-18-16,0 3 7 0,8-2 3 0,-2 6 16 15,3-1-12-15,-1 3 17 0,5 2-9 0,2 2 7 16,-11 0-14-16,9 0 12 0,22 14 1 16,-15-9 2-16,-4 7-9 0,-2 0 30 15,-1 3-15-15,-1-1 19 0,-1 3-14 0,-4 0 20 16,-3-3-4-16,-7-1-10 0,-3 1 13 16,-1-14 4-16,-13 20-14 0,-2-9-4 0,-5-3 8 15,-4-2 3-15,-2-2-14 0,-4-4-31 0,16 0-24 16,-9 0-25-16,-3 0-36 0,-25-15-37 15,29 8 15-15,1 0-109 0,2-4-43 0,4 2-52 16,3-5 28-16,5 1-252 0,7-1 53 16,0 6 58-16,12-18 13 0,-1 7 15 15,2-1 44-15,6 1 58 0,0 4 6 0,5-3 21 16,4 4 23-16,0 0 16 0</inkml:trace>
  <inkml:trace contextRef="#ctx0" brushRef="#br0" timeOffset="200814.8773">20539 8749 823 0,'10'4'385'16,"5"4"-58"-16,0-1 43 0,-3 6 13 0,-1 2-18 15,-2 4-29-15,-3 2-28 0,0 0-29 16,0 3-32-16,-2-2-13 0,-1 0-23 0,-3-3-36 16,1-2-30-16,-1-2-52 0,0-15-30 0,0 10-37 15,0-1-3-15,0-1-83 0,0-1-68 16,0-7-62-16,0 0 21 0,0 0-244 0,-3 9-49 16,4-9 35-16,1-4 22 0,0-1 30 0,3-10 14 15,1 1 58-15,2-3 4 0,0-3 15 16,2-2 1-16</inkml:trace>
  <inkml:trace contextRef="#ctx0" brushRef="#br0" timeOffset="200940.704">20664 8661 1021 0,'-13'-9'313'0,"5"3"-26"0,3 3-59 16,0-2-45-16,2 2-45 0,-3 0-32 0,3 2-59 16,-1 0-36-16,3 0-62 0,1 1 4 0,0-2-156 15,1-1-96-15,3 1-29 0,0 1 11 16,4 0 7-16,10-4 20 0</inkml:trace>
  <inkml:trace contextRef="#ctx0" brushRef="#br0" timeOffset="201184.2483">20794 8566 394 0,'27'-8'249'0,"-3"1"27"0,0-1-13 16,2 2 5-16,-1 2 20 0,-2 2-8 0,-2 0-34 15,-12 2 48-15,5 0 15 0,13 21 0 16,-14-6 15-16,-5 4-2 0,-1 3-33 0,-3 7-2 16,-4 0-20-16,0 3-28 0,0 2-26 0,0-18-22 15,0 8 4-15,0 5-16 0,-10 29-24 0,8-25-7 16,-1-5-18-16,0 1-5 0,-2 0-27 15,5-15 14-15,0 6-11 0,0-2-51 16,16 22-26-16,-5-26-30 0,2-2-19 0,-1-5-36 16,3-1-28-16,-2-5-41 0,-3-1 11 0,2 0-159 15,15-19-67-15,-7 8 29 0,-3-2-258 16,-3-6 5-16,0-3 86 0,-2 4 4 0,1 0 21 16,-3 1 60-16,-3 1 35 0,-1 5 19 0,-4 4 24 15,0 0 19-15,-1 2 10 0,-1-2 26 16</inkml:trace>
  <inkml:trace contextRef="#ctx0" brushRef="#br0" timeOffset="201332.7037">21030 8847 427 0,'-6'-2'501'0,"0"-1"-56"0,3 1-67 0,2-2-44 16,2 3-44-16,2-1-56 0,3 1-26 16,0 0-101-16,11-4-51 0,0 0-76 0,3 0-73 15,-2 0 8-15,5 3-290 0,3 0-4 0,1 0 28 16,1 0 15-16,2 2 43 0,4-2 7 15,-17 2 5-15</inkml:trace>
  <inkml:trace contextRef="#ctx0" brushRef="#br0" timeOffset="201680.9293">21606 8805 385 0,'2'-3'371'16,"0"3"-34"-16,-4-1-30 0,-2-1-19 0,-1 2 10 16,-3 0-36-16,1 2 1 0,-11 0-36 15,9-2-20-15,-19 8-25 0,12-3-19 0,-2-1-28 16,2 1-5-16,0 1-4 0,2-1-21 0,4 2-26 15,-3 0 2-15,6-2-27 0,0 0 13 16,4-1-14-16,1 1-15 0,2-5 27 0,0 0-20 16,0 6-5-16,0-6-27 0,19 23-2 15,-8-13 35-15,2 0-10 0,-1 4-13 0,-1-5-8 16,6 2-2-16,-3 0-1 0,0-1 6 0,0 1 3 16,0 3 8-16,-3-2 13 0,2 2 16 15,-4-3 11-15,-2-2 6 0,-2 0 1 0,-1-1 19 16,-4 0-1-16,0-8-9 0,0 0 9 0,-17 18-20 15,5-13 1-15,-4 2-7 0,-6-6 8 16,0 0-26-16,9-1 11 0,-8 0-29 0,-2 0-15 16,-2 0-34-16,-29-11-52 0,27 8 6 0,2-2-121 15,0-2-70-15,3 0 22 0,2-1-321 16,6 1 51-16,3 0 2 0,1 0 59 16,4 2 40-16,1-1 28 0,0 2 42 0,2-1 6 15,2-4 17-15,-1 6 33 0,1-4 5 0</inkml:trace>
  <inkml:trace contextRef="#ctx0" brushRef="#br0" timeOffset="211098.3033">1032 10221 862 0,'0'-19'320'0,"-34"-15"-19"16,26 22 14-16,0 2-48 0,0 4-30 16,-1 1-20-16,-1 2-22 0,10 3-23 0,-19 11 5 15,6 4 5-15,1 3-17 0,1 4 1 16,-3 2-25-16,3 10 12 0,2 1-2 0,0 2-2 15,4 2-21-15,-1 4 8 0,3 0-14 0,1 1-12 16,2-22-8-16,0 10-15 0,11 39-4 16,-2-35-11-16,5-2-18 0,1-8 7 0,5-4-11 15,-1-3 1-15,1-6-5 0,4-6 4 0,2-4-10 16,-14-3 3-16,9 0-11 0,23-14-10 16,-25 4-12-16,4-1-40 0,-6-1 4 0,2-3-14 15,-1 0-11-15,-3 0-2 0,-1-1 0 0,-1 2 23 16,-4-3-31-16,0 2 27 0,-4 1-7 0,-1 5 0 15,-1 1 8-15,-2 1 12 0,0 4-11 16,-1 3 29-16,0 0-5 0,-5 1 33 0,5 3-14 16,-2 1 17-16,0 1-9 0,4 15 24 0,-2-14 1 15,9 22 6-15,-1-8 0 0,2-2-1 16,3-1 6-16,1 0-4 0,4-3-8 0,4-2-4 16,1-5 7-16,-2-4-8 0,3-1-2 0,-11-3-9 15,5 0 11-15,25-10-11 0,-21-1 4 16,1-3-7-16,-3 2-15 0,-3-2 5 0,-4-1-5 15,-3 1-12-15,-1-1-13 0,-1 1-6 0,-5-3 1 16,-3 7 4-16,0 10-7 0,0-10-4 0,-13-11-2 16,2 11-13-16,-5 3 3 0,1 2-5 15,-4 1 10-15,-2 4-10 0,-2 0-2 0,11 0-1 16,-19 11-16-16,11-2 6 0,0-3-34 16,1 0-28-16,4 0-9 0,4-2-27 0,6 0-7 15,3-2-24-15,-1 0-19 0,1-2-17 0,2 0 18 16,6 0-154-16,0-3-73 0,0 1 9 15,9-4 41-15,4 1 34 0,3-4 13 0,-2 2 32 16,1 0-16-16,3-2 42 0</inkml:trace>
  <inkml:trace contextRef="#ctx0" brushRef="#br0" timeOffset="211740.1661">1608 10522 477 0,'10'0'282'0,"-2"0"-23"16,-1 0 22-16,-1 3 20 0,4 6-36 0,-2 2-33 16,0 1 61-16,0 4 2 0,-2 3-4 0,2-1-27 15,-2 2-17-15,0 0-13 0,-1 2-3 16,1-2-24-16,0 2-18 0,-2-6-19 0,-1 1-15 15,-1-4-13-15,0-4-12 0,-1-3-9 0,0-1-2 16,-1 0 11-16,0-2-11 0,0-3-7 16,0 0-23-16,-2 1-12 0,1-3-12 0,-2-2 5 15,2-1-37-15,1-1-5 0,1-14-30 16,-1 11 2-16,0-7-17 0,0-5-6 0,14-20 8 16,-7 19-6-16,4 0 14 0,-3 4-13 0,2 2 10 15,2 1-9-15,-1 1 9 0,1 2-7 0,1 5 3 16,-2 7 8-16,-11 0 30 0,13 0 5 15,15 12-5-15,-13-1 24 0,-1 1-11 0,1 2 10 16,0-1-15-16,-2 5 6 0,1 0 2 16,0-1 0-16,-3-2-18 0,-1 1 23 0,-1-4-22 15,0-1 10-15,-3-4-7 0,0 0 2 0,-3-2-14 16,0-2 17-16,-3-1-8 0,2-2 8 16,-2 0-8-16,0 0-5 0,0 0 5 0,0 0 2 15,5-10-33-15,-4 5 5 0,1-1-29 0,1-11-5 16,2 2-5-16,-2-4-3 0,3-2-8 15,-1 4 9-15,1-1 4 0,1 2 1 0,2 0 5 16,-1 0 0-16,0 4-3 0,3 0 9 0,-6 2-6 16,1 5 14-16,1 0-6 0,-3 3 5 0,4 0 16 15,-8 2 1-15,0 0 11 0,27 14 10 16,-13-3 11-16,-1 4-6 0,2 0 26 16,-2 4 7-16,1 1-3 0,-1 3-10 0,1-3-9 15,1 0 16-15,1 0-13 0,-2 0 6 0,2-2-11 16,-3-2 4-16,0-3-10 0,-2-3 20 0,-1-3-6 15,-2-4-10-15,1-2-1 0,-9-1 8 16,0 0-6-16,25-13 0 0,-16 0-5 16,0-2-21-16,-2-3-2 0,0 2-2 0,0-3-17 15,-2 0 14-15,0-1-5 0,-1-3-14 16,-1 5-9-16,-1-1-7 0,2 4-3 0,-1 0 0 16,-1 2-14-16,1-2 1 0,1 5-22 15,-1-6-14-15,-1 6-67 0,2 2 15 0,-2 1-134 16,-1 0-54-16,2 0 30 0,0 4-273 15,2 1 29-15,0-1 68 0,3 3 27 0,0 0 52 16,6 0 28-16,19 12 42 0,-11-5-6 0,-2 3 15 16,0 2 45-16,2-1-2 0</inkml:trace>
  <inkml:trace contextRef="#ctx0" brushRef="#br0" timeOffset="212539.4894">2794 10686 991 0,'-1'3'399'0,"1"0"-56"15,-2 1 0-15,1-1-43 0,0-1-20 0,1 1-36 16,-1-1-5-16,0-1-34 0,1 0 4 16,0-1-34-16,0-1-21 0,2-1-8 0,-1-2-18 15,2-1-20-15,-1-1-10 0,5-9-6 16,-2 0-22-16,1-2-18 0,-1 2-14 0,-1-3 6 16,-2 0-3-16,-2 4 0 0,0 8 6 15,0-2-29-15,0-1 7 0,0 2-11 0,-10-5-7 16,6 8 5-16,-3 3-4 0,0 0 13 0,2 3 2 15,-9 5-7-15,2 5 16 0,0 5 3 16,2 5 9-16,4 5 10 0,2 4 5 0,4-2-3 16,0-14-5-16,0 5-4 0,13 26 3 0,-4-24 2 15,3-2-4-15,1-1-3 0,0-4-6 16,1-5 3-16,1-3-1 0,-2-5-5 0,-3-2-4 16,17-10-2-16,-12-1-8 0,1-3-35 15,-2-4-8-15,-1-2-30 0,-1 0-8 0,-2-3-8 16,0 0-21-16,-1-2 9 0,-2 3-25 0,-1 1 11 15,-1 1-10-15,-2 3 43 0,2 2-12 16,-2 3 11-16,-1 3-2 0,0 4-15 0,0 1 32 16,-1 1 23-16,2 2 1 0,-3 1 28 0,0 0 20 15,0 0 7-15,0 0 29 0,20 20-11 16,-13-6 18-16,0 2-1 0,3 2 10 0,-2 2 11 16,0 1-3-16,0 0 8 0,0 1-4 0,-1-2-3 15,-1 1-4-15,0-3-11 0,-4-1 11 16,3-2-7-16,-4-5-9 0,0-1 6 0,-1-3 22 15,3-2-14-15,-3-4-17 0,0 0 2 16,0 0 11-16,-5 0-13 0,3-3-26 0,-1 0 7 16,1-4-21-16,1 2 12 0,1-2-16 0,-2-10 3 15,2 8-11-15,0-5-17 0,11-21-14 16,-3 16 1-16,2 0-21 0,2-1-5 0,2 1 1 16,2 0-6-16,0 1 4 0,3 1 8 0,-3 1-4 15,2-5-16-15,-3 3 12 0,0 1-3 0,2-2-5 16,-2-1 11-16,-2 2-16 0,0 0 9 15,-2 1 12-15,-2 0-9 0,-2 3 11 0,0 2 2 16,-1 0 3-16,-3 4-4 0,0 6 11 16,-2-1 1-16,-1 3 1 0,-2 3 0 0,-1-1 11 15,1 3 11-15,-6 6 8 0,-1 4 18 0,1 2 7 16,0 3 19-16,-1 2-9 0,2 3 30 16,1 3 10-16,3 5-15 0,3 2 4 15,0-21 12-15,0 9 10 0,0 2-24 0,14 29 4 16,-6-26-20-16,3-5-3 0,1-1 9 15,1-3-24-15,1 0-12 0,2-3-32 0,1-5-43 16,-5-7-61-16,-12-4-66 0,9 0 16 16,3 0-173-16,11-24 28 0,-12 15-281 0,-3-4 19 15,-5 2 50-15,-1-1 37 0,0-5 53 0,-2-2 19 16,0 10 34-16,0-5 22 0,0-2 24 0,0 2 24 16,-10-13 51-16,10 27-5 0</inkml:trace>
  <inkml:trace contextRef="#ctx0" brushRef="#br0" timeOffset="212713.9582">3447 10617 1188 0,'-4'-2'475'15,"2"2"-33"-15,-1 0-67 0,2-1-43 0,0 1-43 16,0 0-24-16,3-3-43 0,1 1-38 0,1-2-72 16,10-2-12-16,2-3-134 0,4-1-78 0,6 0-70 15,-1-1 16-15,5 3-272 0,4 0 34 16,1 1-18-16,0 0 65 0,2 0 36 0,4 0 30 15,-4 2 14-15,6-2-7 0,2-1 12 16</inkml:trace>
  <inkml:trace contextRef="#ctx0" brushRef="#br0" timeOffset="212957.6113">4430 10292 827 0,'2'-7'502'15,"0"3"-65"-15,-1 1-24 0,-1 4-18 16,0 2-27-16,0 2-17 0,-1 12-19 0,0 3-15 15,1-8-30-15,0 7 6 0,0 7-27 16,13 28 7-16,-8-27-48 0,-1 4-24 0,-1 0-21 16,0 1-7-16,-2-1-27 0,2-1-16 0,0 1-54 15,0-2-31-15,-3-7-72 0,0-13-38 16,0 1-62-16,0 0 12 0,0-3-221 0,0-7 30 16,-12 5-281-16,10-9 10 0,0-2 72 0,-4-9 51 15,-1-1 25-15,-1-1 24 0,-1-2 52 16,0 0-24-16,2 1 72 0,-1 1-3 0,-1 0 34 15,-1 0 3-15</inkml:trace>
  <inkml:trace contextRef="#ctx0" brushRef="#br0" timeOffset="213694.0843">4257 10500 394 0,'-10'-2'451'0,"4"1"16"0,-1 1-25 0,2 0-48 16,1 0-48-16,0 0-32 0,2 0-38 0,1 0-13 15,1 1-16-15,3 1-22 0,1-1-22 0,3 1-39 16,13 0 1-16,-9-2-23 0,27 2-19 15,-8-2-7-15,-14 0-35 0,9 0-26 0,4 0-56 16,2 0-25-16,0 0 2 0,36-9-136 16,-37 5-21-16,2-2-22 0,-2 1-19 0,-3 0-1 15,-1-3 20-15,-2-1-102 0,-6-1-21 16,-1-2-12-16,-1-1 24 0,-7 0 30 0,-3-1 67 16,-4 5 94-16,-2-3 9 0,0 3 168 0,0-3 14 15,-10-17 28-15,0 10 19 0,0 6 2 16,-1-1 25-16,-2 2 8 0,0 5 12 0,0 0 0 15,0 4 0-15,2 3-20 0,11 0 53 0,-12 0-37 16,-12 15 5-16,13-3 26 0,2 4-15 16,4 2 4-16,1 4 5 0,4 2 11 0,0-10-9 15,0 8 12-15,18 26-9 0,-9-17-4 16,1-2-3-16,0 3-25 0,1 0-10 0,0-3 2 16,-3-2-40-16,1-1-1 0,1 1-16 15,-2-5-9-15,-1-6-6 0,-1 1-6 0,-2-2-2 16,0-6-6-16,0-7-7 0,-4-2-34 0,0 0-4 15,0 0-19-15,16-22-17 0,-11 5-37 16,2-1-3-16,2-2-15 0,0-1 4 0,0-1 3 16,2 5 15-16,-2-1 0 0,1 4-1 0,-3 2 2 15,2 0 16-15,-2 5-8 0,-1 5 6 0,-6 2 12 16,0 0 7-16,24 12 4 0,-13-2 25 16,1 2 7-16,0 1 3 0,3 3 2 0,-3-3 15 15,4 3-3-15,-2 0-14 0,2-4 20 16,-1 1-18-16,2-5-1 0,-3-2 17 0,0-6-5 15,-7 0-21-15,4 0 9 0,3 0 4 0,17-11-1 16,-17 5 3-16,3 0-22 0,-6-2 14 16,0 1-7-16,-1-1-4 0,-2-2-8 0,0-1-1 15,-3 3 0-15,-2-2 11 0,-2 3-13 0,-1 7 11 16,0-7-3-16,0 0 13 0,0-1-16 16,0 8 8-16,-13-16-10 0,10 12 5 0,-1 2-3 15,1 0 8-15,-1 2-7 0,-1 0 24 16,1 4-4-16,-1 0 13 0,0 9-4 0,-2 2-3 15,4 1 14-15,2-3-14 0,1-4-8 16,0 1 0-16,11 13-1 0,-1-9-12 0,4-2-3 16,4-4-34-16,2-1-44 0,3-5-41 0,-9-2-45 15,7 0 13-15,27-14-165 0,-19 7-68 0,-1-1 34 16,2-2-238-16,-1-1 54 0,1 0 38 16,1 0 30-16,1-2 33 0,1 4 35 0,3-4 11 15,3 2 57-15,4-4 10 0,4-2 47 16,4 1-6-16,1-2 10 0</inkml:trace>
  <inkml:trace contextRef="#ctx0" brushRef="#br0" timeOffset="213940.7485">6468 10103 226 0,'3'-8'595'0,"-2"3"-119"0,-1 5-41 0,0 3-23 15,0 5-30-15,0 11-13 0,0-7-22 0,0 9-4 16,0 4-27-16,8 33 24 0,-4-24-37 0,-2 2-23 15,4 1-26-15,-4 1-20 0,0-4-32 16,1 0-20-16,-1 0-14 0,1-3-18 16,0-2-101-16,0-3-45 0,-1-4-32 0,-2-16-51 15,0 3 7-15,0-9-205 0,0 0-80 0,11 11 32 16,-7-14-247-16,1-2 67 0,8-7 29 0,2-5 46 16,-1-2 20-16,-2 0 32 15,2-1 30-15,2-6-14 0,-2-1 58 0,2 0 11 16,0 0 5-16</inkml:trace>
  <inkml:trace contextRef="#ctx0" brushRef="#br0" timeOffset="215010.0852">6779 10246 679 0,'4'-5'377'16,"0"3"-22"-16,-2-1-48 0,-3 4 25 15,0 1-38-15,-3 2-4 0,2 1-23 16,-9 11-32-16,0 0-18 0,-4 3-25 0,2-4-27 16,-1 2-3-16,-3 1-15 0,0 0-18 0,0-4-11 15,-1 1-16-15,0-3-5 0,4-2-11 0,-1 0-16 16,2-3 0-16,0 1-8 0,-1-2-5 15,4 0-24-15,2-4-2 0,1-2-10 0,2 4-30 16,5-4-11-16,0 0-14 0,-7 0 2 0,7 0-45 16,-8 0 26-16,8 0-3 0,0 0-10 15,0 0 10-15,-12-12-11 0,12 12 6 0,2-2 28 16,0 2 22-16,0 0-12 0,3 0 23 16,-1 0 0-16,1 0 36 0,-1 2-19 0,1 3 32 15,7 6 6-15,-1 0 10 0,-1 1 15 0,4 0-10 16,0 2 4-16,0-1-15 0,0 2 3 0,3 2-17 15,0-1 3-15,1 0-11 0,-2-1 13 0,2 0-24 16,3 0 13-16,-6-5-14 0,6-2 9 16,0-2-8-16,1-2-1 0,1-2-4 0,-11-2-1 15,7 0-1-15,26-11-2 0,-21 4-5 16,2-1 3-16,-1-1-13 0,-2 1-7 0,-4-1 2 16,0-2-12-16,0 2 12 0,-3 0-12 0,-3-4 13 15,-2 0-10-15,-2 2-1 0,-1-1 17 0,-3 0-17 16,1 0 13-16,-3 0-13 0,-2 2 14 15,-1 10-8-15,0-8 7 0,0 2-3 16,0 6 0-16,0-8 2 0,0 8 10 0,-12-9 4 16,5 9 14-16,3 2 12 0,-1 1 13 0,-9 6 5 15,-2 1-3-15,7 4 0 0,2 1-6 0,-1 2 9 16,2 1-15-16,5 0 10 0,1-9-13 16,0 5 8-16,12 19-11 0,0-16 14 0,0-3-9 15,4-2-13-15,1-2 13 0,2-5-5 16,-1 0 3-16,-3-5-21 0,-5 0-8 0,5 0-6 15,17-17-31-15,-13 5-7 0,-1 0-16 0,-2-3-21 16,-2 1-22-16,2-6 2 0,-5 0-7 0,1-1-12 16,-2 0-11-16,1-1 43 0,-3 1-9 0,0 2 15 15,-3 3-4-15,-2 6 35 0,-2 3-15 16,-1 3 12-16,0 1 27 0,-2 5 10 0,-1 1 17 16,1 1 11-16,0 1 12 0,-2 10 2 15,-4 0 16-15,4 0 9 0,1 1-2 0,3 3-2 16,0-10 1-16,0 4 9 0,0-1-4 15,13 18-19-15,-6-18 8 0,1-3-1 16,-1-4-20-16,1-2 13 0,0-2-15 0,-8-1 4 16,12 0-30-16,19-13 5 0,-13 5-17 0,-1 0-11 15,-1-3-10-15,-4 0-4 0,4-2 0 0,-1-2-1 16,0-2 2-16,-2 0-2 0,-1 2 2 16,-1 1 14-16,-1 2 7 0,1-1 2 0,-6 4-1 15,1 2 21-15,-2 0-8 0,-1 1-2 0,-1 2-1 16,-1 3-1-16,1-1 1 0,-1-1-12 15,0 2 17-15,0-1 5 0,1 2 3 0,-2 0 11 16,-2 2-12-16,2 0 15 0,0-1 0 0,-1 3 1 16,1 0 3-16,0 2-7 0,-1 1 10 15,0 0 12-15,1 3-13 0,0 4 9 0,0 2-11 16,0 5 31-16,0 3-13 0,12 29 24 16,-10-22-18-16,1 2-9 0,0 2 9 15,1 1 14-15,-1 4-29 0,0-2 8 0,0 1-11 0,1 0 10 16,-3-2-5-16,-1-20-4 0,0 9 0 15,0 1-13-15,-11 27 6 0,3-29-6 0,-5-2 5 16,4-3-12-16,-1-4 1 0,-4-7-3 0,5 0 17 16,1-4-2-16,-2-2-5 0,10-3-1 15,-8 0-4-15,2 0-5 0,-11-17 17 0,5 4-4 16,7-2-3-16,-3 0-6 0,6-3-9 0,2 11-4 16,0-6 1-16,0-1-25 0,15-15-10 15,-8 12-37-15,1-2-22 0,1 3-11 0,0-4-44 16,4-1-35-16,2 2 15 0,1 1-128 15,-3-4-63-15,4 1 31 0,2 0-283 0,4 2 31 16,5-5 71-16,2 6 28 0,9-1 35 16,1-4 18-16,5 5 58 0,4 1-15 0,5 2 69 15,-1 1 16-15,7 0 23 0,5 2 39 16</inkml:trace>
  <inkml:trace contextRef="#ctx0" brushRef="#br0" timeOffset="215420.2085">9046 10507 804 0,'2'5'414'15,"-1"2"15"-15,4 10-34 0,-2 3-11 16,2 2-37-16,-1-3-27 0,-1 3-33 0,0 1-29 15,1 0-16-15,-2-3-31 0,-1-6-34 0,0-2-34 16,0-4-54-16,-1-2-39 0,1-1-6 0,0-3-171 16,-1-2-85-16,1-2 20 0,0 0-278 15,0-5 13-15,-2 0 13 0,1-1 56 0,0-9 40 16,0 5 14-16,0-5 20 0,0-4 36 0,0-1-44 16,0-1 42-16</inkml:trace>
  <inkml:trace contextRef="#ctx0" brushRef="#br0" timeOffset="215530.4988">9073 10405 473 0,'-7'-15'448'15,"-1"7"-81"-15,0 2-31 0,-4-2-43 0,1 5-37 16,3-2-31-16,1 5 20 0,1-2-27 0,2 2-77 16,4 0-77-16,0 0-89 0,0 0-96 15,0 0 9-15,-8 0-278 0,2 11 16 0,9-8 30 16,6 8 2-16,3-3 61 0,0 4 3 16,2 4 8-16</inkml:trace>
  <inkml:trace contextRef="#ctx0" brushRef="#br0" timeOffset="215853.3638">9193 10570 702 0,'12'12'340'0,"0"3"-14"0,-5-8-14 16,2 3-13-16,-1 1-39 0,-2-4 10 0,-2-2-20 16,-1-2 18-16,-1 2-31 0,-1-3-13 0,0 0-38 15,-1-2-8-15,0 0-29 0,0 0-5 0,-3-1-15 16,3-2-27-16,-3 1-2 0,0-2-3 16,2-1-17-16,-1 1-7 0,1-2-9 0,1 1-5 15,1 0-3-15,0-1-8 0,-1-1-3 16,14-12-8-16,-6 12-6 0,2-3 7 0,-1 6-18 15,9-1 11-15,-1 4 15 0,-5 1 6 0,5 0 10 16,4 0 3-16,29 14-9 0,-23-3 9 0,-3-1 18 16,-1 4-20-16,0 1-3 0,-3 2-16 0,-2-3 20 15,-2 7-20-15,-1-3-10 0,-6 4-10 16,-3-5-17-16,-5-3-36 0,-1-14-41 16,0 7 6-16,0 1-121 0,0-8-42 0,-12 10-55 15,8-13-43-15,1 0 29 0,-1-2-238 16,2-1 55-16,-3-11 16 0,4-2 55 0,0-3 44 15,1 12 15-15,0-8 27 0,21-26 40 0,-11 21-40 16,3-1 71-16,-2-1-12 0</inkml:trace>
  <inkml:trace contextRef="#ctx0" brushRef="#br0" timeOffset="216055.8949">9700 10403 331 0,'4'-12'504'0,"2"5"-103"16,-4 0-13-16,1 2-7 0,-1 1-21 16,-1 3 4-16,0 1 3 0,0 2-7 15,1 4-28-15,-1 1-15 0,2 12-2 0,1 2-30 16,-2 1 9-16,2 3-34 0,0 3-12 0,1 3-38 15,-1-1-7-15,-1-2-30 0,1 0-12 0,2 3-60 16,-4-4-18-16,3 0-9 0,-3-6-107 16,1-2-28-16,0-6-34 0,-1-4-46 0,2-3 12 15,2-6-156-15,-6 0-55 0,0 0 30 0,15-20-248 16,-8 5 19-16,0-2 53 0,-1 1 29 0,0-2 38 16,-1-1 15-16,-2 2 52 0,-1 0-22 15,1 4 67-15,-3 13 15 0,0-8-3 0</inkml:trace>
  <inkml:trace contextRef="#ctx0" brushRef="#br0" timeOffset="216465.9863">9725 10573 1068 0,'-3'0'382'0,"-1"0"-53"0,0 0-43 0,1 0-11 15,0 1-37-15,2 0-16 0,1-1 2 16,1 0-2-16,2 0-32 0,1 0-11 0,1 0-25 16,2-1 17-16,1 0-14 0,11-1-18 0,-7 2-19 15,24-7-8-15,-16 4-11 0,0 0-12 16,1 0-3-16,-1 1-11 0,-2 2-4 0,-2 0-11 15,-16 0-9-15,12 0-4 0,2 0-9 0,10 12 1 16,-13-4-14-16,-6 1 3 0,3 3 11 0,-2 3 8 16,0 2-4-16,0 2-3 0,1 5 8 15,-3-4-1-15,3-2-5 0,1-2-9 16,1 0 4-16,-2-2-2 0,3-3-3 0,1-3 4 16,-1-4-7-16,-1-4 13 0,-9 0-17 0,13 0-4 15,17-14 11-15,-15 5-2 0,2-4-20 16,0-2-1-16,1-2-7 0,-2-1-4 0,-1 0-2 15,0 1-10-15,-4-2 10 0,-3 3-7 16,-1 0 14-16,-4-1-9 0,-3 8 5 0,0 9-3 16,0-6-5-16,-16-3 0 0,-1 6 10 15,-1 1 1-15,-3 2-8 0,10 0 11 0,-8 0-10 16,-4 0-17-16,1 0-42 0,-23 10-50 0,31-8 12 16,0 0-158-16,3-2-66 0,11 0 28 0,-8 0-235 15,8 0 31-15,-7 0 49 0,3-1 37 16,8 1 34-16,18 0 21 0,-8 0 0 0,9 0 64 15,6 0 13-15,6 0 6 0,5 0 19 16</inkml:trace>
  <inkml:trace contextRef="#ctx0" brushRef="#br0" timeOffset="216767.8164">10929 10396 906 0,'17'-12'487'0,"-2"3"-67"0,-6 6-22 0,1 0-28 16,-10 3-15-16,0 0-23 0,9 18-16 15,-3 2-32-15,-3 3-12 0,-1 0 4 0,0 2-20 16,1 4-21-16,-1 3-19 0,-1-2-14 0,0 3-26 16,-1 1-17-16,0-17-19 0,0 7-4 15,0 2-28-15,0-1-3 0,0-4-5 0,0 0-23 16,9 14-3-16,-1-23-10 0,4-3-5 0,3-3 8 16,4-2-6-16,3 2-16 0,1-5-38 0,3 3-13 15,-14-4-48-15,8 0-27 0,3 0-36 16,22-11-66-16,-24 8 16 0,-2-3-131 0,-5-2-54 15,2 3 32-15,-2-4-237 0,-7 2 10 16,0 3 66-16,-5 0 41 0,0-3 33 0,-2 7 0 16,0 0 57-16,0 0 31 0,0-7 16 15,0 0-6-15,-19-10 10 0,10 4 38 0</inkml:trace>
  <inkml:trace contextRef="#ctx0" brushRef="#br0" timeOffset="216955.8091">11195 10622 288 0,'-2'1'530'0,"1"0"-109"15,0 3 46-15,1-1-15 0,0 4-19 0,2 10-24 16,-2-7-44-16,0 6-12 0,0 4-34 16,0 2-32-16,0 2-22 0,0 0-25 0,0 1-31 15,0-2-36-15,0 0-59 0,0-2-69 16,0-2-69-16,-5 16-62 0,1-20 8 0,4-7-204 16,-2-1 25-16,1-2-293 0,1-5 58 0,0 0 33 15,8 3 20-15,-4-3 69 0,0-2 34 16,13-2 23-16,0-2 15 0,2-3-21 15,0-3 35-15,1-4-8 0</inkml:trace>
  <inkml:trace contextRef="#ctx0" brushRef="#br0" timeOffset="217207.9813">11600 10496 788 0,'2'-6'482'0,"1"-1"-80"0,-1 6-6 0,3 2-3 16,-1 0-21-16,6 8-11 0,0 3-25 0,5 2 17 15,-1 6-28-15,2-1-25 0,2 5-22 16,0 3-31-16,4 1 4 0,-1 0-27 0,-2-1-27 16,3-1-7-16,-4 0-37 0,2-3-15 0,-3-2-69 15,-2-4-48-15,2 2-56 0,-6-6-57 16,-1-3-66-16,-1-6 15 0,-1-2-135 0,-8-2-60 16,0 0 30-16,21-19-252 0,-14 3 48 15,0-3 23-15,-1-2 65 0,-2-3 23 0,1 0 37 16,-1 0 2-16,-1 0 40 0,-1-1 31 15,-1 5 8-15,0 0 10 0</inkml:trace>
  <inkml:trace contextRef="#ctx0" brushRef="#br0" timeOffset="217419.5481">11969 10519 1130 0,'-2'-1'351'16,"-2"-2"36"-16,0 2-27 0,1 1-3 16,-2 0-1-16,0 1-16 0,-3 2-5 0,-4 8-17 15,-6 0-33-15,4 5-10 0,-2 4-16 0,0-2-30 16,-2 2-24-16,0 2-27 0,-1 2-3 15,-1 0-21-15,1-1-42 0,-2 2-53 0,1-4-39 16,3-3-59-16,-1 0-58 0,2-2 9 0,7-2-116 16,0-7-75-16,4-5-66 0,4-1 32 15,1-1-231-15,2-3 67 0,2-1 14 0,7-6 59 16,4-2 36-16,2-2-7 0,5-1 58 0,-1-1 44 16,0 0 6-16,2-3-7 0,2 0-30 15</inkml:trace>
  <inkml:trace contextRef="#ctx0" brushRef="#br0" timeOffset="217743.9046">12107 10464 475 0,'10'-7'530'0,"-3"4"-69"16,0 3 5-16,-4 2-18 0,-1 4-40 0,4 10-7 15,-3 4-33-15,-2 4-34 0,0 7-11 16,-1-14-25-16,0 9-29 0,0 2 0 0,0 2-46 16,-11 31-22-16,5-30 2 0,1 1-20 15,1-3-48-15,-3 0-15 0,3-8-11 0,0 0-10 16,0-2-1-16,1-9-9 0,-3-3-9 15,4-2-39-15,1-2 7 0,0-3-26 0,1 0-20 16,2-4-8-16,-2 0-8 0,2 1 5 16,0-1-16-16,2 0 15 0,-2 0-13 0,2 1 7 15,-1-1 3-15,2 2 8 0,-1 0-6 16,1 1 11-16,3-1-24 0,-1 2 22 0,1 0-40 16,14 0-7-16,-2 0-18 0,2-3-41 15,-2 1-16-15,-10 2 10 0,5 0-97 0,2 0-54 16,0 0-28-16,15-12-48 0,-17 5 31 0,1-1-185 15,-2 1 1-15,-2-2 41 0,-4 2 7 0,-3-1 55 16,-1 2 36-16,-1 0 17 0,1 0 18 0,-4 6 42 16,0-7 23-16,0 0 0 0</inkml:trace>
  <inkml:trace contextRef="#ctx0" brushRef="#br0" timeOffset="217921.8778">12343 10720 849 0,'-14'-10'360'0,"2"-2"-23"0,-1 3-42 16,4 4 63-16,3 0-10 0,0 3 5 0,-1 0-20 15,7 2-13-15,0 0 5 0,0 0-1 16,-14 14-42-16,10 2-18 0,1 1-18 0,0 5-25 15,2-2-24-15,1-8 0 0,0 2-31 0,0 6-19 16,0-1-99-16,0 0-42 0,0-3-49 16,0-2-73-16,0-2 10 0,0-3-213 0,0 0 27 15,0-3-277-15,0-6 33 0,0 0 45 16,0 7 42-16,7-7 21 0,-7 0 49 0,11 11 36 0,-8-11 43 16,1 1-37-16,3 1 45 0,-2-1 26 15,2 1 42-15</inkml:trace>
  <inkml:trace contextRef="#ctx0" brushRef="#br0" timeOffset="219278.9849">13321 10563 383 0,'1'0'442'15,"-1"1"-37"-15,-1 3-60 0,1 1 47 16,-2 13-24-16,0 2-18 0,2-7-14 0,-8 26-21 16,6-10 4-16,0-1-22 0,0 1-26 15,1 1-40-15,-1-4-7 0,0-2-26 0,0-3-2 16,2-13-27-16,0 5-16 0,0-2 1 15,0 0 11-15,0-3-36 0,-9 5-14 0,7-10-12 16,0-2-8-16,-1-1 2 0,1-1-17 16,-1-2-8-16,0-2-7 0,0-1-14 15,-1-10-28-15,1-3-15 0,-1-1 11 0,1 0-32 16,3 10 1-16,0-5 5 0,0-1-14 0,14-17-1 16,-8 18 21-16,2 3-4 0,1 0-5 0,-1 7-9 15,0 2 18-15,3 2-13 0,-11 1 3 0,11 0 1 16,18 22 8-16,-11-10 8 0,0 4-6 15,-2 1 3-15,1-1 16 0,2 2-10 0,-1 2 13 16,-1-4-16-16,0 1-3 0,-1-2 8 0,-1-2-2 16,-2-2-10-16,-4-4 31 0,-2-1-30 15,0-1 24-15,-3-4-12 0,1-1-9 0,-1 0 13 16,-4 0 1-16,0 0-8 0,16-19-6 16,-9 7-17-16,0-4-3 0,2-2-7 0,-2 0 18 15,0 0-14-15,1 3 5 0,-1 1 2 0,2 1 6 16,-4 6-17-16,3 1 11 0,-4 5-11 15,2 0 34-15,-6 1-2 0,0 0 13 0,20 16-4 16,-8-2 31-16,-2 1-16 0,1 2 3 0,3 1-8 16,-3 0 12-16,-1 0-13 0,4-2 6 15,-2 1-4-15,0-5-2 0,-1-1-40 16,-3 0-15-16,0-7-35 0,-2 2-42 0,0-4-40 16,1 0-25-16,0 1 18 0,0-3-121 0,-2 0-50 15,12 2 29-15,-1-2-192 0,2 3-53 0,-8-3 52 16,4 0 34-16,4 0 8 0,19-11 29 15,-16 4 58-15,-4-1 49 0,1-1 131 0,-2 0 16 16,-3-5 317-16,-2 0 18 0,1-3 20 0,-3 1 17 16,2-1 26-16,-2 2-26 0,-4 0 34 15,-3 4 21-15,0-1-1 0,0 4 8 0,-2 8-22 16,0 0-13-16,0 0-4 0,-8-10 14 16,5 12-6-16,-9 5-25 0,-1 5-29 0,2 3-10 15,-2 4-17-15,0 1-9 0,2 0-18 0,1 2-12 16,3-1-20-16,1 4-21 0,2-6 1 15,3-1-9-15,0-5-3 0,1-13 5 0,0 8-27 16,0 0 2-16,12 3 4 0,-8-9-25 0,3-1-13 16,-3-2-31-16,3 0-11 0,9-7-14 15,0 0 5-15,-2-4-15 0,1-1-13 16,-1-4-8-16,-2 1-7 0,2-5 4 0,-3 2 6 16,1-1 5-16,0 1 12 0,-4 1-2 0,-1 3 9 15,0-1 20-15,-2 8 7 0,-2 2 6 0,0 3 13 16,-3 3 29-16,0 0 14 0,0 0 5 15,2 16 8-15,-2-8-12 0,0 10 0 0,2 0 10 16,1 2-27-16,6 0 24 0,0-3-27 0,-1 1 25 16,1-3-24-16,6-2 17 0,-1-2-31 15,1-4 25-15,2-3-22 0,-3-4 12 16,-6 0-10-16,4 0 0 0,18-10-37 0,-15 1 15 16,-2-1-27-16,-1-5 0 0,1-3-22 0,-4-5 4 15,0 1-5-15,-2-2-14 0,-1-3 5 0,2-4 0 16,-4 5-8-16,1-3 6 0,-1 0 8 15,-2 2 3-15,0 1-12 0,-2 3 19 0,0 12 28 16,0-4 15-16,0 0 1 0,0 1 20 0,-13-10 1 16,11 19 0-16,0 2 18 0,-3 2 24 15,2 2-12-15,3 3 30 0,-2 0 3 0,0 16 6 16,2-9-5-16,0 9 9 0,0 4 5 16,16 30-9-16,-9-23 18 0,1 0-26 0,4 1-8 15,-3-1-8-15,-1-1-4 0,4-2-8 0,-3-2-4 16,0-1-46-16,-1-2-26 0,2-7-25 15,-1-4-76-15,-3-5-48 0,4-4 17 0,-10-3-130 16,7 0-48-16,-7 0 31 0,23-20-291 0,-13 8 56 16,-3-3 44-16,0-4 19 0,0-1 57 15,1 0 20-15,-5 0 16 0,1-2 40 0,-4 2 35 16,0 11 24-16,0-1 15 0,0-5 4 16</inkml:trace>
  <inkml:trace contextRef="#ctx0" brushRef="#br0" timeOffset="219810.4128">14573 10720 976 0,'-5'2'346'0,"1"-1"48"0,-1 0-50 16,0 0-8-16,3 2-19 0,-2-1-14 0,1-2-25 16,2 5-5-16,1-3-21 0,1-2-3 0,2 2-32 15,3-2-18-15,-1 1-18 0,3-2-13 16,12 1-22-16,-10 0-14 0,6 0-27 0,5 0-12 16,3 0-10-16,1 0 6 0,3 0-23 15,-2 0 8-15,0 0-15 0,27 10-7 0,-29 2-15 16,-6-5 11-16,2 3-21 0,-1 2 12 15,-2 1-17-15,-1 2 9 0,-2 1-12 0,-1-1 2 16,-4 3-2-16,2 0-2 0,-4-2-4 16,-2-2 15-16,-1-3-15 0,0 0 12 0,-4-2-10 15,2-3 21-15,-1-1-10 0,1-1 21 16,-2 2 8-16,0-4-15 0,0 1 5 0,0-3-3 16,0 0-9-16,0 0 1 0,0 0 7 15,-5 0 4-15,3 0-18 0,2-1-18 0,-2-2 36 16,2-1-23-16,-2 0-5 0,2-1 5 0,2-1-4 15,2-10-4-15,-4 16-11 0,11-28 4 16,-1 13 14-16,-1 1-7 0,-1 0-22 0,2 1 9 16,1 0-3-16,2 4-15 0,-1 1 9 0,-1 0 22 15,0 2-22-15,-2 3-5 0,-4 0 29 16,4 3-23-16,-2-1-3 0,0 1 15 0,-7 0-8 16,0 0 5-16,13 0-13 0,13 15 17 15,-17-6-15-15,1 5 18 0,-1 0 15 0,-3 0-29 16,1 2 19-16,0-2-4 0,-7 0 3 0,2-3 13 15,0 6-13-15,-2-10 1 0,0 1-25 0,0-2-6 16,0 2-19-16,0-8-24 0,0 7-21 0,0-7-29 16,0 0-47-16,0 7 14 0,-9-1-137 15,9-7-35-15,0-1-38 0,0-1 31 16,0-1-256-16,0-2 68 0,-2-9 54 0,0-2 17 16,2 6 16-16,0-4 47 0,0-3 16 0,0-4 53 15,0-5 5-15,0 1 17 0,0-3 32 16</inkml:trace>
  <inkml:trace contextRef="#ctx0" brushRef="#br0" timeOffset="219945.7575">15186 10607 892 0,'-9'-13'391'0,"1"4"-31"0,0 1-47 16,-3-1 33-16,1 3-47 0,3 0-41 0,0 3-42 15,2 0-12-15,-1 1-21 0,3 0-43 0,-1 1-24 16,2 0-11-16,2 1-128 0,0 0-62 16,0 0-83-16,0 0 14 0,-8 0-272 0,2 11 21 15,6-7 20-15,4 0 36 0,6 6 31 0,3-1-9 16,-2 1 18-16,1 1 49 0</inkml:trace>
  <inkml:trace contextRef="#ctx0" brushRef="#br0" timeOffset="220205.9693">15303 10672 1125 0,'5'0'361'15,"1"-1"40"-15,1-1-15 0,0 2-34 0,-1 2-23 16,11 6-13-16,0-1-17 0,-1 3-19 0,2 0-24 15,0 4-44-15,3 3-8 0,-4-1-4 16,1 2-27-16,-2 1-32 0,0 1 5 16,-1-4-20-16,-1 1-20 0,-3 0-24 0,-1-2-17 15,0-2-36-15,-3-2-40 0,-1-3-23 16,-3-1-35-16,2 0 6 0,-1-2-93 0,-2-5-54 16,1 2-63-16,1-2 25 0,-2 0-274 0,-2 0 43 15,0 0 37-15,0 0 35 0,0 0 9 0,11-10 23 16,-11 4 48-16,6-7 18 0,-2 3-4 15,0-1 47-15,0-4-5 0</inkml:trace>
  <inkml:trace contextRef="#ctx0" brushRef="#br0" timeOffset="220382.4428">15669 10722 365 0,'0'-7'514'0,"-2"2"-102"0,0-2 30 16,-2 4-21-16,1 1-17 0,-3 2-17 0,-2 0-27 16,-11 5-21-16,2 5-22 0,-2 4-11 0,1 3-42 15,1 0-21-15,-2 3-4 0,0 1-27 16,-3 1-52-16,4 1-81 0,-6-2-90 0,1 1-1 15,-2-1-253-15,3-1 25 0,1 0-308 16,1-6 32-16,0 3 44 0,2-3 12 0,9-1 54 16,1-1 30-16,2-3 38 0,2-4 24 0,4 0 24 15,0-5 0-15,25 7 56 0</inkml:trace>
  <inkml:trace contextRef="#ctx0" brushRef="#br0" timeOffset="220529.8304">15870 10982 843 0,'0'-1'362'16,"-3"0"-68"-16,-1 0-64 0,1-1-77 0,-4 2-73 15,1-2-84-15,1-1-2 0,-1 2-298 0,-1-2-17 16,2 1 29-16,1 0 48 0,0-2-4 16</inkml:trace>
  <inkml:trace contextRef="#ctx0" brushRef="#br0" timeOffset="246412.4322">5152 12085 821 0,'0'0'264'0,"0"-13"-3"16,0 13-43-16,-20-24-7 0,19 19-9 15,0 1-46-15,1 2 4 0,-1 2-13 16,-1 2-7-16,0-2-18 0,1 4 11 0,0 1 0 16,-2 10-30-16,2 2 15 0,0 3-26 0,1-3-7 15,0 2-9-15,-2 2-7 0,2-3 23 0,-3 0-9 16,3-10 13-16,0 4-12 0,0-1-16 16,0 0 9-16,0-2-9 0,0-2-7 0,0 0-7 15,0-7-4-15,0 7-3 0,0-7 15 0,0 8-15 16,0-8 7-16,0 6-1 0,0-6-18 15,0 0 9-15,11 8-7 0,-6-9 1 0,0 1-11 16,1-2-4-16,0 1 6 0,2 1-7 0,-1-2-10 16,-7 2-6-16,7 0 10 0,7 0-13 15,1 0 5-15,16 17 8 0,-16-7 4 0,0 2-17 16,-1 1 11-16,-4 1-9 0,-2 0 0 16,-2 0 12-16,-1 3 3 0,-2-4 4 0,-2-1 2 15,-1-12-4-15,0 9 3 0,0 1-3 0,0 2-2 16,-13 12-1-16,6-12-10 0,-2-1 11 0,-1-2-13 15,-1 0-1-15,0-4 1 0,-5 2-23 16,4-4-20-16,-5-1 4 0,2-2-70 0,1 0-26 16,6 0-23-16,-4 0-55 0,-18-14-45 0,14 4 23 15,5 3-260-15,0-5 22 0,0 2 45 16,2-3 24-16,0 0 43 0,4 3 14 0,2-2 27 16,-2-1-20-16,2 0 58 0</inkml:trace>
  <inkml:trace contextRef="#ctx0" brushRef="#br0" timeOffset="246695.183">5098 12112 889 0,'4'0'359'16,"2"-2"-51"-16,-1 1-15 0,13-4-25 0,3 2-37 16,-3-5-27-16,4 2-23 0,1 1-20 0,1-5-13 15,-1 4-22-15,2 1-13 0,1 0-41 16,-2 0-66-16,1 2-34 0,-5 2-44 0,-9 1-49 16,4 0 11-16,19 10-289 0,-18-4 6 15,-3-1 21-15,2 4 30 0,-6-1 31 0,-1-3 10 16,2 5 9-16</inkml:trace>
  <inkml:trace contextRef="#ctx0" brushRef="#br0" timeOffset="247136.3491">5658 12104 672 0,'0'-2'360'0,"0"0"-63"0,1 2 27 15,-1 1-55-15,0 2-33 0,0 0 41 0,0 2-5 16,0 2-12-16,1 12-16 0,-1-9-12 16,0 6-20-16,0 6-8 0,0 2-10 0,0 1-26 15,0-1-1-15,0-1-31 0,0 0-1 16,0-1-7-16,0 1-26 0,-7 18-6 0,2-23-7 16,-3-1-10-16,1 0-3 0,-1-5-20 15,0 1-2-15,1-5-6 0,-3 5 6 0,2-9-5 16,1 0-4-16,1-2-22 0,0-1-5 0,6-1-11 15,0 0-10-15,-8 0-7 0,8 0 2 16,-8 0 2-16,-2-11-13 0,8 7 10 0,-1 0-12 16,2-1 10-16,-1 1-5 0,1 1 9 0,4-1 0 15,-1 1 2-15,1 1-3 0,1-3 3 16,1 3-4-16,9-3 11 0,2 1-4 0,1 1 0 16,0 1 2-16,3 1-3 0,1 0-1 0,0 0-2 15,2 0 4-15,-1 1 0 0,-1 0 1 0,-2 0 8 16,0-1-32-16,-3 1-17 0,4 0 5 0,-7-2-107 15,-3 1-28-15,-1-1-45 0,-1-1-56 16,-2 2 27-16,-1-1-238 0,-1 0 4 0,-2 0 35 16,-1 0 32-16,0-1 30 0,-1 1 28 15,0 2 5-15,0 0 59 0,0 0-6 0,0 0 8 16</inkml:trace>
  <inkml:trace contextRef="#ctx0" brushRef="#br0" timeOffset="247376.4876">5839 12300 584 0,'0'-7'446'15,"-1"3"-77"-15,0 0 13 0,1 0-8 0,-1 2-25 16,0-2-41-16,1 1-34 0,-1 1-31 16,1 1 16-16,0 3-16 0,0 0 10 0,0 5-22 15,0-1-10-15,-2 13-25 0,2-8 0 16,0 5-41-16,0 3-8 0,0 4-10 0,0 0-10 16,-8 24-13-16,3-23-4 0,3-1-37 0,0-1-45 15,1-5-30-15,-4 1-60 0,3-4-28 16,2-8 9-16,0 2-125 0,0-1-47 0,0 1-86 15,0-3 31-15,0-5-229 0,0 9 44 0,0-3 45 16,0-6 17-16,0 7 50 0,0-7 24 16,0 7 14-16,-9 5 58 0,7-9-43 0,-1 1 16 15</inkml:trace>
  <inkml:trace contextRef="#ctx0" brushRef="#br0" timeOffset="248456.955">5055 13034 546 0,'0'0'216'15,"0"-13"-19"-15,0 13-19 0,14 0-20 0,-14 0 6 16,18-29-26-16,-16 25-1 0,0-1 1 0,-1 2-11 15,0-1 9-15,1-1-15 0,-1 2 18 16,0 0 8-16,1 0-17 0,-2-1-5 0,1 1-13 16,0 2 11-16,0-2 13 0,-1 0-25 0,1 1-1 15,-1-1-9-15,0 2-4 0,0 0-11 16,0 1 18-16,0 0-28 0,-4-2 3 0,0 4-10 16,0 1 15-16,-7 8-3 0,2 2 8 0,-4 3-8 15,-1 3 7-15,1 2 9 0,1 1-5 16,-3-1-1-16,3 4 2 0,1 1-5 15,1 3 5-15,-2 0-14 0,3 0 0 0,0-1-8 16,2 0-15-16,-1-3-3 0,2 3 8 0,4-1-9 16,1-5 5-16,1-10-16 0,0 2 1 0,14 19-8 15,-2-18 5-15,-1-2-16 0,4-2 6 0,-1-6 1 16,2 0-7-16,3-4-5 0,-8-1-2 16,4 0-3-16,21-13 1 0,-17 6-14 0,0 0-1 15,-3-5-19-15,1 0 3 0,-3 1-2 16,-2-3-9-16,-2 0 11 0,-2 2-4 0,-1 0 3 15,-4 2 6-15,-1 5 5 0,-2-2-20 16,0 7 14-16,0 0-3 0,0 0-6 0,-13-12 12 16,8 12-5-16,-13 4 2 0,6-2-12 0,12-2-4 15,-23 3-16-15,8 1-23 0,3 0 7 16,-2 1-72-16,-1 1-42 0,6-3-40 0,0 2-26 16,6-2-34-16,-1 1 26 0,2-1-228 0,4-1-2 15,-2-2 43-15,0 0 33 0,13 7 33 16,7-4 32-16,-1-2 7 0,-6-1 47 0,7 0-7 15</inkml:trace>
  <inkml:trace contextRef="#ctx0" brushRef="#br0" timeOffset="248964.8729">5644 13208 882 0,'3'-15'357'0,"-1"2"-55"15,-2 2 2-15,-1 3-20 0,1 8-35 16,0-13 14-16,-15-10-22 0,6 13-35 0,1 3 2 15,0 3-35-15,-1 1-18 0,0 1-18 0,1 2-14 16,8 0-26-16,-7 0 1 0,-14 12-15 16,6-4-2-16,3 2-16 0,0 1 0 0,1 0-11 15,2 2 9-15,2 1-22 0,1-1 5 16,1-3 0-16,2 1-17 0,2-1 3 0,1-10 7 16,0 9-4-16,0 2 3 0,0 3-5 0,18 13-6 15,-10-13-4-15,1-2-5 0,3 1-10 16,1-2 10-16,2-1-3 0,-1-3 0 0,1 3-1 15,1 0-11-15,0-1 1 0,0-1 14 16,1-1-1-16,-2 0 8 0,1 1-17 0,-2-3 9 16,-3-1 3-16,-3 1-2 0,-2 0-9 15,-1-1 5-15,1 1 6 0,-3-1 16 0,-1 0-7 16,0-1 15-16,-1 1 8 0,-1-4 0 0,0 0-3 16,0 7-1-16,-16 9-12 0,5-11-2 0,-3 4-3 15,0-2-5-15,-2 0 11 0,0-2-14 16,-2-1 0-16,4-3 4 0,0-1-1 0,3 2-6 15,11-2-2-15,-9 0 2 0,2 0 5 0,-1 0-9 16,-2-10-5-16,6 5 3 0,3 1 4 16,-1-1-3-16,2-1-7 0,2 0-1 0,-2-2-16 15,14-16-17-15,-1 7-15 0,0 1-28 16,4-2-14-16,-3 3-20 0,5 1 10 16,0 2-91-16,0 0-22 0,-2 2-39 0,-2 2-45 15,2 2 29-15,-4 3-248 0,-3 3 16 0,-3 0 45 16,-7 0 21-16,0 0 48 0,7 0 26 15,3 13 19-15,-8-7 34 0,2 11 36 0,-1-2-27 16</inkml:trace>
  <inkml:trace contextRef="#ctx0" brushRef="#br0" timeOffset="249805.7531">5172 13761 247 0,'8'-16'299'0,"-1"4"-20"16,-2 0-7-16,-1 5-9 0,-1-1-19 0,0 6 4 15,-3-6-9-15,0 8-31 0,0 0 2 0,0 0-59 16,0-7 8-16,0 7-11 0,0 0-11 16,-5-6 1-16,3 9-14 0,-2 0 17 0,0 1 5 15,-4 12-5-15,-1 1 6 0,0 2-14 16,2 1 3-16,1 4 10 0,0 1-20 16,0 3 11-16,0 1-3 0,0-3-3 0,0 4-17 15,1-2-3-15,0 1-8 0,-1 1-20 0,2 2-5 16,-2-1 5-16,3 0-25 0,3-14 13 0,0 5-18 15,0 2 9-15,0 0-8 0,13 22-21 16,-7-27-1-16,4-4 8 0,0-3-2 16,2-3 0-16,2-3-20 0,-1-4 0 0,-13-2 7 15,15 0-5-15,17-10-4 0,-16 3-7 16,0-4-13-16,-2 3-4 0,-1-5 1 0,-3-1-7 16,-1-1-5-16,-2 0-2 0,-1-1-11 0,-3 4 20 15,-2 2-14-15,-1 10 10 0,0-7-4 16,0 7 0-16,-10-15 5 0,4 13 0 0,0 1 6 15,-1 3-9-15,-12 2 7 0,0 1-8 0,0 4-15 16,3 1-20-16,-2-1-28 0,4 4-14 0,3-4 8 16,4-2-97-16,2-1-42 0,2 1-34 15,3-7 25-15,0 0-197 0,0 0-79 0,12 12 46 16,7-10 35-16,2-1 31 0,-8-1 30 16,5 0 42-16,6 0 8 0,29-15 23 0,-24 9-4 15,-3-3 10-15</inkml:trace>
  <inkml:trace contextRef="#ctx0" brushRef="#br0" timeOffset="250054.4189">5668 13960 471 0,'11'-19'474'15,"-3"4"-87"-15,-5 3 11 0,2 4-25 16,-1 2-41-16,-3 3-47 0,0 1-16 0,0 3-5 16,0 3-2-16,0 1-10 0,1 12-2 0,2 4-28 15,-2 3-9-15,3-2-2 0,1 5-25 16,-2 0-3-16,0 2-33 0,-1 0-7 15,-2 0-25-15,0-1 5 0,3-2-26 0,-3-2-20 16,2-3-30-16,-2-4-28 0,-1-4-54 0,1-2-54 16,0-3 8-16,0 0-108 0,-1-8-63 0,0 0-78 15,0 0 28-15,0 6-261 0,0-6 50 16,-12 9 50-16,8-6 54 0,-1-3 17 16,1 4 41-16,-9 4 17 0,0-3 14 0,-3 7 26 15,-1 2 22-15</inkml:trace>
  <inkml:trace contextRef="#ctx0" brushRef="#br0" timeOffset="250735.7314">5154 14762 679 0,'-2'-4'299'0,"0"0"-8"16,-1 1-39-16,-1 1-11 0,1-3-1 0,-1 2-43 15,-1 1-2-15,0 0 2 0,-1-1-24 16,-1 2-28-16,-8-2-7 0,5-2 8 0,2 3-16 15,1-1 9-15,2 2-30 0,0-1 23 0,3 0-31 16,0 1-11-16,2 0-20 0,1 3 22 16,1-1-21-16,3 1 10 0,9 3-11 0,6 1 14 15,0-1 3-15,2 2-2 0,5-1-14 16,-2 1-11-16,1-2 8 0,0-1-9 0,-1-1-14 16,-2-3-8-16,-1 2 0 0,-1 0 3 15,-3-2-7-15,-10 0-17 0,1 0 12 0,0 0-9 16,0 0 3-16,-2 0 4 0,-7 0 3 0,6 0-9 15,-6 0 5-15,0 0-5 0,7 0-13 16,-7 0 10-16,0 0-8 0,5 6-4 0,-9 8 4 16,1 4-1-16,-5 0-6 0,-1 4 5 0,2 5-4 15,1-2-5-15,-1 3 2 0,0-1 11 16,1 2-7-16,0 0-11 0,3 1 23 0,0-3-13 16,1 0-24-16,1-5-25 0,-2 0-19 0,3-16 7 15,0 2-62-15,0 1-37 0,0-3-27 16,0-6-51-16,0 7 26 0,12 0-216 0,-9-7-42 15,1-2 22-15,-1-2 28 0,1 1 31 0,8-10 45 16,-2-2 16-16,0 0 6 0,1-5 41 16,5-1 5-16</inkml:trace>
  <inkml:trace contextRef="#ctx0" brushRef="#br0" timeOffset="251291.701">5612 14837 504 0,'10'-10'433'15,"-2"7"-76"-15,-1 1 51 0,-3 4-20 0,-1 1-35 16,0 4-14-16,2 9-31 0,-4 2 0 15,1 4-18-15,0-3-36 0,-2-7 5 0,0 7-41 16,0 3-2-16,0 3-32 0,0 2-4 0,0-1-22 16,0-3-18-16,-8 1-17 0,-4 22-2 0,8-26-33 15,3-1-12-15,-6-4-4 0,1-2-4 16,1-5 1-16,-1 0-7 0,1 0 0 0,-5 1-7 16,2-2-19-16,3-4 5 0,-2-2-13 0,-1-1-23 15,8 0 7-15,0 0-1 0,-8 0-25 16,8 0 18-16,-9 0-17 0,9 0 0 0,-13-11 10 15,10 8-9-15,2 0 14 0,1 1-16 0,1 0 2 16,2 0 4-16,1 1-1 0,3-1-3 16,9 0 5-16,2-1 2 0,2 1 4 0,1-1 6 15,4 0-22-15,-2 0-2 0,-2 0-24 0,2-1-16 16,-2 0-28-16,0 0-21 0,-4-1-16 16,-5 4 12-16,0 1-65 0,-1-1-19 0,-1 1-12 15,-3-2-14-15,-3 2-25 0,0-2-2 16,0 2 22-16,1 0-98 0,-2 0-43 0,-1-1-39 15,-1 1 2-15,1 0 40 0,0 0 63 16,-2 0 126-16,0 0 15 0,0 0 234 0,0 0 23 16,-1-6 23-16,0 3 2 0,1-2 18 0,-1-1 7 15,0 1 10-15,0-1 19 0,-1-1 11 0,2 2-21 16,0 5 49-16,0 0 5 0,-5-17-33 16,5 11-13-16,0 4-21 0,0 0-1 0,0 2 12 15,1 3-26-15,0 1-18 0,2 3-3 16,-2 14-13-16,-1-12-5 0,0 7-15 0,7 23-5 15,-4-15 1-15,-2 3-28 0,1 0-14 0,-2-18-43 16,0 8-24-16,0 0 1 0,0 2-86 16,0-3-16-16,0-4-28 0,0-4-61 0,0-8 20 15,0 0-206-15,-7 11-67 0,5-15 16 16,0 1 62-16,-1-1-20 0,0 0 49 0,-4-9 42 16,-3 0 2-16,0-5 49 0,2-6-2 15</inkml:trace>
  <inkml:trace contextRef="#ctx0" brushRef="#br0" timeOffset="252217.6785">6898 12162 312 0,'0'0'298'0,"0"0"-32"0,0 0-20 15,0 0-24-15,0 0-6 0,0 0-4 16,0 0-7-16,0 0-25 0,0 0-3 0,0 0-37 15,0 0 14-15,0 0-19 0,0 0 5 0,-9-21 4 16,9 21-7-16,0 0-23 0,3 0-14 16,1 2 34-16,3-2 4 0,12 3-9 0,-8-3-31 15,8 0 5-15,5 0-12 0,2 0-7 0,2 0-13 16,-2 0-9-16,0 0-13 0,0 0 22 16,-1 0-27-16,-2 0 14 0,-1 0-24 0,-1 0-6 15,-3 0 7-15,-3 0-20 0,-2 0 0 0,-3 0 11 16,7 2-6-16,-12 2-6 0,3 8 1 15,-1 2-9-15,-2 1 8 0,-3 1 9 0,1 1-9 16,-3 2 10-16,0 0-6 0,0-8 19 16,0 5-19-16,0 1-4 0,0 1-3 0,0 3 8 15,-14 17-6-15,11-19 2 0,1-1 1 0,-2-1-8 16,1-1-1-16,-4-1-25 0,2-1-23 0,0 0 5 16,3-6-101-16,0 0-54 0,-1-4-53 15,3-4 26-15,0 0-268 0,0 0 12 0,6 4 40 16,-2-5 27-16,10-7 49 0,0-1 15 15,2-6-19-15,3 3 41 0,2-4 37 0,-1 2-6 16</inkml:trace>
  <inkml:trace contextRef="#ctx0" brushRef="#br0" timeOffset="252715.4878">7524 12341 351 0,'-2'-2'453'0,"0"-1"-68"0,0 0-26 0,0-2-45 15,1 0-32-15,-2 0-36 0,-3-8 10 0,5 1-36 16,1 12-11-16,0-10-23 0,0-1-24 16,16-10-22-16,-5 10-16 0,-1 1-11 0,1 5-6 15,-2 3-4-15,1 1-12 0,-10 1-20 0,14 0-16 16,16 17 0-16,-14-6 8 0,-1 1-22 0,-3 2 14 16,0 1-12-16,-4-1-9 0,-1 1 12 15,-2 1-36-15,-2-1 17 0,0-2 11 0,-3-2-6 16,0-11-8-16,0 10-8 0,0 2 4 15,-16 14-5-15,9-15-10 0,-3 1 5 0,0-3-11 16,0-1 16-16,1-1 0 0,-1-2-16 0,2 0 8 16,1-3 10-16,2 1 6 0,-3-1-15 15,4 0-15-15,0 0 11 0,0 1-1 0,1-2 8 16,-1 1 10-16,2 0-13 0,1-2 5 0,1 1 1 16,0-1-14-16,0 0 2 0,7-1 9 15,-1 1 0-15,1 0-8 0,14 1-3 0,-12-1 10 16,8 0-14-16,1 0-9 0,24 13 17 0,-22-8 8 15,0 1-2-15,-1 0 2 0,-5 2 2 16,-2 1 12-16,-5 0-6 0,-2-1 9 0,-4 0 4 16,-1-8-7-16,0 9-3 0,-13 15 6 0,0-10-2 15,-1-4-10-15,-2 0 1 0,-5 0 7 0,0-1-20 16,-2 1-20-16,-1-5-42 0,-3 0 4 16,1-3-94-16,1 3-52 0,4-5-102 0,13 0 31 15,-4 0-241-15,3 0 16 0,0 0 50 16,0 0 49-16,2 0 3 0,7 0 52 0,-7 0 24 15,7 0 19-15,0 0 9 0,0 0-32 0</inkml:trace>
  <inkml:trace contextRef="#ctx0" brushRef="#br0" timeOffset="253324.6204">7097 13108 241 0,'-2'0'434'0,"0"-1"-67"0,1-1-59 16,-2 1-4-16,1 0-13 0,-1-1-37 15,1-1-29-15,0 1-27 0,0-2 1 0,0 1-12 16,0 3 7-16,0-5-18 0,2 4-22 0,-1-2-10 16,1 2-16-16,2-3-20 0,0 2-11 0,2 1-1 15,1 0 2-15,3 1-20 0,-1 0-17 16,14 5 11-16,-1 2-2 0,0 0 4 0,-2 4-7 16,0 4-10-16,0 2-4 0,-4-3-4 15,1 6 1-15,-5 0-12 0,0 1 11 0,-4-4-17 16,0 2 8-16,-4-1-12 0,-2-4 13 0,0-7-19 15,0 5 1-15,-12 14 0 0,3-12 0 16,-1-6-6-16,-4 2 5 0,-1-5-3 0,0 2-1 16,-1-2-12-16,1 0 8 0,-2-1-7 0,-2-1 9 15,1-1-8-15,3 1 5 0,0-1 1 16,4 0-5-16,1 0-11 0,1-1 10 0,3 0-11 16,0 0 4-16,1 0-2 0,2-1 6 15,-1 0-13-15,2 0 14 0,0 1-8 0,2-1 15 16,0 0-8-16,0 0-1 0,0 0 4 0,15 0 16 15,4 1 7-15,2 1 11 0,3-2-8 16,-1 3 11-16,2-1-3 0,1 0-6 0,-1 1 4 16,2-1-8-16,-1 0 3 0,1 1-13 0,-3-3-4 15,-2 3-45-15,0-3-36 0,-1 0-49 16,-1 0 9-16,-11 0-127 0,2 0-52 0,3 0 25 16,-3 0-239-16,-2 0-9 0,8-10 29 0,-10 7 34 15,-2 1 36-15,0-2 23 0,8-4 36 16,-2 1 39-16,1-3 22 0,-1 3 14 0,3-3 10 15</inkml:trace>
  <inkml:trace contextRef="#ctx0" brushRef="#br0" timeOffset="253716.6632">7642 13208 988 0,'3'-3'390'0,"-1"1"13"0,-1-1-6 16,0 0-38-16,-1 2-46 0,2-1-27 15,-2 1-21-15,1 2-9 0,-2 1 3 0,0 0-22 16,-1 2 2-16,2-1-13 0,-1 5-12 15,0 9-20-15,1-8 0 0,0 6-18 0,0 2-8 16,0 4-14-16,0-1-6 0,0 2-17 0,14 19-13 16,-5-20-9-16,0 1-14 0,2-5-9 15,3-2-7-15,1-1-8 0,4 1-7 0,2-7-19 16,-2 1-4-16,5-7-4 0,-13-2-4 16,7 0 18-16,3 0-15 0,23-12-1 0,-23 5-3 15,-2-1 9-15,-2-1-4 0,-2-3-33 0,-1 0-5 16,-2-1 10-16,-2-4-10 0,-4-2-2 0,-1 0 3 15,-2-3 8-15,-3 3-14 0,0 8 3 16,0-3 8-16,-12-16-7 0,3 15 0 0,0 3-8 16,-8 2-4-16,-2 2-17 0,-1 4 7 15,-5 1-23-15,0 3-14 0,11 0-21 0,-5 0-24 16,-4 0-25-16,0 0-44 0,-19 14 17 16,22-11-119-16,4-1-50 0,6-1 28 0,2 1-290 15,8-2 31-15,0 0 44 0,0 0 48 0,-7 0 48 16,7 0 24-16,0 0 39 0,-6-7 27 15,7 7 16-15,1 0 14 0,1 0 19 0,0 3 8 16</inkml:trace>
  <inkml:trace contextRef="#ctx0" brushRef="#br0" timeOffset="255345.6577">7294 13898 869 0,'0'0'281'15,"0"0"-9"-15,0-12-15 0,0 12-34 0,0 0-42 16,0 0 14-16,0 0-11 0,0 0 17 0,0 0-15 15,-2 18-20-15,-5 1 11 0,-1 4 5 16,-1-1-24-16,2 2-8 0,2 2 6 0,-2 3-18 16,4 0-1-16,-1 2-6 0,3-1-11 15,1-1 0-15,0-13-7 0,0 6-22 0,0 3 6 16,17 26-3-16,-8-24-24 0,1-6 3 16,3-4-9-16,1-3-4 0,0-4-2 0,2-3-10 15,2-4-5-15,-2-3-10 0,3 4-4 16,-10-4-1-16,16-13-8 0,-10 4-11 0,-1-2-10 15,0-4-3-15,-3 0-13 0,-2-1 0 0,-1-1 0 16,-3 0-4-16,-1 1 2 0,-4 8-2 16,0-3-1-16,0 1 5 0,-12-10 7 0,1 10-12 15,0 3 4-15,0 2-1 0,0 2-7 0,11 3-27 16,-10 0 6-16,-4 0-22 0,1 0-18 16,-15 14-37-16,18-8-35 0,2-3-39 0,0 0-36 15,6 0 23-15,-1 0-200 0,3-1-53 0,3-2 24 16,-1-2 53-16,0 2-14 0,4 0 53 0,1 0 36 15,10-3 23-15,4-5-16 0</inkml:trace>
  <inkml:trace contextRef="#ctx0" brushRef="#br0" timeOffset="255566.2376">7798 14039 1084 0,'2'1'432'16,"-1"2"-21"-16,0 0-32 0,-1 2-34 0,1 2-22 15,-1-1-7-15,2 13-37 0,-2-9-23 0,0 4-28 16,6 18-27-16,-4-11-9 0,1-2-26 0,1-3-24 16,-1 1-10-16,0-3-49 0,-1-1-33 0,0-4-51 15,-1-2-40-15,0-1 5 0,1 0-112 16,-1-3-40-16,-1-3-78 0,0 0 26 0,0 0-258 16,-2 0 33-16,1-1 24 0,-1-1 47 0,-1 1 15 15,1-3 26-15,-1 1 29 0,-1-1 3 16,-5-8-1-16,0-2 40 0</inkml:trace>
  <inkml:trace contextRef="#ctx0" brushRef="#br0" timeOffset="255961.3807">7642 14087 348 0,'-9'-4'368'16,"3"0"-17"-16,0 1-42 0,1 1 13 0,0 0-30 16,1 0-32-16,0-1-30 0,1 2-10 0,1-1 0 15,0 0-11-15,1 2-35 0,-1-3 11 16,3 3 3-16,2-1-16 0,1-1-11 0,3 1-17 15,10 0 0-15,2-1-13 0,-8 2-25 0,8 0 1 16,3 0 0-16,3 0-12 0,4 0-13 0,2 0-9 16,0 0-1-16,0 0-6 0,32 15-13 15,-29-8-11-15,-1 0 4 0,-3 3-12 0,-2 0 4 16,1 2-9-16,-6 2 2 0,-1 0-9 16,-3 1 7-16,-5 4-13 0,-3-1 7 0,-3-2-1 15,-5 1-1-15,-3-9 5 0,0 3-5 0,-16 16-2 16,3-8-4-16,-5-5-6 0,-2-1 14 0,-4-1-16 15,-1 0 1-15,-3-3 4 0,2 1 4 16,-1-4-7-16,-1 2-5 0,-3-3-3 0,2 3 4 16,2-3-15-16,0 0-13 0,3-3-26 15,3 1-12-15,4 1-7 0,3-2-27 0,5-1 9 16,9-1-46-16,0 0-11 0,-9 0-35 16,9 0-36-16,0 0-18 0,0 0-39 0,-12-7 23 15,14 4-202-15,1 0-11 0,1 0 48 16,1 0 27-16,-1 0 36 0,1 1-7 0,0 0 33 15,0 1 18-15,-1 0 20 0</inkml:trace>
  <inkml:trace contextRef="#ctx0" brushRef="#br0" timeOffset="256866.2835">7156 14741 871 0,'0'-13'265'16,"0"13"-14"-16,0 0 0 0,0 0 21 0,0 0-31 15,0 0-7-15,8 11-28 0,11-4-22 16,0 1-20-16,2-3 17 0,2 0-23 0,0-1 1 16,2-2-28-16,3-2-11 0,-4 0 1 15,-12 0-10-15,5 0-26 0,2 0-5 0,1 0-13 16,19-10-13-16,-23 7 5 0,-5 3 4 0,1-3-12 15,-5 1-9-15,-1 1 19 0,0 0-21 16,-6 1-7-16,0 0-7 0,0 0-5 16,11 12 16-16,-11-4-19 0,0 12 9 0,0-10-14 15,0 7 6-15,-14 28 14 0,8-20-8 16,-1 1 2-16,0-3-16 0,1 2 14 0,0-2-6 16,1 0-7-16,0-3 0 0,1 0-12 0,2-2-8 15,0 0 0-15,1-6-84 0,0-2-15 0,1 0-38 16,0-10-18-16,0 5-15 0,0-5 17 0,0 7-149 15,0-7-91-15,0 7-42 0,0-7 26 16,0 0 35-16,11 11-2 0,-9-12 45 0,3-2 50 16,11 0 0-16,-4-1 6 0</inkml:trace>
  <inkml:trace contextRef="#ctx0" brushRef="#br0" timeOffset="257430.2823">7955 14950 333 0,'12'-3'327'0,"-2"-2"-33"0,-2 2-25 16,-2 0-16-16,0 0-3 0,-2 0 4 0,0 1-22 16,0-1-29-16,-1-2-11 0,0 1 1 15,-1 0-22-15,0-1 14 0,-2-1-12 0,1-1-11 16,-1 0 6-16,0-1-6 0,0-4-22 0,-10-14 5 16,3 11-22-16,-1 1 0 0,-1 2-8 0,-2 2-12 15,-2 2-5-15,1 0-7 0,-4 3-8 16,4 4-7-16,0 1-10 0,3 0 0 0,-17 10-1 15,11 0 1-15,-2 4-6 0,0 3-2 16,2 4 10-16,0 1-10 0,3 0-9 16,3 2 0-16,0-3-4 0,4 1-7 0,4 2-5 15,0-4 5-15,1-10-4 0,0 3 6 0,11 16-4 16,-6-16-4-16,5-4 1 0,1-3-11 0,-2-2-9 16,0-3-1-16,-9-1 18 0,15 0-8 15,18-11-14-15,-13 1 3 0,0 0 5 16,-2-5-15-16,1 1 11 0,-4-1-11 0,2-4 7 15,-4 1-8-15,-1 1 12 0,1 2-22 16,-4 0 16-16,-1 3-14 0,-1 1 5 0,-1 3-3 16,-4 1 15-16,1 1-11 0,1 2 8 15,-2 1-14-15,-1 3-1 0,-1 0 5 0,0 0 21 16,4 12-3-16,2 5 26 0,-2 2-20 16,0 4 21-16,1 3-9 0,-1 2 11 0,1 2-11 15,1-4 8-15,-2 6-12 0,0-3 14 16,-1 0-18-16,-1 2 13 0,0-4-9 0,0-4-7 15,-1-2-13-15,0-2-29 0,0-6-13 0,-1-4 2 16,0-9-31-16,0 7-14 0,0 0-47 16,0-7 10-16,0 6-88 0,0-6-40 0,-8 7-22 15,6-10-54-15,2 0 28 0,-1-1-223 16,0-3 3-16,-3-11 30 0,3 1 19 16,0-4 55-16,-2 1 49 0,3 10-1 0,0-7 47 15,0-2 6-15,15-24 18 0,-5 21 19 0</inkml:trace>
  <inkml:trace contextRef="#ctx0" brushRef="#br0" timeOffset="258528.4693">8991 12121 507 0,'0'0'391'16,"-13"0"-39"-16,13 0-60 0,0 0-1 0,0 0-9 16,0 0-38-16,0 0-27 0,0 0 28 0,0 0-36 15,-14 0-14-15,14 0 7 0,0 0-28 16,0 0-19-16,-13-2-9 0,15-3 1 0,6-7-32 15,2 0-4-15,-1 0-26 0,4-1 9 0,5 1-13 16,0-2-2-16,3 4 1 0,1 7-6 16,4-1-23-16,-15 4 3 0,8 0-3 15,23 22 1-15,-21-7-8 0,-2 6 2 0,-2 0-14 16,-3 4 6-16,-2 2-3 0,-4 0-2 16,-2 0-8-16,0 1 1 0,-6 1-1 0,0-15 3 15,0 6 4-15,-11 24-15 0,4-21 0 0,-2-3 1 16,-1-3-8-16,0-2 8 0,0-2-12 0,-3-2 6 15,3-3-3-15,-1-2 4 0,2-3-11 16,0-3-1-16,2 0-2 0,0 0-8 0,7 0-5 16,0 0-3-16,-8 0-10 0,8 0-9 15,-13-11 16-15,10 8-1 0,2 0-2 0,-1 1-12 16,2-1 11-16,0 0-7 0,2 1 11 0,2 0 24 16,0 1-24-16,0-1-9 0,2 2 30 0,1 0 6 15,0 2-1-15,4-2-5 0,5 0 7 16,19 11 6-16,-17-7-1 0,2 0-13 0,-5 1 16 15,3 1-23-15,0-2-15 0,-1 1-31 0,-1 0 5 16,2-2-125-16,-4-2-48 0,-8-1-59 16,3 0 30-16,4 0-250 0,14-13 38 15,-13 8 19-15,-4-5 50 0,1-1 0 0,-3-1 44 16,-1-5 49-16,4 0 23 0,-4-3 0 0,-2 0-27 16</inkml:trace>
  <inkml:trace contextRef="#ctx0" brushRef="#br0" timeOffset="258881.9078">9556 12167 593 0,'-1'-1'425'0,"3"1"-50"0,-3 2-50 16,1 0 49-16,1 0-41 0,-1 3 0 15,0 2-18-15,5 10-4 0,-1 1-18 0,1 0-40 16,-1 3-5-16,3 1-46 0,0-1-1 0,2 0-32 16,3-1-13-16,-1-1-7 0,2-1-25 0,2 0-16 15,0-5 3-15,0 1-26 0,0-4 7 16,1-1-13-16,2-3-1 0,-3-2-8 0,-1-2-9 15,-14-2-12-15,15 0-17 0,14-14-1 16,-16 6 0-16,1-3-11 0,-3-3 8 0,-2-2-17 16,1-1-6-16,-1-3-4 0,-5-1 2 0,-2-1-20 15,-1 1 20-15,-1 9-4 0,0-3-4 16,0-3-6-16,-16-16 7 0,6 18-7 0,-2 4 5 16,-1 1-6-16,-4 0 16 0,-3 7-21 0,0 1-13 15,-3 3-3-15,-2 0-30 0,12 0-25 16,-26 12 9-16,17-4-96 0,-2 0-19 0,4-2-44 15,1 3-40-15,3-1 26 0,1 0-195 16,5-4-50-16,4 3 40 0,2-2 29 0,1 0 45 16,1-2 15-16,0 2 26 0,2-5 24 0,0 0 7 15,0 7 42-15,0-7-4 0</inkml:trace>
  <inkml:trace contextRef="#ctx0" brushRef="#br0" timeOffset="260041.4917">9210 12857 849 0,'0'0'276'0,"0"0"2"0,0 0-1 0,0 0-14 15,0 0-32-15,2 17 18 0,-2-7-28 16,0 9-26-16,0 3 37 0,0 4-15 0,0 3-15 16,0 3 5-16,8 28-26 0,-5-28-14 0,-1-3 0 15,-1 0-25-15,2-3-8 0,0-1-14 16,-3-1-10-16,2-4-3 0,-2 1-20 0,0-14-3 15,0 3-13-15,0 3 6 0,0 0-11 0,0-3-8 16,-10 7 3-16,7-10-15 0,1-4-7 0,-2 2 0 16,0-3-2-16,0 1 0 0,1-1-4 0,-2-1-15 15,1-2-3-15,-1 1 1 0,0-3-17 16,5 3 10-16,0 0-9 0,-13-7 8 0,10 4-8 16,1 1-3-16,0-2 2 0,1 1-6 0,2-1 3 15,0 1-4-15,1 1 7 0,2 0-8 16,13-3 6-16,-1 2 3 0,4 0 4 0,0 0-9 15,3 0 2-15,2 0-18 0,-1 0-15 0,-1 3-24 16,-2-2-15-16,0-1 7 0,-1 3-61 0,-3-5-44 16,-9 5-5-16,0 0-31 0,0 0-26 15,-1 0 25-15,-7 0-90 0,9 0-70 0,-9 0-59 16,12-9 15-16,-11 6 7 0,-2 1 18 16,0 0 37-16,0-1 40 0,-1 0-17 0,0-1 42 15</inkml:trace>
  <inkml:trace contextRef="#ctx0" brushRef="#br0" timeOffset="260274.6125">9423 13123 606 0,'-2'-9'311'0,"1"3"-30"0,-1 2-13 16,2 0-6-16,-2 1-61 0,1-1 21 15,0 3-22-15,1 2-24 0,-2 4 65 0,1 1-13 16,1-1 14-16,-4 16-8 0,3-1-16 0,-2 6-9 16,1 1-3-16,-1 1-26 0,1 4-10 0,-1-3-16 15,1 0-16-15,0 0-19 0,-1-2-12 16,0 0-4-16,1-2-13 0,1-4-27 0,-1-2-22 15,-1 3-50-15,3-5-58 0,0-3 6 16,0-4-69-16,-1-3-51 0,1-7-72 0,0 0 27 16,6 2-243-16,-4-4-32 0,1 0 44 0,-1-3 51 15,7-9 0-15,3-5 45 0,-3-1 5 16,2 3 54-16,0-9 10 0,0 5 6 0</inkml:trace>
  <inkml:trace contextRef="#ctx0" brushRef="#br0" timeOffset="260515.8392">9632 13073 1072 0,'0'-5'350'0,"1"0"-7"0,0 1-70 0,1 2-26 15,-2 2-29-15,1 1 61 0,2 4 2 16,0 16-2-16,1 1-17 0,0 5-18 0,2 2-25 16,-1-1-11-16,2 3-21 0,-1-6-30 0,1 2-8 15,0 0-12-15,1-1-23 0,0 0-1 16,-2-7-50-16,0-1-35 0,-1-5-24 0,-1-4-51 15,2-4 4-15,-1 0-125 0,-2-5-45 0,-3 0-71 16,0 0 31-16,9-11-251 0,-7 6 7 0,3-10 56 16,-1-2 57-16,-2-1 31 0,0 0 7 15,1-2 28-15,-1 0 24 0,-1 1 30 16,1 1 3-16</inkml:trace>
  <inkml:trace contextRef="#ctx0" brushRef="#br0" timeOffset="261034.2179">9719 13063 992 0,'-4'-9'352'0,"-1"-6"-43"0,1 0-18 0,0 3-38 16,3-5 18-16,0 2-44 0,1 15-3 15,0-9-19-15,0 1 8 0,13-13-31 0,-4 11-19 16,1 0-6-16,3 3-3 0,-1 4-21 0,1 1-20 16,-3 2 0-16,3 0-13 0,20 11-8 15,-12-2-10-15,-2 1-12 0,-1 1 6 0,-1 3-10 0,-2 0-7 16,-2-1 4-16,1 4-5 0,-7 0-18 15,-3-2 6-15,-4-1-5 0,0-2-6 16,0-12-9-16,0 13 4 0,-11 15-2 0,3-14-7 16,-2-2 1-16,0 1 1 0,-2-2-4 0,-1-3-9 15,0 1-1-15,-1-2 7 0,0 0-11 16,3-3 7-16,2 0-8 0,-1-1-2 0,2-1 7 16,2 1 1-16,-1-3 4 0,2 0-18 0,0 2 18 15,1-2-3-15,1 1-10 0,1-1 9 0,2 0 3 16,-1-1-6-16,2-1-3 0,1 2 9 15,2-1-5-15,3 0-5 0,9-2-5 0,2 0 3 16,3 2 4-16,3 1 1 0,-13 0-7 16,6 0 9-16,23 12 4 0,-18-4 8 0,0 1-2 15,-2 0 5-15,-4 2-8 0,0-2 6 0,-3 5 2 16,-4-4 4-16,-1 4 18 0,-5-4-10 16,-2 0 4-16,-1-10 3 0,0 10 12 0,-19 11-21 15,8-9-2-15,-4-3 4 0,-1-1-6 16,-3 0-10-16,-2-1 4 0,-1 0-9 0,-2-1-14 15,0-1-33-15,-2-2-26 0,1 0-33 0,2-1-24 16,-1-1 11-16,8-1-134 0,7 0-55 0,-4 0 28 16,-11-10-304-16,17 3 32 0,0 1 69 15,3 1 32-15,2-1 17 0,2 1 4 0,0 0 74 16,0 0 42-16,0 5-11 0,0 0 31 16,0-7 4-16</inkml:trace>
  <inkml:trace contextRef="#ctx0" brushRef="#br0" timeOffset="261869.1338">9345 13831 923 0,'-2'-4'342'0,"0"-1"-3"15,0 1-57-15,1 1-35 0,-1 0-29 0,-1-1-27 16,3 1 32-16,0 2-33 0,0 0 14 0,3 1 0 15,0 0-9-15,2 1-19 0,1 0-3 16,10 4-9-16,4 0-14 0,2 0-11 16,2 0-5-16,-1-1-22 0,3-1-6 0,1-1-6 15,-1 3-9-15,0-5-7 0,-1 3-14 0,0-3 5 16,-14 0-18-16,5 0 1 0,4 0-9 0,-3 0-11 16,-4 0 1-16,-2 0-13 0,-1 0 6 0,-2 0-3 15,-8 0-11-15,8 0-1 0,-8 0 2 16,7 0-11-16,-7 0 12 0,0 0-10 0,0 0-4 15,8-5 7-15,-9 8-15 0,-1 2 9 16,0 1-3-16,-1-2-3 0,-3 14-1 0,-1 3-2 16,0-1 8-16,1 4-2 0,-1 0-2 0,1 3 6 15,2 0-3-15,-2 1-1 0,1-1-4 16,-2-2-6-16,1-1 9 0,1-2 9 0,1-4-9 16,-1 0-3-16,2-2-23 0,1-5-17 0,0-4-7 15,0 2-32-15,0-5-1 0,0 0 7 0,2-3-115 16,-1 1-62-16,1-2-41 0,0-3 29 15,1 0-254-15,-1 2 21 0,0-4 58 16,3 2 39-16,-1-2 25 0,0 2 10 0,1-3 42 16,-1 3-10-16,3-2 22 0,10-5 13 15</inkml:trace>
  <inkml:trace contextRef="#ctx0" brushRef="#br0" timeOffset="262275.7097">9943 13995 491 0,'5'-5'460'0,"-1"4"-31"0,0-2-49 0,-1 1-42 16,-1 2-12-16,-1 0-34 0,0 3-2 16,0 0-30-16,-1 2-20 0,0 1-22 0,0 2-19 15,0-1-16-15,0 12-29 0,1 0-7 16,-1 0-22-16,0-4 0 0,0-3-20 0,2-4-15 16,-1 1-4-16,-1-4-7 0,1 2-15 15,0-2 10-15,0-2-15 0,2 1-8 0,-1-2-1 16,2 0-4-16,0 0-8 0,1-1-11 15,1-1 12-15,0 0-24 0,3 1 2 0,1-1-2 16,7 0-7-16,1 0-4 0,2 0 7 0,2 0 2 16,0 0-10-16,0 0 6 0,1 0-2 15,17 7-6-15,-23-2-1 0,-5 2 9 0,5 1-2 16,-6 0 7-16,-5 1 4 0,0-2 3 0,-2 1 22 16,-3 1-6-16,-1-9 4 0,0 12 0 0,0 0-1 15,-20 14-15-15,9-16 19 0,-4 0-8 16,-1 0-19-16,-2-3-7 0,-1 0-16 0,-1-4-32 15,-2 3-47-15,-3-6-29 0,14 0 11 16,-5 0-151-16,-18-9-53 0,15 2 28 0,3-3-291 16,3 0 56-16,2-2 57 0,5 0 22 0,-3 0 1 15,7 3 64-15,-5-5 21 0,7 7 35 16,0-2 17-16,0-5-4 0,0-1 28 16</inkml:trace>
  <inkml:trace contextRef="#ctx0" brushRef="#br0" timeOffset="262504.3245">10034 13964 672 0,'3'-1'527'0,"-1"0"-78"0,2-1-24 0,1 0-38 16,1-1-33-16,11-1-30 0,1-1-35 16,1-3-29-16,2 1-31 0,1 0-13 0,1 0-31 0,2-1-24 15,2 1-6-15,-2-1-37 0,5-1-38 16,-3 3-67-16,-4-1-15 0,2 3 1 15,-3-1-144-15,-4 1-66 0,-6-1-34 0,-2 3 23 16,0 1-279-16,-5 1 47 0,-5 0 7 0,0 0 40 16,0 0 51-16,2 8 33 0,-5-5 2 15,-8 7 27-15,-4 3 14 0</inkml:trace>
  <inkml:trace contextRef="#ctx0" brushRef="#br0" timeOffset="263368.6234">9548 14674 549 0,'3'-3'302'0,"0"0"-54"0,1 1-33 15,1-2 4-15,-2 0-16 0,1 1-5 16,-1-1-19-16,-1 0 9 0,2 1-8 0,-1-1-7 15,-1 1 14-15,0 0-21 0,-1 2 19 16,0-3-43-16,-1 2 9 0,-1 2-48 0,-2 1 30 16,0 4-9-16,-8 7-10 0,0 7 18 0,-2 5-10 15,2-1-3-15,0 3 8 0,-2 3-10 16,2 0 4-16,-1 5-15 0,1-1 2 0,1 5-13 16,3-2-15-16,0 0-3 0,4 0 6 0,1-4-8 15,2-18-15-15,0 8-9 0,16 24 10 16,-4-27-3-16,3-5-18 0,0-4-4 15,4-6 0-15,-9-4 9 0,7 0-15 0,22-14-5 16,-17 5-18-16,-4-4-10 0,0 0 8 0,-1 0 1 16,-2-5-18-16,-4 3 9 0,-1-1-1 15,-2 2-14-15,-2 1 7 0,-3 2-4 0,-3 2 0 16,0 9-8-16,0-8 8 0,0 8-3 16,-22-17-22-16,10 11-12 0,-4 2-6 0,-4 2-33 15,5 1 10-15,2 0-10 0,13 1-61 16,-11 0-28-16,1 0-34 0,2 0-27 0,8 0 26 15,-8 0-202-15,8 0-59 0,-9 0 37 0,9 0 27 16,0 0 44-16,-5-6 22 0,8 2-5 16,3 1 45-16,6-4 30 0,4-3-12 15</inkml:trace>
  <inkml:trace contextRef="#ctx0" brushRef="#br0" timeOffset="263746.13">9905 14789 1017 0,'3'2'387'0,"-1"4"-52"15,5 8 61-15,-3 1-20 0,-2 4-36 16,-1 3-6-16,0 1-39 0,1 3-23 0,-2-14-24 16,0 7-15-16,0 4-25 0,0 0-30 0,0 2-16 15,0-2-21-15,0 1-21 0,0-3-7 16,0 1-5-16,-9 17-18 0,6-23-6 0,0-4 11 16,-1-3-12-16,2-2-27 0,-1-1-3 0,1-2 10 15,-1-1-25-15,2 0 13 0,-1-1-22 16,0-3-12-16,0 2 2 0,1-1-8 0,-1-1 0 15,2 0 11-15,0 1-22 0,0-3-3 16,2 0 12-16,1 1 4 0,1-2-13 16,0 2-3-16,11-3 3 0,0-1 6 15,2 0 1-15,2 0-5 0,3 6-10 0,-1-1 14 16,5-3-9-16,-4 0-4 0,0 1-14 16,-1 0-26-16,0 0-6 0,0-1-22 0,-2 0-24 15,-3 1 9-15,2 3-54 0,-5-3-31 0,-3 3-26 16,-1-4-32-16,-3 0-41 0,4-5 25 0,-2 1-217 15,-4 0-12-15,-4 0 16 0,2 1 18 16,-2 0 56-16,0 7 48 0,0-14 15 0,0-1 29 16,0-2 10-16,-11-16 14 0</inkml:trace>
  <inkml:trace contextRef="#ctx0" brushRef="#br0" timeOffset="263997.7953">10049 14858 839 0,'-5'-3'343'0,"1"1"-10"0,2-1-40 0,-1 1-14 16,0-3-28-16,3 2-26 0,-1-2-25 0,1 2 19 15,3-3-30-15,0 2-37 0,6-6 27 16,0 5-11-16,3-4-26 0,-1 6-14 0,0 1-15 16,1 1-15-16,-2 1-6 0,-10 0 1 0,15 0-17 15,1 0-9-15,3 0-28 0,-3 0-3 16,-2 0-83-16,-2 0-40 0,8 10-36 0,-15-10-54 15,1 1 18-15,-6-1-228 0,0 0-67 0,0 0 8 16,0 0 55-16,7 0 15 0,-7 0 17 16,7-3 65-16,-9 4-32 0,-1 0 49 0,0 1-14 15</inkml:trace>
  <inkml:trace contextRef="#ctx0" brushRef="#br0" timeOffset="264221.8912">10060 14894 577 0,'-3'2'420'0,"-1"-1"-14"0,2 1-32 16,-1 0-24-16,1 1-54 0,2-3-6 16,0 3-20-16,1-2 2 0,1 2-24 0,1-2-38 15,2 0-21-15,2 2-9 0,12-1-23 16,-1 0-14-16,-1 1-29 0,-1-2-18 0,5-1-47 16,-6 0-48-16,-4 0 0 0,4 0-92 15,-1 0-50-15,2 0-44 0,16-12-60 0,-19 8 23 16,1-4-254-16,-4 4 31 0,-4-2 27 0,7-1 30 15,-5 0 26-15,4-1 31 0,0 1 8 0,2-6 54 16,3-1-11-16</inkml:trace>
  <inkml:trace contextRef="#ctx0" brushRef="#br0" timeOffset="265517.0406">11324 11783 367 0,'15'0'200'16,"9"-20"-9"-16,-14 16-9 0,-4 0-1 0,1 2-1 15,-2-1 7-15,-1-1-15 0,-1 2-21 16,2-2 9-16,-3 1-5 0,1 0 4 16,0-1 6-16,-1 1-30 0,-1-1-4 0,-1 0-8 15,2 2-14-15,-2-1 4 0,0 0-19 16,0 2 22-16,1-1-28 0,-1-1-9 0,0 1 38 16,1 0-11-16,-1 2-12 0,0 0-9 0,0 0-19 15,0 0 24-15,0 0 17 0,-9-5-28 16,5 6 7-16,0 2-4 0,-2 0-6 0,-4 9 20 15,0 0 0-15,-6 3-3 0,4 2 2 16,0 3 8-16,1 2 2 0,-2 0-3 0,2 3 0 16,1-2 5-16,1 2-11 0,-1 2-1 0,2 0-11 15,1-1-9-15,3 3 5 0,1 1 2 16,3-12-13-16,0 6 12 0,0 2-21 16,16 29 7-16,-6-36-4 0,3 2 1 0,3-4-16 15,4 0-10-15,3-4-3 0,0 0 9 16,0-6 6-16,1-1-12 0,0-4-9 0,0-2-1 15,-13 0 8-15,7 0-33 0,21-14 8 16,-18 3-3-16,-2 0-13 0,-1-1-12 0,-3-2-6 16,0-1 14-16,-4 0-22 0,-3-1 3 0,-2 6 8 15,-1-4-2-15,-3-1-13 0,-2 7 12 0,0 8 0 16,0-6 16-16,0 6-4 0,-15-15 8 16,3 8-14-16,-2 4 9 0,-3-1-13 15,-2 4-9-15,0-1 10 0,8 1-14 0,-3 0-17 16,-3 0-7-16,1 0-41 0,-1 0-12 0,4 0 11 15,0 0-86-15,3 0-66 0,3 0-39 16,7 0 27-16,0 0-140 0,0 0-120 0,-11 4 45 16,15-5 28-16,1-1 36 0,10-5 55 15,0 2-9-15,1 0 56 0,4-1-5 0,-1 0 37 16,3-2 16-16</inkml:trace>
  <inkml:trace contextRef="#ctx0" brushRef="#br0" timeOffset="265997.8199">11778 11969 617 0,'1'-3'384'0,"-1"-1"-48"16,2 2-28-16,-2-1-40 0,-1-2-32 0,1 3-28 15,-2-1 63-15,1-1-37 0,-1-1-29 0,1 0-13 16,0 1-4-16,0 0-22 0,-1 0 1 0,0-1-20 16,1 0-11-16,0 2-12 0,0-1-17 15,0 1-15-15,-2 0 0 0,3 3-14 0,0 0-1 16,0 0-10-16,0 0-2 15,7-5-15-15,-3 6 3 0,1 1-2 0,2 0-15 16,-1-2 3-16,11 7-15 0,-1-4 2 0,2 2 9 16,-1-3-15-16,1-1 7 0,-3-1 4 0,-2 2-13 15,-13-2-3-15,10 0 5 0,0 0-6 16,-1 0 1-16,17-12-3 0,-11 7-5 0,-1 0-4 16,-7-1 16-16,0 0-9 0,0 0 1 0,-2 0-7 15,0 2-6-15,-2-1-5 0,0 0 6 0,-1 2 1 16,0-1 5-16,0 1 6 0,0 1-6 15,-1-1-5-15,2 0 12 0,-3 3 2 0,0 0-8 16,-3 4 24-16,3 0 6 0,-2 1 3 16,-1 10 9-16,-3 3 8 0,-1 4-2 0,2 3-7 15,-4-5 17-15,-1 5-4 0,4-1-12 16,-2-1-12-16,1-2 4 0,1 2-10 0,-2 1 2 16,1-1-9-16,1-4-2 0,1-1-25 0,1-1-38 15,0-6-28-15,1-2-43 0,1-1 12 16,0-2-103-16,1 0-34 0,0-1-48 0,1-2 26 15,-1-3-273-15,0 4 40 0,-1-1 36 0,0-2 1 16,-1 2 56-16,2-2 29 0,-3 2 29 16,2 1 26-16,-1 1 32 0,1-1 4 15,-2 1-21-15</inkml:trace>
  <inkml:trace contextRef="#ctx0" brushRef="#br0" timeOffset="267621.1454">11438 5185 560 0,'0'0'283'0,"0"0"-52"0,14 0-27 0,-14 0-20 15,0 0-15-15,28 21-25 0,-23-20-26 16,4-1-65-16,-1 0-88 0,3 0 3 0,21 2-316 16,-20-2 9-16,6 0 16 0,7 0 10 15</inkml:trace>
  <inkml:trace contextRef="#ctx0" brushRef="#br0" timeOffset="267761.518">12320 5242 582 0,'7'-1'201'16,"-1"0"-47"-16,0 0-39 0,2 0-52 15,12 0-7-15,-10 1-334 0,18-7-50 0,-6 2 28 16</inkml:trace>
  <inkml:trace contextRef="#ctx0" brushRef="#br0" timeOffset="267909.9118">12750 5188 299 0,'2'-1'310'0,"1"0"-57"15,0 0-30-15,0 0-34 0,2-1-70 0,2 1-74 16,9-1-5-16,3-2-268 0,1 0-88 16,-2 3 13-16,3-5-8 0</inkml:trace>
  <inkml:trace contextRef="#ctx0" brushRef="#br0" timeOffset="268016.1945">13275 5149 278 0,'5'1'167'16,"3"-2"-201"-16</inkml:trace>
  <inkml:trace contextRef="#ctx0" brushRef="#br0" timeOffset="268166.0927">13782 5177 363 0,'6'2'279'0,"-1"-2"-47"0,0 0-27 0,-1 0-16 15,0 2-37-15,-1-1-27 0,1-1-33 16,-2 2-45-16,2 0-3 0,1-2-154 0,-1 1-225 16,1 1 11-16,0-2 15 0,-5 0 1 0</inkml:trace>
  <inkml:trace contextRef="#ctx0" brushRef="#br0" timeOffset="270774.6162">11365 12960 265 0,'0'0'367'0,"0"0"-68"16,0 0-26-16,0 0 4 0,0 0-46 0,-17-23 7 15,13 23-16-15,-1 0 0 0,1 0-21 0,2 0-19 16,-1 0-26-16,1 0-18 0,0 0 23 16,-1 0 5-16,0 0-20 0,3 0 18 0,0 0-39 15,0 0 3-15,0 0-25 0,0 0-1 0,-11-12-23 16,11 9-6-16,0 1-12 0,2-4 10 15,0 3-19-15,1 0-21 0,1 0 10 0,2 3-21 16,1 0 20-16,3 0-12 0,8 4-10 0,3 7 25 16,-2 1-21-16,0 4 1 0,-2 2-10 15,-2 0 24-15,-1 3-22 0,-3 3 8 0,-3-5-5 16,1 5 16-16,-7-3-17 0,-2-10 6 0,0 6-9 16,-11 23 2-16,2-22-8 0,-1-1 12 15,-4 1-8-15,-1-3-8 0,-2-2-2 0,0-1 16 16,-1-2-2-16,-2-2 3 0,0 0-19 0,-1-3 12 15,0-2-12-15,3-3-3 0,9 0-13 16,-3 0 6-16,-1 0-19 0,-13-12 4 0,14 8-3 16,4-5-11-16,2 1 18 0,1 2-1 15,4-1 5-15,0 4 2 0,1 3 1 0,0 0 1 16,0-7 5-16,0 7-16 0,16-10 37 0,-9 10 8 16,14 0 5-16,-11 0 13 0,6 0-7 0,3 0 8 15,24 12-3-15,-20-7-2 0,-3 2-6 16,1-2 9-16,0 2-9 0,-3 1-4 0,0-2-13 15,0 2-39-15,-3-1 5 0,3 0-97 16,-6-1-62-16,-3-4-44 0,-1 0-67 0,-8-2 31 16,8 0-228-16,0 0 18 0,15-11 25 15,-10 4 67-15,3-1 27 0,-1-2 15 0,1-1 22 16,-1 0 27-16,-1-4 9 0,1-1-13 0</inkml:trace>
  <inkml:trace contextRef="#ctx0" brushRef="#br0" timeOffset="271114.5751">11785 13060 651 0,'1'-2'394'16,"-1"1"-38"-16,0-1-46 0,-2 5 13 16,-1-1 0-16,1 2-24 0,-6 11-3 15,-1 0-29-15,3 4-17 0,1 0-15 0,1 1-22 16,4-8-12-16,0 6-22 0,0 3-18 0,0-1-10 16,0 2-13-16,14 23-13 0,-3-26-19 0,1-2 0 15,2-4-1-15,1 0-18 0,3-5-2 16,-2-1-14-16,2-3-11 0,-2-4-1 0,-5 0 6 15,3 0-22-15,21-16 6 0,-17 4-8 0,0 1-11 16,-5-3 8-16,1-2-15 0,-2 0-10 16,-3-4-4-16,-1 0-19 0,-1-4 9 0,-6 2-10 15,-1 11-1-15,0-6-5 0,0 0 12 16,-18-15-2-16,9 18-13 0,-6 4 11 0,-2 2-21 16,-2 4-25-16,-2 1-16 0,-1 2-17 0,10 1 8 15,-6 0-86-15,-26 15-48 0,25-6-49 0,-1 5 24 16,-2-5-240-16,3 4-25 0,1 0 35 15,2 0 20-15,-1 1 45 0,1 0 52 0,2-1 7 16,2 2 35-16,0 1 9 0,2 1 18 16,2 3 6-16</inkml:trace>
  <inkml:trace contextRef="#ctx0" brushRef="#br0" timeOffset="272502.3905">11554 14025 491 0,'-14'-15'319'0,"14"15"-50"0,0 0-1 15,0 0-11-15,0 0-4 0,0 0-4 0,0 0-29 16,0 0 28-16,-24 15-16 0,24 3 2 0,-1 3-18 16,1-10-3-16,0 5-19 0,0 2-5 15,0 2-15-15,0 0-6 0,0-1-19 16,0 0-5-16,0-2-21 0,0 0-1 0,-11 16-10 16,8-24-9-16,-1 0-10 0,1 0-9 0,1-3-4 15,-3 0-12-15,1-1-7 0,1-2-5 0,-1 0-9 16,0 1-5-16,-1-2-7 0,1-1 6 15,-2-1-8-15,6 0-3 0,0 0-5 0,0 0-4 16,-8 0-3-16,-3-12-2 0,8 9 8 16,2 1-15-16,1-1-3 0,1 1-2 0,4 0 9 15,2 2-3-15,12-3-8 0,1 3 2 16,6 0 1-16,0-1 0 0,-11 1 5 16,6 0-6-16,4 0 6 0,1 0-14 0,0 0 0 0,1 0-14 15,-1 0-27-15,-4 0-27 0,0 0 7 16,-3 0-75-16,16-11-25 0,-23 9-42 0,-6-1-32 15,1-2-55-15,-3 1 30 0,-3-2-193 16,0 1-8-16,-2-1 18 0,1 2 20 0,0 4 40 16,0 0 25-16,-10-25 22 0,1 14 41 0,-1-1 19 15,3 3 12-15</inkml:trace>
  <inkml:trace contextRef="#ctx0" brushRef="#br0" timeOffset="272728.5211">11745 14131 585 0,'-8'-6'317'0,"1"0"-26"0,6 3-6 0,-2-1 2 16,0 2-12-16,2 1-25 0,-2 0-29 0,1 0-25 15,2 2-23-15,-2 0 56 0,2 2-16 16,0 2 0-16,0 1-10 0,4 12-8 0,-4-8-10 16,0 5-13-16,7 24-22 0,-4-15-14 0,-1 1-17 15,-2 0-7-15,3-2-17 0,-2 1-1 0,0-5-8 16,-1 0-15-16,0-9-13 0,0 3-38 16,0 1-38-16,0-2 1 0,0 0-74 0,0-3-42 15,0-2-59-15,0-7-37 0,0 0 22 0,0 0-230 16,7 10-71-16,-5-11 65 0,0-3 20 15,7-5 9-15,1-3 67 0,0-5 8 0,2 0 28 16,0 0 1-16,1-2 21 0</inkml:trace>
  <inkml:trace contextRef="#ctx0" brushRef="#br0" timeOffset="273217.8073">12139 13876 620 0,'7'-15'309'0,"-4"2"-35"0,1 2-5 0,-3 3-18 16,4-7-26-16,-5 6-16 0,2 2-2 15,-1 2-3-15,-1 5-4 0,0 0-23 16,0 0-1-16,0-7-24 0,0 7-16 0,0 0-28 16,0 0-10-16,0-7 6 0,0 7 30 0,-7-3-11 15,5 4-12-15,0 3 0 0,0 1 13 0,-4 9-16 16,1 2 24-16,0 2-13 0,-4 2 7 15,4 3-10-15,2 0-10 0,0 1-5 0,0 0 6 16,0 5-9-16,1-5-9 0,0 1-26 0,2-1 9 16,0-12-3-16,0 5-20 0,0 2-2 15,12 22-10-15,-5-21-5 0,4-2-4 0,-1-2 3 16,4-2-1-16,2-3-4 0,1-2 2 16,0-2 1-16,2-3-1 0,1-1 3 0,0-3-15 15,-11 0 17-15,6 0-15 0,-2 0 6 0,11-10-8 16,-15 8-2-16,4-6-12 0,-3-1-8 0,-4 0 5 15,-2 1 4-15,-1 1-13 0,-2-1 13 16,-1 8-3-16,0 0-4 0,0-5-7 16,-23-9 11-16,8 9-13 0,-3 3 13 0,-2-1-15 15,-4 3-19-15,15 0-21 0,-7 0-23 0,-2 0 3 16,-19 13-38-16,19-9 11 0,0-1-79 16,6 2-12-16,2-3-52 0,-4 4-38 15,3-3-23-15,5-3 31 0,2 1-227 0,0 2 36 16,0-1 23-16,2 0 43 0,0-2 16 0,1 0 50 15,0 5 28-15,0-5 24 0,-1 4 26 0,1 1-28 16</inkml:trace>
  <inkml:trace contextRef="#ctx0" brushRef="#br0" timeOffset="274214.3014">11634 14805 673 0,'0'0'232'0,"0"0"-13"0,-13 0-24 15,13 0-10-15,-25-26-4 0,21 26 5 16,1-1-35-16,0 1-8 0,0-1-5 0,2 0 20 15,-2 2-21-15,1-2 29 0,0 1 0 16,2 1-18-16,0 1 24 0,0-2 0 0,3 0-16 16,3 0-7-16,-3 0-8 0,3 0-20 0,1 0-1 15,12-1-22-15,-11 1 7 0,4 0-21 16,20-9-5-16,-11 6-2 0,0 2-11 0,-5-4-13 16,5-1 4-16,-2 2-12 0,-1 0 5 0,-2 0-10 15,-1-1-3-15,-3 2-19 0,-4 3 3 0,-8 0-1 16,6 0 4-16,8 11-5 0,-6 1 13 15,-2 1-2-15,1 6 5 0,-4 1 6 0,-2 4 9 16,-1-12 4-16,0 8-4 0,0 5-7 16,0 0-5-16,-13 26-5 0,8-24 3 0,2 0-2 15,-4-3-9-15,3-2-7 0,0-2 14 0,1-3-12 16,1 2-23-16,0-8-26 0,0-3-38 16,1 0 7-16,-1-2-112 0,2-3-51 0,0-2-57 0,0-2 25 15,3 1-254-15,0-1 19 0,2-1 40 16,9-7 4-16,-5-1 56 0,2 0 11 0,2-1 7 15,0-4 67-15,2 2 5 0,-1-1 34 16</inkml:trace>
  <inkml:trace contextRef="#ctx0" brushRef="#br0" timeOffset="274597.8203">12196 14872 784 0,'6'-6'398'0,"-1"-1"29"0,-1 3-27 15,-1 0-52-15,-2 1-30 0,-2 0-21 16,1 3-33-16,-1 1-6 0,-2 2-25 0,0 1-19 15,-4 8-12-15,-2 3-28 0,1 4 6 16,0 1-24-16,0 2-4 0,0-1-21 0,1 1-19 16,1-1-16-16,2-1 6 0,1-1-9 15,1 0-9-15,1-6-13 0,1-2-16 0,0-11-4 16,0 8-4-16,0-3 7 0,13 7-2 0,2-7-6 16,2 0-8-16,2-4 1 0,3 1-21 15,1-2-2-15,-10 0-2 0,4 0 2 0,4 0 1 16,1 0-3-16,-2 0-5 0,-1 0-5 15,0 0 9-15,-2 0-9 0,14 16 1 0,-20-12-7 16,-4 1 14-16,-1 0 0 0,-4 1 3 16,0-1-10-16,-1 1 18 0,-1-6-9 0,0 11-11 15,-16 15 3-15,3-14-3 0,0 0-1 0,-3 0 18 16,-4-1-23-16,1-2-12 0,-1-3-40 16,1-2-37-16,0-3 9 0,9-1-176 15,-4 0-108-15,-15-17 30 0,16 5-245 0,4-1 35 16,-1-8 64-16,2-1 29 0,5-1 47 0,2-1 38 15,1 12 19-15,0-8 24 0,0-4 40 16,0-1 12-16,11-23 24 0</inkml:trace>
  <inkml:trace contextRef="#ctx0" brushRef="#br0" timeOffset="274787.8637">12292 14850 1032 0,'1'-1'474'0,"0"0"-43"0,0 1-33 0,1 0-48 16,0-1-33-16,3-1-36 0,12 0-10 0,5 0-38 15,1-3-21-15,7-2-25 0,0 0-22 16,0 1-16-16,1-2-61 0,1 0-57 0,2 0-3 16,-2 2-142-16,-1-4-75 0,0 2-64 0,-1-1 20 15,-1 4-273-15,-4-6 69 0,-1 5 29 0,-6 0 36 16,-7 0 28-16,-3 1 14 0,-2 0 39 16,-4-1 42-16,0 0-36 0</inkml:trace>
  <inkml:trace contextRef="#ctx0" brushRef="#br0" timeOffset="276556.274">4865 11652 695 0,'0'0'280'0,"15"0"-8"0,-15 0-18 16,0 0-19-16,0-13 28 0,0 13-26 16,13 0-14-16,3-17-27 0,-15 16-2 0,0-2-21 15,0 3-20-15,0-4-1 0,-2 2-12 0,0-1-22 16,-1 2 5-16,-1-1-33 0,-4 1-4 0,1 1 7 16,-1 2-32-16,-15 1-4 0,-1 5-6 15,0-4 0-15,-1 2-18 0,0 1 2 0,-3 2 1 16,1-1-3-16,-2 1-11 0,1-1 9 0,-1 2-3 15,2-3-5-15,0 3-1 0,0-1-4 16,1 0 1-16,4-1-6 0,-5 3 1 0,5-2 1 16,0-3-2-16,5 3-1 0,-2-1-7 0,3 1-2 15,1 0-6-15,1-1-4 0,4 2 17 16,-1-3-8-16,4 0 2 0,0 0-2 0,1-1 13 16,2-1-18-16,0 1 0 0,1-1 0 15,1 2 1-15,0 0 17 0,0 0-7 0,1 1 10 16,0 5-2-16,0 2-2 0,0 2-17 0,0 0 10 15,13 21-1-15,-9-18 1 0,0 2 5 0,0 2 4 16,-1-1 13-16,0 2-1 0,1 2-1 16,2 2-6-16,-2-2-14 0,0 4 20 0,-2 0-11 15,3-1 11-15,0 1 3 0,-1-2-4 16,0-1 3-16,0 0-1 0,0 1 8 0,2 2-7 16,-1-2-4-16,-1 3 6 0,0-1 1 0,0-2-10 15,-1 1 4-15,1 0 0 0,0 2-9 0,-2-1 0 16,2-4-3-16,-1 7 8 0,1-2-7 0,1 1 8 15,-2 2-11-15,1 1 5 0,-2 2 9 16,1 0 1-16,-3 2 1 0,1-2-5 16,-1-18 1-16,0 9-7 0,0 5 3 0,0 0-8 15,0 2-4-15,0-2 10 0,0 0-6 0,0-2 2 16,0 1-7-16,0-2-2 0,0-2 9 16,0-3-6-16,0-1 2 0,0 1-14 0,11 21 13 15,-9-24-3-15,-2 0 13 0,2-1-4 0,2 4-1 16,-3-1-4-16,0-1-6 0,-1-12 8 15,0 7 1-15,0 4-2 0,0 1 0 0,0 2-5 16,0 0-1-16,0 0-6 0,0 0 3 0,0 0-3 16,0-2 8-16,0-1-1 0,0 0-5 15,0-1 3-15,8 19-2 0,-3-22 4 0,-1 0-2 16,0-2 7-16,-1 2-3 0,3-1 3 0,-2-1-6 16,2 0-6-16,-3 4 11 0,-2-4 5 15,1 7-10-15,0-6 3 0,-2 1 7 0,1 4-2 16,-1 0-11-16,0-11 7 0,0 7-2 15,0 3 3-15,0 0-7 0,0 0 7 0,0 0-4 0,0 0 8 16,0-1-7-16,0-2-3 0,0-1 2 16,0-3-4-16,0-1-6 0,0-2-2 0,0-2 8 15,0-1 1-15,-13 8 4 0,11 2-14 16,0-2 7-16,-1 0 14 0,1 0-6 0,-1 4-2 16,1-3-12-16,-2 4 13 0,3-2-13 0,-1 0 14 15,0 2-16-15,1 0 21 0,1 0-16 16,0 1-1-16,-1-1 3 0,0-1 4 0,1 0-2 15,0-11 5-15,0 6 3 0,0 4 2 0,0-1-3 16,0 1 2-16,0 2-7 0,0-2 17 16,0 0-13-16,0 1 1 0,0 0 5 0,0-2 2 15,0 1-12-15,0-5-4 0,0 0 11 16,0-5 0-16,0 1 1 0,0-3-12 0,0 0 1 16,0-2 12-16,0 1-10 0,0-1 1 0,0-6-7 15,0 8 19-15,0-1-8 0,0-7 5 0,0 7-20 16,0 0 24-16,0 0-24 0,0-7 21 15,0 8-25-15,0-2 5 0,0-6 0 16,0 7 7-16,0-7 0 0,0 7 14 0,0-7-20 16,0 7 13-16,0-7-8 0,0 0 14 15,0 7 1-15,0-7-16 0,0 0-6 0,0 7 23 16,0-7-21-16,0 0 13 0,12 13 0 0,-10-11-8 16,3-1 7-16,-1 1 2 0,0-1-14 0,1 2 18 15,2-2-7-15,-1 1-11 0,11 1-1 16,1-2 13-16,-1 1 5 0,-1-2-14 15,6 2 0-15,-2-2 2 0,-2 1-13 0,0 1-8 16,1-1-37-16,-8 1-20 0,-1-1-3 0,-2 0-50 16,-1 1 8-16,10 3 10 0,-8 1-77 15,4 0-23-15,-8 0-36 0,-2 0-31 0,-1-2 26 16,0 0-225-16,-2-1-5 0,0-3 31 16,0 0 33-16,0 0 31 0,0 0 13 0,0 0 55 15,0 0 16-15,-6 8 40 0,6-10-32 0</inkml:trace>
  <inkml:trace contextRef="#ctx0" brushRef="#br0" timeOffset="278508.1871">12743 11523 564 0,'0'0'232'0,"0"0"-21"0,0 0-14 0,0 0 4 16,-13 0 9-16,13 0-8 0,0 0-17 15,0 0-8-15,0 0 0 0,0 0-16 16,0 0 13-16,13-13-33 0,7 13 24 0,-10 0-20 15,5 0 20-15,5 0-20 0,3 0-15 0,1 0-20 16,35-13 13-16,-23 13-18 0,-4-3-9 0,4 2-25 16,-1 0 3-16,3-2-11 0,-1 1-3 15,0 0-10-15,0 0 0 0,-5-1-6 0,1 1-5 16,-1 1-17-16,-1-1 13 0,-9 0-2 16,1 0-6-16,-13 2 0 0,2 0-11 0,0 0 17 15,-1 0-20-15,-3 0 14 0,0 0-18 16,-8 0 2-16,8 0-10 0,-8 0 6 0,9 0-3 15,-9 0-10-15,8 0 12 0,5 9 2 0,-11-4-3 16,0-4-16-16,1 3 17 0,-2 0 0 0,0 2 12 16,1-1-34-16,0 1 16 0,-1 0-9 15,0 0 9-15,6 9-9 0,-6-2 13 0,-1-13 1 16,0 11-3-16,0-1-12 0,0-1 26 0,0 6-6 16,0-1-4-16,0 2 15 0,0 1-13 0,0 0 27 15,0 2-29-15,0 0 19 0,0 2 3 16,0 0 5-16,0 2-9 0,0-1 13 0,2 26 2 15,0-24 0-15,1 2-17 0,0 2 14 16,-2 4-8-16,3-4 9 0,-2 1-6 0,1 2-3 16,-1 0-4-16,-2 1 11 0,0-15-9 0,0 7 0 15,0 3 3-15,0 2-4 0,0 1-2 0,-15 30 4 16,13-31-14-16,-1 0 6 0,1 0-5 16,-1 0 5-16,0 4-1 0,3 1-4 0,-1-4 0 15,1 4 9-15,0-16-15 0,0 5 8 16,0 4 9-16,0 2 0 0,13 31-3 0,-11-24-3 15,1-2 4-15,1 4-5 0,-4-1-8 0,2 4 13 16,-2-4-10-16,2 3 3 0,0-2-5 0,-1 1 1 16,1-2 12-16,0-1-12 0,1-1 4 15,-2-4-4-15,0 3 20 0,1-2-24 0,1-1 21 16,1-2-5-16,-2 1-5 0,1-1-7 16,0 1 2-16,-1 3 0 0,3-3 16 0,-2 4-19 15,-3-2 17-15,3-1-25 0,-2 2 26 16,1 2-1-16,3-2-9 0,1 2 2 0,-3-1 3 15,0 1-14-15,0-7 2 0,3 3-7 16,-2-3 15-16,1 2-16 0,1-3 8 0,1-1-4 16,0-1-8-16,-2-2 16 0,-2-1 5 0,2-1-13 15,-1 0-2-15,-1 0-5 0,-1-1 22 0,2 4-4 16,-4-1 1-16,1 2-8 0,-1-1-14 0,0 1 18 16,0 1 0-16,0-13-4 0,0 9-2 15,0-1-22-15,0 6 29 0,0 1-16 0,0-1 14 16,0 0-8-16,0 1 13 0,0-2-32 15,0-1 13-15,0-1-9 0,0-2 22 0,0-1-10 16,0-1 12-16,0 2-22 0,0-2 24 16,0 0-26-16,0-2 17 0,0 2-7 0,0-1 4 15,0 1-14-15,0 0-3 0,0-1 9 16,0 0 11-16,0 0 5 0,0-1-6 0,0 0-20 16,0 0 21-16,-11 15-18 0,10-19 11 15,-1-4-10-15,-2 0 8 0,2 8 6 0,2-8-6 16,-2 0-5-16,2-3 10 0,-1-1-11 0,0-2-3 15,1 0 14-15,-1 2 1 0,1-6-2 16,0 0-17-16,0 0 20 0,0 7-7 0,0-7-11 16,0 8 18-16,0-8 5 0,0 7-19 0,0-7 14 15,0 7-9-15,0 0-5 0,0-7 5 0,0 8 17 16,0-1-10-16,0 0-2 0,0-1-11 16,0 8 7-16,0-2 9 0,0 0-15 0,0-2 14 15,0 0-2-15,0-1-13 0,0-1 22 16,-7-2-10-16,7-6-10 0,0 8-4 0,0-1 0 15,0-7 22-15,0 8-18 0,0-8 11 0,0 7 13 16,0-7-21-16,0 7-4 0,0-7 5 0,0 6 7 16,0-6-9-16,0 6-3 0,0-6 0 15,-11 14 12-15,11-8 1 0,-1-4-14 0,0 3 9 16,-1-1 10-16,1 2-6 0,0 0 0 16,-1 0-14-16,-3 8 5 0,1-5 23 0,2-2-17 15,0-1 9-15,0-2 1 0,2 2 17 0,-2-2 3 16,-1-2-13-16,1 1 4 0,0-1-4 15,0 1 2-15,0-3 8 0,-3 2-4 0,-1 1-2 16,1-1 2-16,1 0-10 0,-1 1-8 0,-1 0-1 16,-10 1 11-16,3-1-1 0,-3 1 18 0,5-1-3 15,-6 2-23-15,-2-1 1 0,-2-1-1 0,0 1-1 16,-2 1-1-16,-1-3 0 0,-1 0-2 16,-1-1-13-16,-1-1-24 0,14 0-8 0,-8 0-9 15,-5 0-55-15,0 0-14 0,-29-10-36 16,25 3 15-16,3 2-121 0,4 2-74 0,-2-2-38 15,1 1 34-15,2 0-228 0,0 2 40 16,3-1 26-16,1 0 59 0,5 1 43 0,-3-5 0 16,6 4 39-16,2 1 6 0,-1 1 60 0,4-2 16 15,2-1 27-15,3 4 12 0</inkml:trace>
  <inkml:trace contextRef="#ctx0" brushRef="#br0" timeOffset="286404.5377">5125 15954 595 0,'0'0'276'15,"0"0"-19"-15,0-14-18 0,0 14-11 0,0 0-14 16,-8-23-36-16,4 20-20 0,2 1-9 0,-1 2-16 16,0 0-8-16,0 4-13 0,-2 10 7 0,-1 3 3 15,2-1 14-15,-1 4-23 0,2 3-14 16,1 3 54-16,-1 4-24 0,3-2-12 15,0-14-12-15,0 7-16 0,0 2 13 0,0 1-29 16,0-1-1-16,10 22-22 0,-4-28 15 0,1 0-3 16,0-1-14-16,3-4 2 0,3-2-2 15,0-2-10-15,2-2 9 0,-2-3-17 0,1-3-14 16,-14 0 28-16,14 0-7 0,2 0-16 0,17-14 2 16,-18 6 2-16,1-1-7 0,-2-1 4 15,-1 0-3-15,-2-4-9 0,-2 0 5 0,0-4-5 16,-4 1 16-16,-1-2-20 0,0 0 10 0,-2 0-11 15,0 0 3-15,-2 0-8 0,0 4 6 0,0 7-6 16,0-2 4-16,0 1-6 0,0 1-1 16,0 8-15-16,0 0 25 0,-5-8-16 0,4 12 18 15,1 2 2-15,-1 1 2 0,0 13-14 0,1-10 26 16,0 8-3-16,0 3-3 0,12 22 10 16,-6-19 10-16,1-2-2 0,2 0-10 0,1-1 2 15,3-3 19-15,2-1-10 0,1-3-10 16,-2-2 3-16,3-4 4 0,-1-1-4 0,0-7 2 15,-4 2-8-15,-12-2-6 0,16 0-1 0,14-10 8 16,-16 3-7-16,0 2-1 0,-1-5 1 16,-4-1-1-16,1-1-9 0,-5 3 3 0,-3-2 1 15,0 2 2-15,-1-9-6 0,-1 11 4 0,0-7-10 16,0-4-2-16,-12-17-6 0,4 15 0 16,-1 3-5-16,4 1 4 0,-3-1-18 15,-2 5-1-15,1-1-5 0,0 1-14 0,3 2-23 16,-3 1-1-16,3 4 6 0,1 3-48 0,2 2-4 15,3 0-19-15,0 0-13 0,0 0-6 0,0 0-16 16,-7 0-7-16,-2 13-30 0,9-9-15 16,2 2 19-16,2-3-125 0,1 10-97 0,4-1 10 15,0 0 26-15,2-2 46 0,-2 1 0 0,3 0 5 16,2-1 40-16,-2-2-12 0</inkml:trace>
  <inkml:trace contextRef="#ctx0" brushRef="#br0" timeOffset="286803.2497">5782 16288 480 0,'0'5'339'15,"-1"0"-54"-15,1 0-19 0,-1 3-5 0,-2 10-24 16,3-10-2-16,0 6-31 0,0 1 22 15,0 4-26-15,9 15-22 0,-4-19-20 0,-1 1-4 16,-1-4 8-16,3 0-19 0,2 0-16 0,-1-4-11 16,-1-1-1-16,0-3-12 0,0-3 3 15,1-1 12-15,-1 0-14 0,-6 0-6 0,0 0-20 16,27-12-2-16,-16 2-8 0,0-2-8 0,-1-2-7 16,-3 1 6-16,1-3-15 0,-1 1-4 0,-1-1-13 15,-5 2 19-15,-1 0-13 0,0 5 4 16,0-3-16-16,0-1-8 0,-13-13-4 0,8 16 5 15,-4-2 8-15,1 7-7 0,0 0-9 0,0 1 3 16,0 3-10-16,8 1-11 0,-14 0-30 16,0 0-7-16,-15 14 5 0,14-8-83 0,4-1-19 15,-4 0-44-15,6 0-22 0,3-1 22 16,2 0-120-16,1-1-114 0,1-2-41 0,4-1 33 16,-2 0 30-16,-1 0 39 0,2 0 30 15,2 0 12-15,3-3 23 0,-1 2 27 0</inkml:trace>
  <inkml:trace contextRef="#ctx0" brushRef="#br0" timeOffset="287876.1826">7447 15998 852 0,'0'0'289'0,"0"0"-25"0,0 0-16 0,0 0 18 16,0-15-20-16,-22-2-28 0,17 14-5 0,2 1-26 16,-2 0-11-16,2-1-19 0,-1 1-17 15,2 2-43-15,-1 0-10 0,0 3 54 0,-4 13-40 16,3-1 36-16,0 5-12 0,2 3-2 15,2-1 5-15,0-11 6 0,0 9-12 0,0 4-4 16,0 1-22-16,0 4 9 0,20 20-12 0,-13-25-18 16,-2-3-2-16,7-2 4 0,-3-4-7 15,1-3-8-15,3-2-4 0,-3-5-11 0,0-5 0 16,1 0-1-16,-11 0 0 0,28-9-6 0,-15 2-2 16,4-5 1-16,-3 2-23 0,-3 0 2 0,1-3-2 15,-2-2-8-15,0 2-5 0,-4-4-1 16,-4 4-6-16,2-6-13 0,-1 3 5 0,-2 3 0 15,0 1 2-15,-1 12 2 0,0-9-3 0,0 0 10 16,0 2-6-16,0 7-5 0,0-7 1 16,0 7 6-16,0 0 1 0,-7-10 9 0,5 12 4 15,1 2 7-15,0 0 3 0,0 3 3 0,1 1 14 16,0 0 2-16,0 3 7 0,0 6-3 0,16 21 8 16,-7-17-22-16,3-1 20 0,1-2-5 15,-1-3 3-15,2-1-11 0,1-3 6 0,1-3-14 16,1-3 6-16,-2-4-5 0,-6-1 8 15,6 0-5-15,18-13-2 0,-14 4-24 0,-3-4 15 16,0 1-4-16,-3-3-2 0,-1-2-11 0,-2-1 6 16,-2-6-4-16,-3 2 7 0,-1-2-28 15,-4 2 19-15,0 9-9 0,0-3 0 0,0-2-4 16,-12-22-14-16,6 23-1 0,1 2 13 0,0 5-21 16,-3 3 4-16,2 3-12 0,-1 4-11 15,-1-1-14-15,0 0-9 0,8 1-9 0,0 0-23 16,-8 0 9-16,1 0-82 0,7 0-39 0,-14 10-21 15,12-6-43-15,-1 0 25 0,2-1-146 16,1-1-74-16,1 0 6 0,0 1 21 0,2 0 46 16,0 1 28-16,9 4 25 0,0 1 37 0,3-1 32 15,2-1-17-15</inkml:trace>
  <inkml:trace contextRef="#ctx0" brushRef="#br0" timeOffset="288384.0721">8195 16129 672 0,'0'4'345'0,"-2"-1"14"0,-2-1-68 16,2 0 6-16,-1 3-34 0,-4-2 10 15,-2 6-60-15,-2-4 13 0,2-1-6 16,2 0-15-16,0-1-4 0,1-1-31 0,0 0 8 16,1 0-1-16,1-2-9 0,-1 1-18 0,2-1-2 15,0 1-15-15,0-1-12 0,1 0-13 16,2 0-19-16,0 0-20 0,0-2-2 15,2 0-4-15,1 2-7 0,1 0-2 0,1-2-6 0,0 4-15 16,2-2 6-16,8 5-22 0,0 1 8 16,-5 0 6-16,1 4-13 0,-3 2 5 0,-1 1-11 15,-2 2 5-15,-1-1-11 0,-4-1 8 0,0-1 4 16,0-5 9-16,0 3 9 0,0 2 7 16,-13 15-6-16,4-15-3 0,1-2 10 0,0-5-3 15,1-1-22-15,-1 1 12 0,3-3-13 16,-2 1 17-16,1-2-20 0,1 1 14 0,0-1-2 15,1 0-27-15,0 0 17 0,1-1 6 16,0 1-7-16,0-1-4 0,0 0-18 0,2 0 6 16,0 0-4-16,-1 1 15 0,2 1-16 0,0-2 3 15,4-2-1-15,-2 1 7 0,1 1-8 16,2 1 7-16,1-1-3 0,0 2 8 0,1-2-1 16,12 0-13-16,-11 0-2 0,2 0-14 15,4 0-13-15,0 0-4 0,2 0-21 0,1 0-34 16,2 0 11-16,12 8-85 0,-18-7-33 0,-4-1-30 15,-1 0-32-15,-8 0-31 0,6 0 28 16,1 0-251-16,-7 0 41 0,8 0 35 16,-1 0 32-16,1 0 43 0,4 0-5 0,3 0 31 15,21 8 37-15,-16-4 45 0,8-1-22 0</inkml:trace>
  <inkml:trace contextRef="#ctx0" brushRef="#br0" timeOffset="289201.7466">9700 15881 669 0,'0'-5'347'16,"-2"0"-9"-16,2 0-19 0,0 1-30 0,-2 0-24 16,2 1-32-16,0 0-3 0,-1 3-8 15,-1 0-20-15,0 3 11 0,1 1-1 0,0 4-9 16,-3 13-12-16,2 3 2 0,1 2-5 0,1-12-28 16,0 8 7-16,0 2-8 0,0 2-31 15,10 25 5-15,-4-27-13 0,0-3-16 0,0-2-7 16,0-3-26-16,1-2-4 0,0-4 8 15,-1-5 1-15,0 2-17 0,0-7 4 0,-2 0-19 16,-4 0-7-16,0 0 5 0,9 0-1 16,11-19-18-16,-8 9-6 0,-3-4 6 0,-1-1-14 15,-1-2-18-15,-1-2 4 0,-1 0-7 0,0 3 1 16,-3 0-6-16,-2 4 10 0,2 3-14 16,-2 1 15-16,1 3-4 0,0 1-9 0,-1 2 5 15,0 0 9-15,0 2 2 0,-2 1 6 16,1 2 0-16,0 1 0 0,0 0 10 0,1 2 6 15,0 1-3-15,1 13 15 0,-1-8 5 0,0 2-4 16,13 18-2-16,-5-14 2 0,1-2-17 0,0-5 28 16,3 3-23-16,0-1 18 0,2-4-8 15,0-2-6-15,3-4-8 0,-4-3 6 16,-13 0 10-16,15 0-11 0,19-12-11 0,-20 3 0 16,2-2-10-16,-3 2 17 0,-2-5-7 0,-2 0 12 15,-3-3-16-15,1-1 5 0,-5-1 10 16,-1 2-8-16,-1 2-14 0,0 5 6 0,0-3-15 15,-13-15 19-15,7 14-22 0,-3 2 8 0,1 0 3 16,-4 2 6-16,3 4-23 0,0 1 7 16,1 1-16-16,2 2-17 0,-1-2-11 15,1 1-21-15,1 2-29 0,1-2-51 0,0 2 16 16,3-1-82-16,-3 1-45 0,0 0-58 0,2-2 28 16,1 3-236-16,1 0 43 0,0 0 27 0,2 0 48 15,1 1 0-15,2 1 38 0,1-1 3 16,8 10 17-16,2-4 82 0,2 3-26 0,4 1-8 15</inkml:trace>
  <inkml:trace contextRef="#ctx0" brushRef="#br0" timeOffset="289814.8902">10279 16102 310 0,'-2'2'467'0,"1"-2"-62"0,-3 2-33 15,2-1-47-15,1 0 9 0,-2-1-18 16,0 0-15-16,1 0-24 0,0-1-18 0,-1 1-31 16,2-1-25-16,-1 0-29 0,2 0-6 15,-2-1-22-15,2 1-29 0,2-1-1 0,0 0-15 16,1 0-11-16,-1 1-14 0,2 1-2 0,0 1-15 15,1-2-17-15,1 4 2 0,5 6 6 16,0 4-7-16,-1 1 0 0,-3 0-4 0,-3 1-5 16,0 2 1-16,-3-1 4 0,0-2-1 0,-1-3 2 15,0-11-7-15,0 8 5 0,0 1-6 16,0-1 7-16,0 1 8 0,0-4-9 0,-11 7 13 16,7-9-9-16,1 2-8 0,-2-1 2 0,2-1-5 15,-1-1-2-15,0-1-19 0,-2 1 3 16,3-2 0-16,-1 2 4 0,1-2 6 0,-1 1-16 15,1-1 0-15,1 1 12 0,2-1-7 16,0 0-5-16,0 0 2 0,0 0-11 0,0 0 3 16,0 0-6-16,-5-4 10 0,7 4-9 15,1-1-2-15,-1 2 6 0,4-1 6 0,-2 3-9 16,2-2-5-16,-1 2 3 0,12 4 3 16,-3 3 7-16,1-2-16 0,-4 1 14 0,0 3-14 15,-1 0 9-15,-3 2-5 0,-2-4-6 0,-3 1 8 16,0-3 10-16,-2-8-4 0,0 6 5 15,0 1 18-15,-11 3-19 0,7-6-4 0,-8 6 9 16,0-2-7-16,-2-2 9 0,-1 0-6 0,-3-2-24 16,2-2-13-16,1-2-20 0,8 0-46 0,0 0 10 15,-1 0-90-15,-17-11-43 0,12 1-87 16,4-2 29-16,2-2-225 0,5 3-1 0,2 4 5 16,0-5 62-16,0-3 56 0,18-15 35 15,-6 15-14-15,4 2 49 0,5-1-18 0,4 2 47 16,5-1 33-16</inkml:trace>
  <inkml:trace contextRef="#ctx0" brushRef="#br0" timeOffset="290728.3426">11646 15777 333 0,'0'-4'328'0,"0"1"-27"0,1-2-9 16,-2 2-25-16,1 0 21 0,0 2-13 0,0-2-28 16,1 1-29-16,0-1 26 0,-1 2-20 0,0-1-31 15,0 2-23-15,-1 1-1 0,0 2 30 16,-1 4-7-16,-3 13 6 0,0 6-5 0,-1 1 15 16,1 3-10-16,1-3-21 0,-2 5-27 15,5 0 14-15,-5-1-19 0,4 1-17 0,1-2-15 16,1-14 4-16,0 6-31 0,0 1-8 0,0 0 2 15,15 18-2-15,-8-25-2 0,0-6-8 16,3 0-15-16,1-5 1 0,-3-3-9 0,1-2-9 16,-9 0 11-16,13 0-18 0,15-15-2 0,-14 5-12 15,2-1-17-15,-3-4 10 0,-2 1-17 0,-1-3-14 16,1 1 1-16,-1-2 4 0,-3-2-12 16,0-1 12-16,-2 3-7 0,-2-3 20 0,-1 9-11 15,0 2 15-15,-1 3-24 0,-1 0 7 0,0 4 13 16,0 3-19-16,0 0 19 0,0 0 10 15,-4-2 2-15,3 7 26 0,0 0-7 0,-2 12 15 16,2 2 4-16,0 0 3 0,1-7 2 0,0 5-6 16,0 3-4-16,0 3-4 0,0 1 22 15,20 25-5-15,-11-26-6 0,2-1-5 0,4-1-4 16,0-3-3-16,0-1 3 0,1-6 0 0,1-2-14 16,4-8 3-16,-13-1 3 0,5 0-20 15,18-13 16-15,-11 4-3 0,-1-8-2 0,-1 0-1 16,-2-3-43-16,-2-1 12 0,-3-2-42 15,0 1 16-15,-4-3-13 0,2-3 27 0,-1 2-5 0,-4 0 8 16,-1 1-4-16,-2 1-14 0,-1 12 17 16,0-2 9-16,0-2-18 0,-15-14 4 0,7 17-9 15,1 6-8-15,1 0-10 0,0 2 0 16,-1 3-30-16,1-1-24 0,2 0-9 0,0 1-32 16,0 1 13-16,-1 0-103 0,3 1-47 0,-3 0-38 15,4-1 31-15,-1 0-238 0,2 1-1 16,-1-1 29-16,2 2 67 0,0-1 24 0,3 1 24 15,0 0 2-15,-2 0 80 0,3 1 6 0,13 3 37 16,0 3-22-16</inkml:trace>
  <inkml:trace contextRef="#ctx0" brushRef="#br0" timeOffset="291375.0585">12386 16075 869 0,'-6'0'388'0,"3"0"-25"0,-2 2-49 16,-1-2-36-16,1 2 10 0,1 0-12 0,0 1-28 15,-1 0 6-15,-2 9-22 0,0 1-5 0,4-4 1 16,1 9-17-16,-1 1-28 0,2 0 2 16,1 3-16-16,-1-1-19 0,0 0-4 0,0 2-21 15,1-4 7-15,-1 2-9 0,-1-2-7 0,0-1-26 16,0-3 6-16,-1-3-24 0,1-3 20 15,-1-1-30-15,-1-3 6 0,0 0 7 0,1-3 7 16,-3 0-10-16,3-2-5 0,-1 0-16 0,4 0-21 16,0 0-5-16,-8 0 5 0,-7-19-34 15,5 7 14-15,5 0 0 0,1 2-5 0,2 3-29 16,1 0 5-16,0 1 16 0,1 2-15 16,0 4 5-16,0 0 11 0,0 0-5 0,0 0 9 15,11-11-14-15,-6 11-5 0,0-1 18 0,2 2-17 16,1-1 8-16,0 1 1 0,3-1 2 0,5 0 2 15,4 0-6-15,1 0 7 0,1 0-9 16,-2 0-24-16,0 0-23 0,-1 0-19 0,-2 0-11 16,-2 0 10-16,1 0-82 0,-2 0-43 15,-4 0-1-15,-2 0-33 0,-8 0-24 0,7 0-31 16,-7 0 29-16,7 0-105 0,-7 0-44 0,0 0-35 16,0 0 20-16,0 0 43 0,8-8 47 15,-8 7 32-15,-1-1 105 0,0-1 102 0,0 0 7 16,-1 1 198-16,0-3 29 0,2 0 4 15,-1 1 3-15,1-2 16 0,-7-10-2 0,5 4 27 16,0 3 10-16,2 1-20 0,-1 0 77 0,-1 4-9 16,0 0-1-16,2 0-28 0,0 4 0 0,-2 0 19 15,1 3-21-15,0 2 10 0,0 2-18 16,-1 14-15-16,0 4-36 0,1-1-8 0,1 5-9 16,0-14-18-16,0 6-20 0,0 7-14 15,0 1-69-15,0 3-53 0,0-5-48 0,0 0 8 16,0-2-120-16,0-3-55 0,0-6 22 15,-8 11-313-15,5-23 46 0,1-1 42 0,-1-1 46 16,-1-1 5-16,2-4 27 0,0 2 61 0,-1-3-7 16,-4-10 7-16,5 3 49 0,-1-5-24 15</inkml:trace>
  <inkml:trace contextRef="#ctx0" brushRef="#br0" timeOffset="294986.9391">4039 12028 477 0,'0'-14'207'0,"0"14"-36"0,0 0-18 15,0-14-26-15,17-5 2 0,-16 14-17 0,0 1-7 16,-2-1-7-16,0 2-12 0,1-2-10 0,0 5-3 16,0 0-17-16,0 0-2 0,0-8-11 0,0 8 1 15,-12-13-5-15,8 10-5 0,2 1 2 16,-1-1-11-16,-1 3-6 0,-2-2-3 0,-1 2 15 15,1 0-15-15,-1 0-7 0,-3 0 12 16,-5 0-10-16,-17 10-12 0,14-4-5 0,-2 0 18 16,-1 1-6-16,3 2 8 0,-1 3 10 0,-1-2-13 15,4 2 10-15,-2-1-4 0,1 3 7 16,1-2-2-16,5 2-1 0,-4 0 1 0,3 1 0 16,2-1 1-16,-1 6 3 0,2-3-2 0,1 1 5 15,0 5-10-15,1 0 3 0,0 4-1 16,0-2-4-16,0-1-1 0,2 1 2 0,3 1-7 15,0-1 7-15,0-4-10 0,2-13 12 16,0 7-8-16,0 1-8 0,0-1 12 0,0 1-2 16,0 1-1-16,13 15-4 0,-5-18 9 15,-2 1 5-15,5-1 16 0,-1 2-12 0,-1-1 1 16,5 0-7-16,-2 0 15 0,-2 2-19 0,0-2-4 16,2 2 3-16,-1 0-4 0,-2 2 18 0,2-1-9 15,-1 0 2-15,1-1 6 0,1 0-20 16,-3-1 1-16,3 1 12 0,-5 0 1 0,-1-2 9 15,1 2-8-15,-2-1 6 0,1-1 1 0,-2 6 13 16,-3 0-14-16,0 0 14 0,-1-9 0 16,0 5 17-16,0 3-26 0,-12 26-1 0,7-20-1 15,-2-3-17-15,0 0 22 0,-2 3-15 16,1-4 2-16,0 0-16 0,-3 1 14 0,-1 0 18 16,1-1-28-16,-3-2 4 0,1 1 15 15,-1-3-18-15,0 3-7 0,0-3-11 0,1-2 11 16,1-2 17-16,0 3-21 0,1-5 8 0,0 1 4 15,0 1-23-15,2-2 30 0,1 0-12 16,-2 0-17-16,5-2 12 0,-1-3-5 0,2 0 13 16,1-2-17-16,1-2 23 0,0 1-26 0,0 0 10 15,1-2-9-15,-1 0 1 0,0 3 1 16,1-5 25-16,1 0-27 0,0 0 21 0,0 0-13 16,0 0 1-16,0 0-9 0,12 15-13 0,-8-11 12 15,8 6 2-15,0 4 7 0,1-2 19 16,0 2-21-16,-1 0 6 0,0 0 2 0,1 2-14 15,1 1 10-15,-1 0 13 0,0 0 3 16,1 1-8-16,-2 0-8 0,0 1 22 0,2-1-16 16,-3 2-8-16,-1 0-7 0,0 0 24 0,0 0 11 15,-3 1-7-15,1 0-3 0,-3 3-2 16,-1-2-1-16,-1 3 24 0,-1-1-9 0,-2 1-1 16,0-13 13-16,0 9-21 0,0 1 15 15,-12 29-8-15,8-24-7 0,-3-1-2 0,2 2-15 16,-1 0 21-16,0 1 8 0,0 0-34 0,0 0 18 15,0-2 0-15,2-1-1 0,-1-1-7 0,2 2 10 16,-2-1-8-16,2-4-1 0,-1 3 1 0,2-1-13 16,0-1 7-16,0 0 16 0,2 0-13 15,-4-1 11-15,4 1-22 0,-2 0 19 0,2 1-28 16,0 0 20-16,0-1 0 0,0-10 1 16,0 4-6-16,0 3 14 0,0 2-17 15,0-1 7-15,0 1-15 0,0 1 14 0,0-2-11 0,0 0 23 16,0-1-17-16,0-3 3 0,0 2 9 0,0-3-13 15,0-3-19-15,0 0 24 0,0-3 3 16,0 0 1-16,0-1-8 0,0 5 12 0,0 0-4 16,0-3 5-16,0 0-12 0,0 0 19 15,0 3-19-15,0-1-6 0,0 2 2 0,8 18 16 16,-5-14 4-16,0 2-19 0,2-4 10 0,-1 0 4 16,0 2-6-16,1-2-2 0,1-2 2 0,-3 0-23 15,3-6 19-15,-2 0 3 0,-1 1-8 16,1-3 13-16,0 0-7 0,2 6 3 15,1-5-1-15,3 4-8 0,1-3 4 0,-3-2 8 16,5 3-1-16,-1-2 3 0,1 0 11 0,0 0-22 16,2-1 7-16,-1 0 5 0,2 1 3 0,-3-1-2 15,-1 1-10-15,5-5 9 0,-2 0-19 16,-1 0 18-16,2-1 0 0,-2-1-2 0,-3 1-7 16,-1-2 2-16,1 1 7 0,-11-1 2 15,9 0-11-15,0 0 10 0,5 0-2 0,-1 0-3 16,4 0-1-16,-3 0-2 0,11-12 0 0,-14 10 0 15,-2 1 2-15,-1 1 0 0,-2-3 2 0,0 1 0 16,0 0-14-16,-1 1 9 0,-1 1-7 16,1-1 13-16,-2 0-12 0,2 1 9 0,-2-1-6 15,0 1 3-15,-1-2 1 0,1 2 0 0,-1 0-5 16,0 0 2-16,0-1-2 0,-1 0-11 0,-1-1-22 16,1 0-29-16,-1 1 5 0,0 1-89 15,1-3-41-15,-1 1-28 0,-1-1-30 0,2 1 26 16,-2-2-172-16,1 4-128 0,0 0 61 0,0-7 23 15,0-4 56-15,16-12 29 0,-8 10 4 16,2 2 33-16,4-3 13 0,2-2 16 0</inkml:trace>
  <inkml:trace contextRef="#ctx0" brushRef="#br0" timeOffset="296870.1152">677 12566 607 0,'-18'0'324'15,"4"0"-41"-15,-11-20-51 0,15 24-25 0,-1 8-15 16,-1-2 11-16,1 2-30 0,2 4 8 0,-1 0-25 16,2 2 4-16,5 5-12 0,-1 0-8 15,2 4-17-15,0-1-12 0,2 3 10 0,0 0-13 16,0-12-13-16,0 5-24 0,0 6-8 0,11 27 17 16,-3-26-7-16,-7 0-8 0,6-4 8 0,-1-2-16 15,-1-3-6-15,4 2-25 0,-3-4-23 16,2-3-33-16,-2-5-37 0,1 2-38 0,-1-2-44 15,2-6-46-15,-8-4 16 0,6 0-267 16,12-12 19-16,-7 3 35 0,-2 4 32 0,0-7 9 16,1-1 16-16,0-4 36 0,-1 1 37 0</inkml:trace>
  <inkml:trace contextRef="#ctx0" brushRef="#br0" timeOffset="297400.0313">884 12784 609 0,'-3'0'293'0,"5"-1"-38"0,-1 7-39 16,1-2-27-16,-2 8 2 0,0 1-10 16,0-4-10-16,0 4-6 0,0 6-10 15,0 1-13-15,0 2-13 0,0-1-2 0,8 0-9 16,5 19 4-16,-9-23-22 0,2-3-23 0,-2-2 4 16,2-2-8-16,-4 0 8 0,5-5 2 15,-3-1-16-15,2-1-7 0,-1-3 10 0,-5 0-23 16,9 0-13-16,7-10 26 0,-4 2-12 0,1-6-19 15,-5 0-3-15,7-1-1 0,-7 3-2 16,1-2-2-16,2-2 5 0,-8 0-9 16,1 2-2-16,-2-2-1 0,0 9 5 0,-2 7 4 0,0-6-13 15,0-1-19-15,0 7 11 0,0 0-11 16,0 0 13-16,-6-6-2 0,2 16 8 0,3 6-1 16,1-5 10-16,0 3-10 0,0 3 13 0,0 3-3 15,0-3 32-15,9 20-10 0,-2-21-15 16,5-3 11-16,0 0-2 0,0-2-3 0,2-5-2 15,-2-1-12-15,1-5 17 0,-2 1 6 0,-11-1-6 16,13 0-17-16,18-10 8 0,-13 2 5 0,0 1-7 16,-4-3-14-16,0-2 9 0,-1-1-5 15,-1 0 5-15,-3 2 6 0,-1-3-7 0,-4-1-6 16,-3 3 5-16,-1 12-7 0,0-11 4 0,0-3 0 16,-11-10-5-16,1 13 3 0,1-1-17 15,0 5 11-15,-11-4-9 0,5 3 19 0,-4 6-6 16,4 1-27-16,5 1-1 0,-1 0 9 0,-3 0-23 15,-9 12 4-15,13-6-88 0,6 1-17 16,-1 0-43-16,3-2-18 0,7-1-32 16,5 3 18-16,-2-5-214 0,3-1-35 0,-3-1 20 15,4 0 52-15,-5 0 37 0,6 0 12 0,24-12 5 16,-14 8 38-16,4-2-2 0</inkml:trace>
  <inkml:trace contextRef="#ctx0" brushRef="#br0" timeOffset="297697.8208">1477 12843 896 0,'2'0'292'0,"-2"2"-25"16,-1 0 19-16,-2 2-47 0,3 2 1 0,-2 1-3 16,-2 9-27-16,2 0-32 0,-4 1-19 0,6-2 10 15,-2-2-29-15,2-4 16 0,0 1-24 16,0 1-15-16,14 8-6 0,-3-7-31 0,-2 0 14 16,-1-7-13-16,2-2-18 0,-1 0-2 15,-3-2 11-15,3-1-11 0,-9 0-10 0,11 0 8 16,16-14-29-16,-14 6 14 0,0 1-12 0,-4-5-3 15,-1 3 1-15,-1-4-5 0,0-1 1 16,-7 4-2-16,0 10-6 0,0-10-6 0,0-2 12 16,-18-9-17-16,7 8 3 0,-3 6-18 15,3 3 0-15,-3 2-33 0,3 2-55 16,3 0-18-16,-1 0-27 0,-3 0-26 0,1 0-34 0,1 0-20 16,3 0 21-16,7 0-201 0,-8 0-37 15,8 0 27-15,-7 6 15 0,9-6 57 0,1 0 22 16,1 0 3-16,3-2 33 0,-1 1-30 0</inkml:trace>
  <inkml:trace contextRef="#ctx0" brushRef="#br0" timeOffset="297968.6491">1559 12864 229 0,'12'0'251'0,"-1"-2"-39"0,0 2-1 0,-3 0 12 16,2 0 3-16,4 0-9 0,18 13-4 0,-17-7-10 15,3 3 9-15,-6-1 5 0,4 1-42 16,-3 2-9-16,-2 3 2 0,0-1-20 0,-2 0 23 16,-5-3-13-16,-1 1-5 0,-1-2-9 0,-2-1 2 15,2-3-21-15,-2 2 9 0,0-7-2 0,0 0 5 16,0 6-18-16,0-6-4 0,-13 15-18 15,9-13-8-15,1 0-2 0,-3-1-5 0,1-1-8 16,1-1-6-16,-1-1-17 0,1 0-2 16,2-3-3-16,-7-5-7 0,7-4-8 0,-1 4 8 15,1 0-9-15,2 1-4 0,0-4-4 0,12-15-29 16,-8 15-9-16,0-1-12 0,4 7-28 0,4-4 5 16,-1 5-88-16,0 0-46 0,-2 1-37 15,-2 2-54-15,0 3 29 0,-7 0-252 0,0 0 4 16,8 0 32-16,0 0 47 0,-1 0 17 15,-7 0 62-15,26 14-4 0,-13-8 6 0,2 2 70 16,-5-3-22-16</inkml:trace>
  <inkml:trace contextRef="#ctx0" brushRef="#br0" timeOffset="298458.0364">1962 12927 461 0,'2'0'343'0,"-1"-1"-34"0,1 0-29 15,1-1-27-15,-2 1-3 0,1-1-9 0,-3-2-5 16,2 1-35-16,-2 0-9 0,0 0-19 15,-3 1 3-15,4-2-18 0,-4 3-55 0,0 0 7 16,-2 2-18-16,0 0-9 0,-7 10-9 0,1-1-2 16,1 2-15-16,2 1-5 0,1 3 7 15,2 1-4-15,2 0 6 0,1 0-14 0,3-2-5 16,0-10-2-16,0 4-6 0,0 3-1 0,11 10-5 16,-3-10-1-16,1-5-4 0,-3-2 6 15,2-2 3-15,1-3 2 0,-9 0-30 0,11 0 16 16,15-15-2-16,-11 7 10 0,-1-3-20 0,-2-1-2 15,2 0-15-15,-6-3-4 0,0-2-13 0,-5-1-2 16,2-2 10-16,-2 0-20 0,-3 10 21 16,0-6 1-16,0-2-25 0,0-3 1 0,-19-22 13 15,12 24-3-15,-4-6 3 0,-1 5 15 16,0 4-11-16,0-2 17 0,-1 4-13 0,1-1-8 16,1 3 13-16,1 3-1 0,-2 0 6 0,5 3 10 15,1 4-14-15,1-1 0 0,1 2 23 0,4 1 22 16,0 0-18-16,0 0-2 0,0 0-1 15,-13 25 0-15,14-8 33 0,-1-8 24 0,10 23-17 16,-1-7 19-16,-2 1-7 0,1-1 0 16,1 1 4-16,0-1-19 0,1-1 6 0,2 2-15 15,-2-3 2-15,0-2 0 0,2 1-11 16,-1-5-26-16,1-1-29 0,-1-3 3 0,2-2-58 16,0-1-52-16,3-6-39 0,-6 0-53 0,0-4 22 15,-1 2-292-15,-1-2 18 0,-8 0 39 0,8 0 39 16,3 0 32-16,14-19 39 0,-7 5 16 15,0-4 21-15,1 1 1 0</inkml:trace>
  <inkml:trace contextRef="#ctx0" brushRef="#br0" timeOffset="298668.7735">2300 12905 977 0,'-5'0'339'0,"-2"3"-9"0,3-3-29 0,-1 0-39 16,1 0 24-16,-1 0-52 0,1 1-20 0,2-1 3 15,-1 0-35-15,2 1-32 0,0-1-10 0,2 0-23 16,2 0-18-16,-2 0-26 0,4 1-7 16,0-2-72-16,-2 1-40 0,3 0-47 0,1 0-65 15,0 1 14-15,-2-2-293 0,2 0-3 16,-7 1 34-16,0 0 34 0,8 0 38 0,1 0 15 16,-3 0 16-16,-6 0 5 0,8 0 15 15</inkml:trace>
  <inkml:trace contextRef="#ctx0" brushRef="#br0" timeOffset="298866.2986">2277 13016 348 0,'-9'10'440'16,"1"-2"-65"-16,3-1-53 0,0-2-12 0,2-1-33 15,0 1-28-15,2-2-36 0,0 1-25 16,0-1 6-16,1-3-22 0,0 0-24 0,0 0-15 16,0 0-9-16,11 14-19 0,5-9-11 15,-5-2-15-15,0 0-46 0,1-2-10 0,-1-1-46 16,8 0-37-16,0 1-35 0,-9-1-48 0,4 0-36 15,17-10 16-15,-11 7-264 0,-1-1 25 16,0-4 24-16,1 1 23 0,-2 2 43 0,2 0 28 16,1-2-20-16,-2-2 11 0</inkml:trace>
  <inkml:trace contextRef="#ctx0" brushRef="#br0" timeOffset="300165.7536">2666 12804 309 0,'0'-3'207'0,"0"-1"-34"0,0 2-19 0,2-1-44 16,-2 1-21-16,1 1-1 0,-1-2-2 0,0 1-12 16,0 0-9-16,1 2-10 0,-1-1 1 15,-1 2 5-15,1-1-22 0,0-1-5 0,-1 1 6 16,2 0-7-16,-2-1 8 0,1 1-20 0,1 1 4 15,-1-1-8-15,0-2 7 0,-1 2-11 0,1 0 1 16,-2-2-7-16,2 2-3 0,0 0 10 16,0 0-26-16,0 0 10 0,0 0 15 0,0 0-7 15,0 0 18-15,0 0-19 0,0-1 0 16,0 1-6-16,0-1 10 0,0 1-6 0,0 0-4 16,0 0-2-16,2 0 14 0,-4 0-15 0,2 0 31 15,0 0 7-15,0 0-14 0,-1 0 14 16,1 0-13-16,0 1 10 0,0-1-6 0,0 0-8 15,0-1 12-15,0 1-29 0,0-2 22 16,1 1-11-16,-2 0 24 0,2 1-4 0,-1-3 10 16,0 2-5-16,0 0 2 0,0 1 10 0,0-2 10 15,0 1 9-15,0 0-15 0,0-1 26 16,0 1-19-16,0 0 7 0,0 0 9 0,-1-1-2 16,1 2-10-16,0 0 18 0,-1-1 6 15,1-2-10-15,-1 3-26 0,1 0 12 0,-1 1 0 16,0 2 1-16,0 0 7 0,0 4-2 0,-1 12 3 15,-2 3-8-15,2 5 35 0,-1-1-19 0,1 4 4 16,-3 1 1-16,4 0-7 0,-2-2-8 16,1 3-3-16,-2-3-9 0,0 2 6 0,-2-4-4 15,2-3-12-15,0-2-5 0,1-1-16 16,-1-6 20-16,3-3-14 0,-3 0 5 0,3-5 14 16,0-2-15-16,0-2 4 0,-1-1-14 0,2-1 3 15,0-1-4-15,0 0-3 0,0 0-11 0,0 0 15 16,-3-11-13-16,3 6-4 0,0-1-11 15,0 1 15-15,1 0-4 0,1 1-19 0,1 0 13 16,-1 0-14-16,4 1 3 0,-2 1 17 16,2 0-11-16,0 0 10 0,12-1-2 0,-2 2-17 15,1-1-3-15,2 2-24 0,-11 0 2 0,5 0-41 16,3 0-25-16,-2 0-14 0,-1 0-3 0,-2 0-14 16,-2 0-41-16,1 0 1 0,-2 0-19 15,-1 0-2-15,-7 0-13 0,8 0 20 16,5-9-65-16,-10 5-28 0,1 0-18 0,-2 0 14 15,0-2 2-15,-1 1 16 0,1-2 59 0,1 1 80 16,-3 0 117-16,0 6 0 0,0-7 71 0,0 2 31 16,0-6 3-16,0 1 29 0,-14-7 25 0,12 12-8 15,1 0 1-15,0 0-4 0,-1 3-10 16,0 2 14-16,1 0 1 0,-1 2 29 0,1 1-19 16,-1 4 29-16,-3 7-10 0,2 4 10 0,2 3-16 15,0 2-12-15,1 0-21 0,0-13-1 16,0 9-20-16,0 3-4 0,0 4-18 0,0 0-1 15,0-1-25-15,0-1 4 0,0-4-18 16,11 20-24-16,-10-26-36 0,0-3 1 0,-1-1-81 16,0-3-25-16,0-3-25 0,0-1-45 0,0 0 18 15,0-3-219-15,0 0-81 0,0 1 29 16,1-2 33-16,-1-2 26 0,-1-2 30 0,2-1 32 16,0-1 0-16,3-11 25 0,-4 8 28 15</inkml:trace>
  <inkml:trace contextRef="#ctx0" brushRef="#br0" timeOffset="302509.1998">2949 12807 222 0,'0'0'304'0,"0"-17"-50"16,-26-8-18-16,26 18-30 0,-1 0 12 0,1 7-15 15,0-8 6-15,0 8-31 0,0-8-19 16,0 8-23-16,0-7-20 0,0 7-2 0,-3-7-9 16,3 11 6-16,1 1 12 0,3 15 5 15,0 2 1-15,3 4-14 0,-2 3 25 0,0 1-11 16,0 4 4-16,-1-2-11 0,0 3 2 0,-1-1-26 15,0 0-1-15,-2-2-18 0,4-1-8 16,-4 1-2-16,0-3-5 0,0-1-12 0,-1-5 4 16,2-2-8-16,-2-4-3 0,2-2-14 15,-2-6 6-15,1-1-19 0,-1-4 21 0,0 1-3 16,0-2 10-16,1 1-15 0,0-3-3 0,-1 1 3 16,0-3-2-16,0 0-10 0,0-2 2 0,0-2-2 15,2 2 0-15,-2-3-15 0,4-9 1 0,-3 1 6 16,-1 6-10-16,5-13-6 0,-1 4 8 15,1 2-1-15,2 1-2 0,1 3-7 16,0 2-10-16,-2 2 19 0,1 4 7 0,0 0-5 16,2 2-3-16,-9 1-2 0,10 0-14 0,15 14 17 15,-14-6 5-15,-2-1-9 0,-1 0 15 0,-3 0 0 16,-2-1-5-16,0 2-8 0,-1-1-6 16,-1 0 14-16,-1-1 3 0,0-6-11 0,0 7 10 15,0 4-2-15,-16 15-6 0,7-15 3 16,-1 2-4-16,1-5-38 0,-4 0 3 0,5-4-70 15,1-2-47-15,1-2-32 0,6 0-48 0,0 0-34 16,0 0 22-16,-13-13-236 0,12 6 20 0,5-10 38 16,-4 7 20-16,10-20 19 0,-4 11 57 15,3-1-14-15,-2 0 23 0,1 2 24 0</inkml:trace>
  <inkml:trace contextRef="#ctx0" brushRef="#br0" timeOffset="303014.5433">3181 13026 442 0,'3'-2'296'0,"0"2"-18"16,-1 0 2-16,0 2-3 0,0 2-13 15,0 2-1-15,1 11-30 0,4 0 7 0,-4 0-15 16,0 0-4-16,2 3-30 0,0-2-17 0,0-1-20 16,-1-2-19-16,2 2-21 0,2-5-4 15,-4-2-19-15,1-1-12 0,-1-3 11 0,1-1-20 16,-1-1-10-16,-1-1 3 0,0-1-8 16,1 0 4-16,-4-2-6 0,0 0-14 0,0 0-6 15,6 0 4-15,-6 0 2 0,14-13-16 0,-7 2 15 16,1-4-17-16,-2 1 5 0,-1-1-11 15,2-3-2-15,-2 0-1 0,-1 0-8 0,2 0 4 16,-1 1 15-16,-2 0-10 0,1 5-20 0,-1 4 6 16,-2 4 9-16,1 1-11 0,-2 3-8 15,0 0 15-15,0 0-6 0,2 28 4 0,-4-7 10 16,2-9 10-16,0 8 12 0,0 6 16 16,-10 31-4-16,8-27 5 0,1 4 1 0,0 0 1 15,1 0-13-15,-1-3 0 0,0-1 0 0,1 3-3 16,-2-2 4-16,1 1-9 0,-1 0-5 0,-3-5-9 15,1 1 10-15,-1 1-13 0,-4-6 12 16,2-3-9-16,-7 0 0 0,5-6 4 0,0 1 1 16,0-6-3-16,1-3 2 0,1-2 0 0,-1-4-12 15,8 0 9-15,0 0-8 0,-19-17-1 16,12 5 1-16,2-6-1 0,-1-3 5 0,6 12-10 16,0-8 4-16,0-4-15 0,11-21-5 0,-5 17-9 15,3 4-4-15,-3-1-26 0,4 3-11 16,0-1-30-16,3 4 8 0,-2 2-49 0,1-1-38 15,0 1 1-15,-2 1-29 0,0 3-34 0,-2-1-21 16,1 0 24-16,-6 0-216 0,3 4-17 16,-2 0 42-16,0-1 15 0,2-7 27 0,-3 2 25 15,2-3 26-15,-1 0 32 0,0-1 27 16,0-3-2-16</inkml:trace>
  <inkml:trace contextRef="#ctx0" brushRef="#br0" timeOffset="303527.9512">3437 12799 577 0,'2'-20'326'0,"1"1"-34"0,-3 14-3 16,0-4-26-16,0-2-30 0,6-3-9 0,-6 14-12 15,0 0-39-15,0-7-11 0,0 7-48 0,0 0 15 16,-2-7-17-16,3 9-11 0,-4 3 15 16,3 0-12-16,0 2 20 0,0 18 11 0,0-12-35 15,0 5 34-15,0 4-21 0,0 4-9 0,0 3-1 16,0 0-3-16,0 0-3 0,14 29 6 15,-10-29-15-15,-1-2-1 0,1 0-16 0,1-2-8 16,-1-2-5-16,2 1 6 0,-1-6-7 0,0-1-14 16,2-2-4-16,-3-4 1 0,3-3 6 15,-2-2-21-15,1-2 6 0,0 0 0 0,2-4 1 16,0 1-2-16,-8-1-14 0,12 0 8 0,18-11-10 16,-13 1 0-16,-2-1-2 0,1 0 0 15,-3-3-4-15,-2-1 10 0,-2-3-3 0,-2 0-7 16,-2-4 0-16,-2 3 1 0,0 0-8 0,-2 2 5 15,-1 17-12-15,0-13 10 0,0 4-11 0,0 2 1 16,-12-3 5-16,7 8 2 0,1 2-8 16,-2 1 5-16,0 2 0 0,1 1 0 0,-2 7 2 15,-2 2 3-15,-1 0-2 0,7-3-5 0,2 2-2 16,0-2 7-16,1 0 2 0,0-10-2 16,0 12-8-16,12 16 8 0,-5-13-4 0,1-1 7 0,2-2 0 15,0 3-2-15,1 2-2 0,-1-4 5 16,-1 0-6-16,0-2 1 0,-1 1 0 15,-2-3-4-15,0-1 0 0,-3-3-15 0,-1-1-22 16,0 1-30-16,-2-2 6 0,0 0-134 0,0-3-69 16,0 0 25-16,0 0-291 0,0 0 22 15,-14 6 49-15,8-7 37 0,-1 0 34 0,-10-4 19 16,0 0 13-16,-2-4 43 0,3-3 20 0,0-1 15 16</inkml:trace>
  <inkml:trace contextRef="#ctx0" brushRef="#br0" timeOffset="303687.3786">3493 13032 702 0,'-1'-4'365'0,"2"-2"-42"16,1 1-21-16,1 2-34 0,7-7-51 0,2-1-39 15,1 2-5-15,4 2-45 0,4-1-50 0,-3-1-46 16,5 0-72-16,6 0 4 0,-6 0-223 0,3-2-116 16,0 3 19-16,2-1 21 0,1 0 34 15,1 1 34-15,1-1-7 0</inkml:trace>
  <inkml:trace contextRef="#ctx0" brushRef="#br0" timeOffset="323876.2191">10657 17286 503 0,'0'0'188'16,"0"0"-50"-16,0 0 0 0,0 0-21 0,0 0 13 15,0 0-12-15,0 0-18 0,0 0-2 16,0 0 8-16,0 0-26 0,0 0 17 16,-6 1-5-16,12 14-1 0,-1-1-14 0,7 3 20 15,-5-2-12-15,2 2 4 0,0 0-13 0,0 2 5 16,3-2-2-16,1 2-9 0,3-2-5 16,-2 2-4-16,3-2 8 0,-2 0-27 0,3 0 24 15,-1 3-18-15,1-2 18 0,1 0 1 16,8 1-1-16,1 1-22 0,2 2 0 0,3-3 8 15,1-2-16-15,2 0 12 0,2 2-8 0,0-2 0 16,-1 0-4-16,1 0 2 0,22 9-16 0,-7-3 5 16,-5-4-1-16,0 2 6 0,-8-2 4 15,1-3 14-15,-7 2-30 0,6-2 12 0,-2 0 1 16,0-1-24-16,0 0 32 0,0-1-15 0,-1 1 14 16,1-2-5-16,1 0 16 0,0-3-4 15,5-1-31-15,-2 1-2 0,4-3-1 0,-3-2-2 16,1-3 23-16,2 1-3 0,-3-2-4 15,-20-1 18-15,12 0-5 0,5 0-4 0,4 0-14 16,2 0-2-16,0 0-32 0,-1 0 2 0,41-11 32 16,-43 7-8-16,0 1 11 0,2 0-2 15,0 0-3-15,-1-5 8 0,2 3-10 0,4 0-10 16,0 0 6-16,3-2-11 0,1 1 4 0,2 1 2 16,4-3 5-16,-3 1-4 0,-2-3 13 0,2-3-29 15,0 4 26-15,0-1-3 0,-3 0-7 16,-1 1-20-16,-10-1 14 0,-5 1 4 15,-3 1-20-15,3-2 26 0,0-2 7 0,2-2-20 16,1 0 6-16,-3 2 3 0,2-4-7 0,-2 1 5 16,1-2-5-16,1-1-15 0,-2 1 7 15,1-4 18-15,-1 1-3 0,2 3 2 0,-6-1-11 16,2-2 9-16,2 2-28 0,-2-2 21 0,2-1 0 16,-6 3 9-16,1-1 9 0,-1-2-11 15,1 1 8-15,-6-1-12 0,1 1-6 0,-2 3 7 16,-2-3 1-16,2 1-12 0,-1 0 9 0,-5 2 5 15,1-1-8-15,-1 0 9 0,-5 0-14 16,4 0 20-16,-2 0-23 0,1 2-7 16,-2-6 27-16,2 5 2 0,2 0 2 0,-5 0-10 0,2-2-21 15,-2 2 7-15,3-3 15 0,-4 1 1 16,2-3-3-16,-3 1-23 0,-1-1 2 16,0 0 25-16,-2 3-7 0,3-3-14 0,-2 0 4 15,0-2 16-15,-1 2-5 0,-2 3 11 0,-1-3-14 16,1 5 5-16,-2 2 18 0,-2 3 5 15,-1 5-4-15,1-2 15 0,-4 4 5 0,0 0-6 16,2 0-15-16,-2 2 1 0,0 1 2 0,0 0-21 16,0 2 14-16,0 0-9 0,0 0-4 15,0 0-1-15,0-7-10 0,0 7 15 16,0 0-1-16,0 0-3 0,0-7 2 0,0 7-8 16,0 0 5-16,0 0-11 0,0 0 16 0,0 0-27 15,0-6 1-15,0 6-27 0,0 0-19 0,0 0 7 16,0 0-84-16,0 0-30 0,0 0-44 15,0-7-16-15,-4 2 23 0,0 4-199 0,1 0-86 16,1 0 33-16,-2 2 43 0,-2-1 4 16,0-1 41-16,1-1 39 0,-1 2 25 0,4-1-7 15,-5 0 37-15</inkml:trace>
  <inkml:trace contextRef="#ctx0" brushRef="#br0" timeOffset="324437.9612">14478 16887 222 0,'-4'2'433'0,"2"0"-43"16,-3-2-83-16,2 2-3 0,1-2-38 15,2 0-35-15,0 0 14 0,2-2-31 0,2 0-23 16,2-1-23-16,7-4 16 0,4-1-21 15,0-1-18-15,4-1-27 0,1-1-25 0,1 1 13 16,1-1-29-16,3 0 0 0,-5 0-22 0,3 0 9 16,1 3-2-16,0-4-7 0,-1-1-27 15,-1 1-3-15,3 0 34 0,-2-2-12 0,0 2-19 0,-3-5 10 16,-1 5-3-16,6-2-3 0,-7-1-2 16,-1-1-4-16,-2 1-2 0,-2-1-3 15,-3 3-3-15,-5 0-2 0,3 4-13 0,-3 0 17 16,-2 3-14-16,-1 2 25 0,-2-1-5 0,1 2 2 15,-1 1 6-15,0-2-13 0,0 1 14 16,-2 1-21-16,2-1 10 0,1 2-8 0,-1-1 2 16,-2 1-5-16,2 0-16 0,-2 1-7 0,0 0 23 15,0 0 3-15,10 10 10 0,-1 4-9 16,-1 5 16-16,2 1 4 0,1 5 14 0,-2-2-3 16,0 4 3-16,0 1-7 0,-1 0 13 0,1 2-20 15,1-2 4-15,-2 1-5 0,1 0-4 0,1-1 5 16,-3-3-4-16,1 1-14 0,4-2 4 15,-3 0-18-15,1-2 11 0,-1 0-6 0,-1-5 14 16,0-5-23-16,-1 1-11 0,-3-4-14 16,-2-1-27-16,-1-4 6 0,4 2-29 0,-3-2 7 15,-2 0-26-15,4-1-56 0,-4-3-16 0,0 0-49 16,0 0-57-16,0 0 28 0,0 0-184 0,9-12-61 16,-5-3 53-16,-1-1 16 0,-1 0 39 0,5 0 35 15,-2-1 23-15,6-3 21 0,0 0 16 16,-2-3 30-16</inkml:trace>
  <inkml:trace contextRef="#ctx0" brushRef="#br0" timeOffset="325822.2673">15079 15828 546 0,'0'0'200'0,"0"-15"-22"0,0 15 4 0,0 0-37 15,0 0 2-15,0 0-2 0,0-13-15 16,19-3-9-16,-19 14 12 0,2 0-1 0,-2 0-17 15,0 0 0-15,0 1-2 0,0-1-20 16,0-1 3-16,0 1-10 0,0 1-3 0,0-1-1 16,0 1-16-16,0-1 6 0,0 2-13 15,0 0 8-15,0-3 1 0,0 2 9 0,0 1-20 16,0-2-2-16,0 2 0 0,0 0-2 0,0 0 3 16,0 0 4-16,0 0 5 0,0 0-23 15,0 0 12-15,0 0-6 0,0-7-5 0,0 7-4 16,0 0 27-16,0 0-8 0,0-5-4 0,0 5-7 15,0 0-39-15,0 0 13 0,0 0-1 16,0-7-5-16,0 7-2 0,0 0-1 0,0 0-1 16,0 0-2-16,0 0 14 0,0 0-2 15,0 0 4-15,0 0-5 0,0 0 13 0,-13-10-15 16,13 10 7-16,-2-2 2 0,2 2-10 16,0 0 4-16,-2-1-1 0,2 1-2 0,-2 0-10 15,2 0 24-15,-2 0-2 0,2 1-5 0,-3 0-33 16,2 0 32-16,0-1-16 0,-2 2 11 15,1 0 0-15,2 0-24 0,-4 2 28 0,1 0-13 16,1 0 30-16,0 1 1 0,-5 13 1 0,3 1-1 16,-3-2 6-16,2 2-3 0,1 3 1 15,2-2 7-15,0-2-3 0,2 4-5 16,0-12-12-16,0 4 3 0,0 2-11 0,13 17-1 16,-4-20 6-16,2-4 2 0,6 2-6 0,-2-7-1 15,3 2-2-15,0-2 1 0,2-4 0 0,-13 0-2 16,7 0 2-16,19-10-12 0,-17 1 2 15,2-2 3-15,-3 2-1 0,-1-5-3 0,-1 4-15 16,-1-6 8-16,-3-2-14 0,-1-2-4 0,-1 2 8 16,0 0-1-16,-4-1-5 0,-1-1 8 0,0 3-11 15,0 5 13-15,-2 1-11 0,0 11 16 16,0-6-14-16,0 6 0 0,0-9 0 0,0 9 15 16,0 0-11-16,-11-8 8 0,6 10-1 0,3 1-3 15,-1 0 0-15,2 2 3 0,0 2 12 16,-1 1 0-16,4 10-7 0,-2-10 11 0,0 6-4 15,12 15 6-15,-3-12 3 0,0 0 1 0,3 0-10 16,0-3 14-16,1 1-6 0,4-5-1 16,-1-1-1-16,1-1-14 0,0-1 4 0,-2-7-1 15,1 2 6-15,-7-2-11 0,1 0 20 0,2 0-4 16,15-17-12-16,-14 10 7 0,-2-2 1 16,1-3-3-16,-5-3-12 0,-1-2 3 0,-1-5 9 15,-3 0-2-15,-2 1-16 0,0 9 18 16,0-8-11-16,0-2-3 0,-17-24 0 0,10 22-1 15,-3 4-11-15,1 0 5 0,-1 6 5 0,0 1-9 16,1 3-8-16,-1 3 6 0,0 4-4 16,3 3-19-16,7 0-6 0,-9 0-13 0,-9 16-11 15,12-8-13-15,4-1 6 0,2 2-64 16,0 0-25-16,0-2-41 0,13 13-39 0,-2-8-25 16,-2-4 24-16,7 0-271 0,4-1 37 15,0-1 37-15,-1 0 53 0,-2-1-11 0,8-2 35 16,-4-2 46-16,-2 2-10 0,4-2 56 0</inkml:trace>
  <inkml:trace contextRef="#ctx0" brushRef="#br0" timeOffset="326346.769">15921 15794 599 0,'-1'-2'261'0,"-1"0"-13"0,0 0-16 15,-2-2 12-15,2 2-24 0,0-1-14 16,-1-1 14-16,1 2-33 0,0-1 3 0,0 3-15 15,0 0-18-15,-1 0-10 0,-2 3-32 0,1 0-11 16,-5 11 22-16,3 0-11 0,1-2-12 16,-2 3-12-16,4-3 8 0,1 0 12 0,2-4-17 15,0 2-9-15,0-10 10 0,0 8-14 0,0-1-16 16,0 5-1-16,14 13 6 0,-5-13-7 16,-2-4-5-16,2 1 2 0,2-1-9 15,-2-2 6-15,0-4-14 0,0 1-7 0,-4 1-2 16,3-2-3-16,-3 0 1 0,0 3-3 0,-1-4-4 15,1 2 5-15,1 0 3 0,-4 2 1 16,3-3 11-16,-3 1 2 0,0 2 3 0,0-1 0 16,-2 0 2-16,0 2-13 0,0-6-4 0,0 0 1 15,-11 19-6-15,5-10-5 0,-5 2 9 16,-1-4-10-16,-1 2-22 0,-3-3-28 0,3-2-37 16,-3 1-33-16,5-2 10 0,-1-3-104 0,12 0-42 15,-9 0-62-15,-2 0 30 0,-7-17-260 16,11 4 35-16,3-5 20 0,2 4 79 0,2-3 13 15,-2 3 27-15,2 4 14 0,0-3 23 0,0-4 29 16,0 0-3-16</inkml:trace>
  <inkml:trace contextRef="#ctx0" brushRef="#br0" timeOffset="326549.3066">15870 15775 888 0,'2'-2'358'0,"-2"-1"-43"15,2 1-39-15,2 1-36 0,-1-2-28 0,1 1 39 16,3-2-33-16,9 2-24 0,0-3-21 16,3 3-23-16,2-2-14 0,-1 0-15 0,2 1-100 15,1 1-35-15,0-1-33 0,-4-1-54 16,-9 4 10-16,5 0-265 0,3 0-45 0,0 0 30 16,19-12 24-16,-18 10 1 0,6-1 19 0,0 3 32 15,-2-3 6-15</inkml:trace>
  <inkml:trace contextRef="#ctx0" brushRef="#br0" timeOffset="327543.7478">17129 15741 699 0,'3'-3'334'16,"-3"0"-39"-16,-2 2-27 0,2 3-20 16,-3 0-20-16,3-2-1 0,-17 28-26 0,10-10 52 15,2 3-14-15,1 3-4 0,0-1-14 0,0 4-12 16,1-2-10-16,3-1-23 0,0-12-3 0,0 5-18 16,0 3-17-16,13 19 0 0,-6-22-18 15,0-5-13-15,0 1-7 0,1-1-3 0,-1-7-13 16,4-2-20-16,-3-2 5 0,-8-1-5 15,12 0-8-15,18-16-12 0,-15 6-30 0,-3-6 4 16,4 1-22-16,-3-3-9 0,1 0-7 0,-3-3 5 16,0-2-9-16,-4 4-16 0,0-1 21 15,0 0-7-15,-4 6 5 0,0 6 8 16,-3-2 4-16,0 4-9 0,0 6 1 0,0 0 14 16,-4-2-1-16,1 6 5 0,-1 0 14 0,2 2 10 15,-3 11-12-15,1 0-2 0,1 3 17 16,3-11 0-16,0 1-3 0,0 5 12 0,14 17-2 15,-5-18 1-15,2 0 1 0,3-4-16 0,2 0 15 16,3-3-9-16,1-2-8 0,2-4 9 16,-12-1-7-16,8 0 1 0,0 0-6 0,26-9 3 15,-23 0-5-15,0-3-6 0,-3 1-6 0,0-7-6 16,0 4 6-16,-8-4-8 0,3-4-4 16,-3 0-1-16,-3-1 12 0,1 1-4 15,-5-3-8-15,-2 5 9 0,-1 9 2 0,-10-19-12 16,1 16 3-16,-4-1 1 0,1 5-1 0,-8 1 6 15,3 1-5-15,-4 4-3 0,-1 0-18 16,3 4-13-16,8 0-25 0,0 0-20 0,-2 0 8 16,-10 13-92-16,14-10-41 0,2 2-42 0,3-1 21 15,3 0-312-15,0 0 60 0,2 2 37 16,0 0 32-16,-1-6 25 0,16 25 14 0,-3-11 38 16,3-2 42-16,3 3-43 0,-2-1 51 0</inkml:trace>
  <inkml:trace contextRef="#ctx0" brushRef="#br0" timeOffset="328075.6626">17966 15944 930 0,'2'-2'352'0,"-1"1"-37"0,2 0-12 0,-1-2-36 15,-1 3-20-15,-1-1-29 0,0 2-17 16,0-1 4-16,0 3-8 0,-3 2-7 0,-2 11 3 15,-2 3 3-15,-1 4-3 0,1 1-5 16,1 2-13-16,-2 0-19 0,0 2 3 0,1 1-28 16,3 0 3-16,2-3-22 0,1 1-12 0,1-15-2 15,0 7-7-15,0-2-13 0,0 3-13 0,13 10 3 16,-3-19-7-16,1-2-6 0,3-6-6 16,-3-1-13-16,-4-2 9 0,20-10-8 15,-9 2 0-15,-2-3-8 0,-2-1-10 0,-1-2-9 16,-1 1-9-16,-1-3-6 0,-5 3 9 15,1-3-3-15,-4 6-2 0,0 0-5 16,-3 10-4-16,0-7-9 0,0 7-4 0,-13-16-18 16,1 10 3-16,2 2-24 0,-1 2-2 0,1 1-3 15,-1 1-29-15,2 0 10 0,9 0-83 0,-9 0-23 16,1 0-39-16,0 0-37 0,2 0 28 16,6 0-221-16,-9 0-49 0,9 0 51 0,-7 0 35 15,7 0 29-15,-8 2 26 0,11-4 46 0,3 1 24 16,12-5 15-16,3 3-47 0</inkml:trace>
  <inkml:trace contextRef="#ctx0" brushRef="#br0" timeOffset="328691.3113">18511 15820 303 0,'5'-15'253'15,"0"2"-35"-15,1 4-5 0,-2 1-8 0,0 0-18 16,-1 3 3-16,0 1-6 0,1 0 2 16,-1 1-20-16,-3 0-22 0,2 1-15 0,-2 2 6 15,1 2 43-15,-1 0 3 0,1 2-19 16,0 3 30-16,-3 14 2 0,2-13 2 0,0 6-11 16,0 4-9-16,0 3-10 0,0 1-22 0,0 0-3 15,8 21-5-15,-2-23-15 0,-2-1-16 0,5-2 4 16,3-1-16-16,1-3-2 0,-1-3-22 15,3-2 0-15,3-3-5 0,1-2-2 0,-10-3-14 16,6 0-5-16,2 0-7 0,19-18 8 16,-16 10-22-16,-3-4 2 0,0 0-4 0,-2-1-10 15,-2-4-16-15,-1-3-7 0,-3 1 3 0,-2-4-5 16,0 4-3-16,0 1 12 0,-4 1-1 16,1 2-8-16,-3 4 13 0,0 1-5 0,-1 3 1 15,0 7-5-15,0 0 11 0,0 0 4 16,-8-4 0-16,4 6-4 0,2 3 0 0,1 2 9 15,-4 9-7-15,2-4 13 0,2 5-3 16,1 1 3-16,0-9 7 0,10 15 9 0,0-7 0 16,0 2-10-16,7-4 0 0,-2-1 12 15,4 0-4-15,1-3-1 0,3-2-16 0,0-4 6 16,1 2 5-16,1-6-16 0,-2 1 5 0,-11-2 2 16,22-10-13-16,-14 3 16 0,-1-3-16 15,-1 1 11-15,-2-6-14 0,-2 0 15 0,-3-1-14 16,-2-2 11-16,-1-3-5 0,-3 1-3 15,-3 0-7-15,2 0 9 0,-4 10-13 0,0-5 2 16,-18-11 7-16,8 11 2 0,-2 2-4 16,-2 4-27-16,-1 2-19 0,2 4-14 0,2 1-37 15,2 2-10-15,9 0 10 0,-8 0-98 16,1 0-29-16,-4 12-58 0,-1-1 25 0,5-5-226 16,5 2 38-16,1-2 34 0,1-6-25 15,0 0 29-15,18 22 15 0,-3-12 58 0,2 0 10 16,2 0 29-16,1 2-3 0</inkml:trace>
  <inkml:trace contextRef="#ctx0" brushRef="#br0" timeOffset="329158.1511">19486 15963 806 0,'0'2'268'15,"1"-1"-9"-15,2 2-10 0,-2-2-18 0,-1 0-16 16,-1-1 21-16,-1 0-45 0,2 2-30 15,-1-2 17-15,0 0-5 0,-1 0-16 0,1 0-35 16,-1 0-4-16,0 0-11 0,0-2 24 16,-1 2-1-16,0-1-33 0,2 0 20 0,-1-2-34 15,1 3-1-15,-1-1-1 0,2-1-11 0,0 1-24 16,1 1 15-16,2-1-5 0,0 2-13 16,3-1-18-16,0-1 13 0,-2 2 2 0,2-1-22 15,1 0 10-15,1 0-3 0,1 0 6 0,2 0-21 16,3 0 12-16,1 0-12 0,18-10 15 15,-16 7-15-15,-1-4 3 0,0 2-2 0,-3-1 8 16,0-2 5-16,-4 2-2 0,-2 4-17 16,-1 0 6-16,-1-3-3 0,-1 3 17 0,-2 1-8 15,0-1-3-15,-1 0 5 0,-1 2 12 0,-1 4-16 16,0-1 13-16,-1 2 5 0,-5 9-14 16,-2 3 11-16,1 2-9 0,-3-1-4 0,4 1 3 15,0 3 3-15,1-3 0 0,0 1-4 0,0-1-1 16,3-1-8-16,-2-3 1 0,1 1-9 15,2-7-15-15,1 1-28 0,1-3-31 0,-2 0 8 16,2-7-53-16,0 0-17 0,0 0-53 16,0 7-28-16,12 1-49 0,-8-8 22 0,1 2-270 15,1-4 56-15,11-3 17 0,-17 5 49 0,31-10 11 16,-11 1 36-16,1-6 35 0,-1 0 14 16,2-2 35-16</inkml:trace>
  <inkml:trace contextRef="#ctx0" brushRef="#br0" timeOffset="329687.563">20136 15700 603 0,'4'-7'306'0,"0"1"-33"15,-1 2-51-15,-2 4 30 0,1 0-17 16,0 5 7-16,-2 2-20 0,0 0-26 0,1 18 39 16,-1-14-4-16,0 9-8 0,0 4-16 0,13 28 5 15,-5-25-15-15,0-4-24 0,1 1-9 16,3 2-26-16,-3-4-16 0,0 1-2 0,3-7 3 15,-1-3-15-15,0-2-6 0,2-3-3 0,-2-4-8 16,0-1-20-16,-1-3 5 0,-2 0-14 16,4 0-13-16,18-14 0 0,-14 5-1 0,3-2-16 15,-4 0-11-15,0-4 0 0,-1-2-17 0,-1 0 8 16,-1 0 2-16,-2 0-13 0,-3 2 2 0,2 3 9 16,-4 0-1-16,-2 6-4 0,0 0-4 0,-2 4-3 15,-1 2 0-15,0 0-7 0,-4 0 6 16,2 4 3-16,-3 11-1 0,0-1 4 0,-2-1 5 15,3 3-4-15,2-1 5 0,-1 2-4 16,3-10 3-16,0 2 6 0,0 4 6 0,0-1 5 16,12 8-3-16,-4-16-10 0,2 4 10 15,2-4-9-15,1-2-2 0,-1-2 0 0,-2 0 4 16,4 0 4-16,18-11-13 0,-12 1-1 16,-1-3-4-16,0-1 3 0,0-5 2 0,-3 0-17 15,-1-1-3-15,-2-2 7 0,3 3 1 0,-5-6 1 16,-1 0-1-16,0 1-4 0,-6 1-2 0,-2-1 10 15,-2 15-1-15,0-4-13 0,-18-14 8 16,4 18-1-16,-3 2-5 0,-4 4-4 0,1 1-14 16,8 2 1-16,-3 0-18 0,-4 0-22 0,-16 12 7 15,18-3-99-15,-1-1-49 0,6 1-51 16,0 2 24-16,1-4-293 0,6 0 8 0,1 0 39 16,4-7 36-16,0 8 45 0,16 13 25 0,3-9 45 15,3 1-6-15,0-1 47 0,6 2 14 16</inkml:trace>
  <inkml:trace contextRef="#ctx0" brushRef="#br0" timeOffset="330143.9003">21246 16022 983 0,'13'-6'364'0,"-2"2"-44"16,-1-6-39-16,-3 2 30 0,-1 1-3 15,-1 1-28-15,-1 0-10 0,-3 2-39 0,-1 4-16 16,0 0-19-16,0 0-31 0,0-6-7 0,0 6-18 15,-13-9-27-15,-3 14-5 0,2-3-7 16,-2 5-23-16,0 0-5 0,2 3 4 0,2 1-16 16,-1 1-9-16,1 0-11 0,1 0 3 0,5-1 3 15,2 0-11-15,2-1-10 0,1-1 10 0,1-9-14 16,0 6-7-16,15 15 13 0,-4-10-8 16,-2 0-7-16,4 1 9 0,1 0-12 0,1-2-2 15,-1 2 4-15,0 0-1 0,0 0-3 16,-2 0 6-16,1 2-8 0,-4-6-7 0,-2 4 14 15,-2-6-2-15,-1 2-5 0,-3-3 9 16,-1 0 14-16,0-5 2 0,0 0 18 0,0 0-6 16,-12 14 9-16,7-13-10 0,-1-1 23 15,-2 0-21-15,-10-3 8 0,11 3-4 0,-18-10 23 16,9 3-5-16,2 2 0 0,2-4-18 16,3-3-7-16,2-1-21 0,5 2 21 0,2-2-38 15,0 5-19-15,0-5-2 0,17-19-18 0,-4 13-24 16,1 2-16-16,2 1-18 0,1 0-37 0,4 3 13 15,-1 0-83-15,0 1-32 0,1 4-36 16,-2 3-32-16,1-3 29 0,0 7-262 0,0-2 53 16,-5 3 34-16,-6 0 25 0,6 0 14 15,-3 0 20-15,18 15 43 0,-18-12 9 0,-2-1 40 16,-2-1 7-16</inkml:trace>
  <inkml:trace contextRef="#ctx0" brushRef="#br0" timeOffset="332056.499">15650 16579 226 0,'-16'0'168'16,"16"-14"-28"-16,0 14 1 0,-25-23-7 16,22 18 1-16,-1 3-3 0,2-2 0 0,0 1-13 15,-1 1-6-15,1-1-18 0,0 3-25 16,2-1 19-16,-2 2 15 0,2 3-9 0,0 3-8 16,0 0 6-16,2 16 6 0,-2-10 4 0,0 5-13 15,15 30 8-15,-8-24-13 0,3 2-18 16,0-3 4-16,3 1 4 0,2-2-24 0,0 0 15 15,3-3-14-15,1-2-12 0,0 0 14 16,4-5-15-16,2 0 4 0,2-5-15 0,-2-4 6 16,3 1-9-16,-12-4 3 0,7 0-6 0,4 0 1 15,28-14-9-15,-25 7 8 0,-1 2-14 0,2 0 3 16,0-2 2-16,-1 1-4 0,1 2 5 16,2-1 3-16,0 3-12 0,-1-1 9 0,4 3-8 15,-1 0 12-15,-17 0-22 0,7 0 16 16,4 0-7-16,41 11 8 0,-30-5-4 0,0 0 4 15,-3 3-17-15,1-1 17 0,2 4-13 0,1-1 13 16,0 3-17-16,-1-1 17 0,3-2-16 16,-3 1 15-16,0 2-8 0,1 0-9 15,-1-2 2-15,-4 3-1 0,-2-3 14 0,-3 1-2 16,-2 1-2-16,-3 0-10 0,-4 0 10 0,-2 1-8 16,-4 2 10-16,-1 0 7 0,-5-2 24 0,-2 1-19 15,-3 1 21-15,-3-5-11 0,-2-12 18 16,0 8-9-16,0 1-4 0,-16 11-16 0,9-12 3 15,0-2-9-15,1-1 9 0,1-1 3 0,0-1-4 16,-3 0 24-16,4-3-20 0,-1 2-3 16,1-2 32-16,0 0-5 0,-1 0-5 0,5 0 2 15,0 0-6-15,0 0-40 0,-6 0 1 0,6 0-1 16,-10-13 16-16,9 9 4 0,0-1-23 0,2-2 1 16,2-7 0-16,5-3 2 0,0 0 17 15,1 2-8-15,5-2-2 0,1 2-1 0,5-1-1 16,-2 1 0-16,5 2 1 0,2-3-3 15,4 4 19-15,3-2-4 0,-1-1-1 0,6 3 11 16,1 0-4-16,1 2-52 0,0 2 30 16,-3 1-6-16,5-3-20 0,-1 4 4 15,0 1 0-15,0 2 31 0,1 2-1 0,-1 0-2 16,-19 1-15-16,8 0 5 0,6 0 7 0,3 0-8 16,0 0-15-16,3 0 20 0,40 12 3 0,-60-12-11 15,10 0 1-15,4 0 22 0,4 0-1 16,4 0-1-16,1 0-15 0,6 0-20 0,-1 0 22 15,-1-7 4-15,51-1-13 0,-51 4-2 0,1 1 5 16,-3 2 2-16,-1-2-1 0,-3 0 1 16,2 3 1-16,-2-3-1 0,0 1 0 0,2 0-6 15,-3-2 4-15,1 0 0 0,-3 0 27 0,2 2-8 16,1-3 22-16,-5 5-4 0,2-5-5 16,1 3-20-16,0-2 3 0,-2 2-1 0,0 1 15 15,0-1-18-15,-19 2 12 0,11 0-13 0,5 0 1 16,3 0-2-16,4 0 1 0,0 0-2 15,2 0-8-15,48-9 9 0,-69 9-1 0,14 0 0 16,5 0-10-16,3 0 18 0,0 0 5 0,2 0-20 16,0 0 19-16,-1 0-8 0,-1 0-16 15,0 0 11-15,-3 0-4 0,1 0-7 0,0 0 24 16,-1 0-16-16,0 0 27 0,-3 0-4 0,1 0-11 16,39-10-7-16,-40 8-1 0,-2-1-13 15,3-1 20-15,-2 2-3 0,1-4 1 0,-1-3 1 16,3 4-1-16,-5-2 10 0,0 2-2 0,-2-1-23 15,-1-1 8-15,-4 1 19 0,-1 1-4 16,1-2-8-16,-4 3 30 0,-2-4-13 0,-5 3 16 16,-1-3-10-16,-4 3-6 0,-1 2-1 0,-5-4 4 15,0 1-8-15,-1 2 2 0,0-1-16 0,3-5 12 16,-3 2-3-16,2-4-6 0,3 2-8 16,-7 1 0-16,1 1 1 0,-1 2 7 0,0 1-4 15,-1 0-3-15,2 0 6 0,-3 1-9 16,0 1 8-16,-2 0 3 0,3-1-10 0,-2 1 4 15,0 3-10-15,0-3 12 0,0 0-16 16,-1 1-3-16,0-2-13 0,0 4 1 0,0-2-61 16,0 2-14-16,0 0-19 0,0 0-21 15,0 0 8-15,0 0-35 0,0 0-25 0,0 0-2 16,0 0-37-16,0 0 21 0,-11-14-162 0,6 13-68 16,0 1 8-16,1-1 30 0,-1-1 25 15,-2 2 55-15,0-1 19 0,-9-2 12 0</inkml:trace>
  <inkml:trace contextRef="#ctx0" brushRef="#br0" timeOffset="333283.301">19835 17166 612 0,'0'0'197'16,"0"0"-20"-16,0 0 17 0,0 0 7 0,0 0-20 16,0 0-14-16,0 0-10 0,0 0-11 15,-17 5 8-15,17 3-33 0,1 11 11 0,-1-10-14 16,0 6-5-16,0 2-11 0,13 18-4 15,-8-14 3-15,4 0-19 0,0-1 7 0,2 1-10 16,4-1 5-16,1-1-26 0,0-2 10 0,1 1 2 16,0 0-4-16,2-1-9 0,2 3 15 15,2-4-34-15,6 1 14 0,-4 1-14 0,2 0 13 16,3-5 10-16,1-3-19 0,2 2-31 0,1-3 31 16,3 4-16-16,2-5 2 0,1-1-12 15,1 0-1-15,4 4-2 0,-3-3 17 0,4 1-29 16,0-2 22-16,3 1-1 0,0 0 5 0,2-2-19 15,0 2 6-15,-1-3 0 0,2-1-2 16,-2 2 3-16,-1-4-2 0,1 0-6 0,-2-2 6 16,-24 0-2-16,13 0 14 0,50-12-12 15,-37 7 29-15,0-2-25 0,5-2 21 0,-2-2 11 0,0 2-30 16,0-1-23-16,0 0 34 0,-1-4-15 16,1 2 13-16,-4-2 3 0,-1-1-11 0,2 0-15 15,-2-2 11-15,2 0-17 0,0 0 11 16,-1-3 5-16,-1-1 5 0,1 2-26 0,-1-1 17 15,1-1-14-15,-1-1 12 0,-2 1-7 0,-1 0-19 16,-2-2 22-16,-3-1-1 0,-1 0-2 16,1 2 20-16,-8 0-20 0,0-1 19 0,-2 0-15 0,0-4 2 15,-7 3-3-15,4-1-24 0,-1 1 36 16,-3-3-24-16,2 5 6 0,-3-2 3 16,-2 3 8-16,-2-1 14 0,0 1-17 0,-1 0-1 15,-2 0-10-15,0 3 17 0,0-2-14 0,2 1 17 16,-6-2 2-16,0 4-20 0,-2 4 9 0,-1-1 16 15,0 2-9-15,-5 1-4 0,-2 2 4 16,2 1 3-16,1 2-11 0,-1-1 15 0,0 0-16 16,-1 3-5-16,1 2 5 0,-1-1 9 15,0-2-13-15,1 1 7 0,-1 1-3 0,0 0 5 16,-1-1-9-16,1 0-4 0,-1 1-4 0,0-1 9 16,0 0-6-16,0 0 11 0,1 1-10 0,-2 0-8 15,2-1 11-15,-1 2 13 0,-1-2-5 16,1 2 6-16,0-1-17 0,-1 1 10 0,0-1-11 15,1 0-16-15,0 3-18 0,-1 0-2 0,0 0 4 16,0 0-59-16,0 0-23 0,0 0-31 0,0 0-44 16,0 0-46-16,0 0 23 0,0-7-278 15,0 7 21-15,0 0 45 0,0 0 44 0,-11-13 8 16,7 12 20-16,-2-1 24 0,0 1 15 16,-9-3 9-16</inkml:trace>
  <inkml:trace contextRef="#ctx0" brushRef="#br0" timeOffset="333832.26">22648 16607 351 0,'-6'0'300'0,"1"0"-39"0,1-1-19 0,-1 2-25 15,2-1-40-15,-1-1-15 0,2 1 0 16,0 1-25-16,2-1 1 0,0 1-6 0,0-1 7 15,2 1 4-15,0 0 3 0,0 0-9 16,0-1-1-16,2 0-13 0,1 1 19 0,-1-1-14 16,1 0-14-16,2 0 29 0,-1-2-36 15,3 2 0-15,4 0 10 0,16-12-37 0,-13 7 1 16,1-2 8-16,-1 1-23 0,1-3-15 0,4 0-1 16,-2-2-2-16,0-3 0 0,4 0-9 0,-3 0-13 15,-3-1 16-15,2 1-16 0,1-1 14 16,1-1-20-16,-4 0-8 0,2 1 16 0,-2 1-14 15,-3 0 9-15,0 1-15 0,-1 2 10 16,-3-1 10-16,-3 4-3 0,-1 3 17 0,-1 0-15 16,-1 0 2-16,-1 1 20 0,1 1-3 0,-1 1-4 15,-1-1-1-15,0 0-4 0,-2 2-12 16,3 1-3-16,-1-3 3 0,0 2-5 0,0 0-12 16,-1-1 5-16,-1 2-2 0,0 0 2 0,0 0 12 15,0 0-1-15,0 0 6 0,16 21 15 16,-11-4 7-16,1 5 4 0,-1 0-5 0,0 4 10 15,3 3-15-15,0-1 11 0,1 0-22 0,2 2 12 16,0 1-19-16,-1 0 1 0,2-1-5 16,0 1 10-16,-2-1-20 0,2-3 3 15,-4 1-34-15,0-2-23 0,-1 0-19 0,0-4-26 16,-3 0 8-16,1-5-134 0,-1-5-29 16,-4-6-58-16,2-1 26 0,-1-4-300 0,-1-1 58 15,0 0 21-15,0 0 41 0,6-12 43 16,2 0 25-16,3-2 70 0,5 1-9 0,0 1 23 15,3-2 19-15</inkml:trace>
  <inkml:trace contextRef="#ctx0" brushRef="#br0" timeOffset="334001.2106">23600 16785 993 0,'3'1'357'0,"-1"0"-15"0,0 1-76 16,2 0-27-16,-1-2-34 0,-1 0-52 0,-1 3-35 15,2-3-27-15,0 0-47 0,-2-3-66 16,2 3 0-16,0 0-307 0,0-3-77 0,-1 0 54 16,0 0 9-16,-1 1 17 0,-1 1 33 0,3-4-10 15</inkml:trace>
  <inkml:trace contextRef="#ctx0" brushRef="#br0" timeOffset="335026.9363">23188 15660 514 0,'0'0'341'16,"0"0"-66"-16,0 0-40 0,0 13-20 16,0-13-38-16,0 0-53 0,0 0-31 0,27 20-33 15,-19-18-53-15,13 1-1 0,-3-3-211 16,6 0-156-16,-13 0 17 0,9 0 47 0,4 0 21 16</inkml:trace>
  <inkml:trace contextRef="#ctx0" brushRef="#br0" timeOffset="335198.3924">24229 15703 679 0,'6'-3'293'16,"1"1"-53"-16,-1-1-72 0,0 1-49 0,6-5-51 15,1 0-70-15,2-2-1 0,-1 2-312 0,2 1 8 16,1-1 9-16,0-1 4 0</inkml:trace>
  <inkml:trace contextRef="#ctx0" brushRef="#br0" timeOffset="335369.849">25084 15622 617 0,'15'-3'380'0,"-5"0"-74"16,5-2-27-16,-6-1-48 0,1 2-18 0,-2 0-43 15,4-2-57-15,-2-1-51 0,4 0-65 16,-1-3-80-16,2 0 6 0,4 1-284 0,1-1 3 16,2 1 27-16,-1-2 30 0,5 2 5 0</inkml:trace>
  <inkml:trace contextRef="#ctx0" brushRef="#br0" timeOffset="335534.2855">26039 15522 972 0,'3'-2'288'0,"1"0"-44"0,-1-1-23 15,1 0-76-15,-2 0-51 0,2 1-73 0,1-1-2 16,0-1-240-16,-3 2-136 0,3-1 28 16,-1-1-6-16,-1 1 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4:00:29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 334 325 0,'0'-15'370'0,"21"-17"-42"0,-17 17-65 16,-6 3 9-16,4 1-23 0,-1 0-28 0,6 1 6 15,-9 5-3-15,2-1-29 0,0 3-8 16,-5 3-47-16,0 3 1 0,-3 3-21 0,-1 7-7 16,-7 0-19-16,3 3-31 0,-1 3-7 15,1-1 23-15,-1 2-12 0,0 2-7 0,4-4-6 16,-2 1-6-16,1-5-4 0,5 1-28 0,-4-1-1 15,8-2-2-15,-2 1 18 0,4-2 14 16,0-3-4-16,13 9-4 0,-6-7-5 0,6-3-5 16,1 2-26-16,-1-1 25 0,6-3-3 0,0-1 18 15,6 8-3-15,0-4-52 0,2 0 3 0,-4-1 3 16,1 2 0-16,-6-1 20 0,-7 6 5 16,-1-5-3-16,-4-1 0 0,0 2 42 0,-5-1-2 15,2 2 12-15,-3-11 9 0,0 11-3 16,-12 11 5-16,5-15-11 0,-5 0-9 0,0 1-1 15,-5-1-10-15,2 2-14 0,-6-3 11 0,-1 1-8 16,-2 2-5-16,-3 1-6 0,0-3-2 0,1-7-21 16,14 0-38-16,-7 0-17 0,-1 0 4 15,2 0-59-15,0 0-25 0,5 0-10 0,1 0-22 16,-7-15-35-16,13 9-30 0,9 2 19 0,0-10-163 16,1 5-93-16,9 0 35 0,3-1 14 15,3 3 53-15,2-9 6 0,4-2 44 0,2 7 11 16,2-1-15-16</inkml:trace>
  <inkml:trace contextRef="#ctx0" brushRef="#br0" timeOffset="385.5249">1457 526 331 0,'-2'0'345'0,"2"4"-45"0,0 7-30 16,-1 2-20-16,0 10-1 0,-2-1 28 0,-1-3-35 16,2 3-29-16,1-4 11 0,1 5-16 15,0-14-29-15,0 5 15 0,13 19-34 0,-4-18-8 16,-1-3-12-16,1-3-21 0,1-2-9 15,2-3 1-15,-1-3-11 0,0 2-8 0,1-1-26 16,-1-15 17-16,0 4-30 0,5 0 21 0,-3-2-32 16,1 0 15-16,-3-3-10 0,1-5-24 0,-4 6 11 15,-4-4-6-15,3 3 8 0,-3 0-4 0,-1 2-11 16,2-1 16-16,0 12 1 0,-3-5-7 16,0 5-7-16,0-2 3 0,-2 3-6 0,-2 4 2 15,-1 3-4-15,-1 0-1 0,0 0-3 0,1 4 4 16,0 1 4-16,2-3 6 0,-1 5-11 15,4-4-3-15,1-3 2 0,1 4 8 0,0-3-14 16,2 0 7-16,0 3-3 0,0-7 0 0,3 0 7 16,-2-1-7-16,1-2 2 0,1 0 1 15,1-4-12-15,-1-1 2 0,3 0-42 0,-1 0-8 16,0-4 3-16,-3-3-133 0,1-2-15 0,-2-4-41 16,-3 1-45-16,1-1 29 0,-5 0-209 15,0-1-40-15,0 2 45 0,0 3 31 0,-8 1 30 16,3 2 24-16,-3 7 25 0,2-4 55 0,-1 7-24 15,0-4 12-15</inkml:trace>
  <inkml:trace contextRef="#ctx0" brushRef="#br0" timeOffset="1564.6887">1812 271 261 0,'0'-15'313'0,"0"15"-35"0,-21-28-16 0,19 22-26 15,-2 3-2-15,4 0-20 0,2 0-41 0,-4-3 4 16,-2 10-30-16,4 2 8 0,-6 8-12 16,10 6 2-16,-1 6 8 0,0 6-14 0,1 4 55 15,-1 6-28-15,1 5-15 0,7-5 11 0,-6 3-15 16,0-1-12-16,-1 0 13 0,3-6-35 15,-3-4-2-15,-2 0-14 0,3-9-1 16,-2-2-16-16,0-3-9 0,-1-4 14 0,1-3-22 16,0-2-4-16,-1-6-1 0,-2 1 1 0,1-1-19 15,-1-5 0-15,0 0-7 0,0 0 8 0,1-12 0 16,-3 4-16-16,1-9 1 0,1 2-16 16,0-1 9-16,-1-2-15 0,1 0 8 0,0 2 3 15,-1-1-4-15,1 3 3 0,1 2-11 0,-1 5 3 16,0 2 1-16,3-6-8 0,0 6 6 15,3 0-4-15,2 3 10 0,3-1-25 0,3 3 15 16,-1 0-6-16,2 4 7 0,-1 0-13 0,6 2 19 16,-4-5-15-16,2 7 1 0,-3 2 21 0,2 0-11 15,-5 2-4-15,-3 0 14 0,-1 1 10 0,-4-1 0 16,0 2-9-16,-4-7 5 0,0 3-2 16,0 0 11-16,-18 17 1 0,3-19-5 15,-1 5-6-15,-2-5 3 0,-4 0-18 0,-1 3-13 16,1-8-41-16,-1 2-31 0,5-1 9 0,1-4-114 15,-4 5-39-15,15-5-35 0,-4 0-45 16,1 0 33-16,-2-14-236 0,12 8 8 0,1 1 49 16,4 0 30-16,3-2 14 0,1 0 25 0,3 0 64 15,4 0 17-15,1 2 10 0</inkml:trace>
  <inkml:trace contextRef="#ctx0" brushRef="#br0" timeOffset="2031.9762">2139 209 953 0,'2'-12'338'0,"0"5"-22"0,-1 7-26 0,-3-2-17 16,2 4-33-16,2 7-28 0,-2 5 36 15,2 12 10-15,-1 5-16 0,5 5 3 0,-3 13-15 16,0-2-8-16,-2 1-2 0,1-3-31 0,-2 5 9 16,0-27-39-16,0 12-18 0,0 2 10 0,0 3-33 15,0-3-18-15,0-2 12 0,0-4-25 16,0-4-45-16,0-6-17 0,0-1-37 0,0-6-11 16,0-2-72-16,14-3 11 0,-6-10-127 15,1-9-30-15,2-2-48 0,2-5 28 0,-5-5-166 16,4-3 36-16,1-1 30 0,1 1-72 0,1 1 29 15,-6-2 29-15,2 5 15 0,-2 3 21 16,0 1 22-16,-2 3 14 0,-2 7 3 0</inkml:trace>
  <inkml:trace contextRef="#ctx0" brushRef="#br0" timeOffset="2661.7391">2334 611 716 0,'-6'3'236'0,"2"1"7"0,-7 1 2 0,4 2 5 16,-5 1 13-16,-1 2-35 0,0 1-27 0,-3 1 45 16,1 2-12-16,3-1 22 0,-1 5-21 15,4-1-10-15,-1 1-15 0,4 1-11 0,1-2-20 16,3-2-10-16,-1-2-24 0,3-7-7 15,0 4-22-15,16 10-9 0,-5-8 3 0,1-3-13 16,0-1-11-16,4-3-13 0,0-3-13 0,-6-2 9 16,4 0-13-16,6 0-9 0,22-17-11 0,-19 12-22 15,1-6 0-15,-3-5-10 0,0 2 2 16,-3-5 2-16,-1 2-11 0,0-2-6 16,-7 2 5-16,2-2-2 0,-5 3 3 0,-2 2-7 15,-4 2 8-15,1 2 5 0,-2 10 0 0,0-11 1 16,0 11-1-16,-13-6-14 0,3 11 19 0,-1 3-11 15,3 5 15-15,-4 4-12 0,3-1 16 16,2 1 8-16,4 1 10 0,-2 0 1 0,5 0-5 16,0-10 5-16,0 3-11 0,0 2-5 0,18 12 1 15,-10-16 15-15,6-2-17 0,0-3 17 0,-5-4-11 16,5 0 2-16,21-11 2 0,-11 4-11 16,-1 3-9-16,0-7 14 0,-3-7-15 0,0 5 16 15,3 1-17-15,-9-5 6 0,-1 4 5 0,0 0-19 16,-3 3 4-16,0 1-8 0,-4 6 0 0,-3-7 8 15,0 9-6-15,-1 0-3 0,-3 2 0 16,-2 0-13-16,0 6 15 0,-2-2-1 0,6 1-8 16,-3-2 9-16,-2 3-8 0,6-1 15 0,2 2-7 15,3-1-2-15,-1-4 1 0,2-3 10 0,2 3-13 16,0-1 11-16,2-2-10 0,1 2 3 16,-1 1-1-16,-12-3 5 0,11 0-3 0,-2 0-7 15,-1 0 7-15,7 7 3 0,-8-2 7 16,-3 2-14-16,-2 6 5 0,2 0-3 0,-2-1 8 15,-2 3-2-15,0-3-4 0,1 2 0 0,1-1 5 16,-2-6-6-16,0 3 8 0,0 2-11 16,0-1-2-16,0-1 12 0,0-2 1 0,0 0-3 15,0-8-3-15,0 9 6 0,0-9 2 16,0 7-5-16,-12-6-25 0,6 0-28 0,1-3-48 16,-4-5 2-16,4 4 10 0,0-5-95 0,1-2-35 15,3-1-33-15,-1 0-56 0,2 1 33 0,0 0-201 16,12-16-2-16,-7 11 19 0,6 2 34 15,-11 3 48-15,1 2 38 0,-1 2 23 0,0 6 21 16,-17-9 12-16,-3 9-15 0</inkml:trace>
  <inkml:trace contextRef="#ctx0" brushRef="#br0" timeOffset="3030.2178">1099 1281 215 0,'-19'3'515'16,"4"-4"-115"-16,5 3-61 0,12-1 31 15,11-1-10-15,14-5-28 0,11-2-10 0,16-3-4 16,14-6-14-16,10-2-47 0,10-1-6 0,11 0-35 16,16 2-26-16,4-3 2 0,5 2-19 0,1 3-35 15,5 3-1-15,15 4-7 0,-1-4-27 16,-2 5-14-16,-4 0 1 0,-6 0-1 0,-12 3-17 15,-13 0-13-15,-15 2 6 0,-15-8-2 16,-13 8-14-16,-13-1 8 0,-15 3-14 0,-5-2 16 16,-4 0-11-16,-16 2 10 0,2 0-20 0,-1 0-11 15,-3 0 18-15,-2 0-27 0,-4-6 28 0,-9 3-20 16,-2 0-9-16,-1 2-33 0,0-1-45 16,0-2-46-16,2 3 11 0,1-9-159 15,-2 6-50-15,4-1 28 0,-4-3-310 0,-2 1 19 16,3 0 45-16,-2 0 40 0,-7 0 34 0,1-1 14 15,-5 1 27-15,-7-3 41 0,-3-2 63 16,0 5 31-16,-2-1 16 0</inkml:trace>
  <inkml:trace contextRef="#ctx0" brushRef="#br0" timeOffset="11095.1515">1239 1976 533 0,'0'-13'248'0,"-14"13"-24"0,14 0-11 0,-15-31-25 15,15 29 5-15,-2-4-16 0,1 2-7 0,1-1-14 16,-1 3-21-16,0-2 2 0,1 1-23 16,0 3-15-16,0 0 4 0,0 0 2 0,-7 4-15 15,4 5 16-15,3-1-7 0,0 3-17 0,-1-2 29 16,1 0-13-16,0 1 0 0,0-3-10 16,0 2 15-16,0-9-2 0,0 6-3 0,0 1 2 15,0 0-13-15,0 3 6 0,15 9 1 0,-10-12 1 16,6 1-15-16,1-3 5 0,1 1-11 15,1-3-3-15,3-1-3 0,-1-1-20 0,-9-1 10 16,4 0-13-16,7 0-6 0,-1 0-17 0,2 0 9 16,17 10 16-16,-20-6-20 0,-3 1 10 0,-3 0 5 15,0 0-3-15,1 3-15 0,-3-1 1 16,1 5 12-16,-3-4-11 0,-4 0 23 0,0-1-9 16,-2-7 5-16,0 8 7 0,0-2-14 15,0 1 7-15,-19 11-9 0,9-4 2 0,-2-6-12 16,-3 1 1-16,-2-1-21 0,-2-1-11 0,2 0-28 15,-2-2-13-15,-3-2-26 0,4-1-8 0,4 1 8 16,-11 4-85-16,2-4-42 0,5-3-18 16,9 0-48-16,-1 0 28 0,1 0-208 0,-6-16-69 15,9 2 62-15,6 4 33 0,0 10 27 0,0-10 28 16,0-1-4-16,0 2 43 0,0-4 28 0,17-14 25 16</inkml:trace>
  <inkml:trace contextRef="#ctx0" brushRef="#br0" timeOffset="11411.4938">1157 1810 374 0,'-2'-1'362'0,"2"1"-47"0,2 2-48 0,-2-3-11 15,1 1-23-15,1 6 12 0,0-4-33 0,4 0-18 16,5-1 11-16,-3-1-22 0,1 0 42 16,-9 0-37-16,14 0-9 0,1 0-25 15,4 0 2-15,3 0-36 0,0 0-6 0,1 0-23 16,-1 0 1-16,1 0-18 0,-2 0-22 0,0 0-5 16,0 0-68-16,-6 0-27 0,2 0-53 15,-4 0-39-15,-2 0-19 0,-2 0 16 0,1 0-123 16,-5 0-138-16,-5 0-49 0,9 0 31 0,-9 0 29 15,8 0 27-15,-8 0 44 0,8 0 23 16,4 5-12-16</inkml:trace>
  <inkml:trace contextRef="#ctx0" brushRef="#br0" timeOffset="11861.186">1706 1881 520 0,'-2'-1'338'0,"0"0"-60"0,0 0-24 0,1 0-36 15,0 0-9-15,0 2-34 0,1 1 7 16,-2 0-1-16,2 1-5 0,0 3 11 0,0 2-21 16,3 9 42-16,-3-7-18 0,0 6 4 0,8 25-17 15,-4-16-13-15,-1 2-12 0,2-1-8 0,-3 1-8 16,2-4-12-16,0 0-7 0,-3-1-14 15,1-3-16-15,0-2-13 0,0-3 7 16,-1-4-18-16,-1-1 4 0,0-9-4 0,0 6-5 16,0-6-3-16,0 8-14 0,0-8 4 0,0 6 5 15,-13 1-27-15,10-4 7 0,-3-1-2 16,2-3-12-16,-2 0 6 0,2-1-7 0,1 2-2 16,-1-2 6-16,1 1-1 0,1-1-10 0,0 0 3 15,-1 1-2-15,3-1-11 0,1-1 9 16,3 3-10-16,-1-1 11 0,1 0-7 0,9-5 3 15,4 2-4-15,0 2 5 0,3-1-5 0,1 1-6 16,-1-1 4-16,2-1-7 0,-1 3-19 16,-1-2-26-16,-1-1-38 0,-2 2 10 0,-4 1-71 15,-4 0-33-15,0-2-7 0,-4 1-37 16,0-1-49-16,-1 1 25 0,-2 0-138 0,0-1-86 16,-2 1 34-16,0 2 19 0,0 0 63 0,0 0 12 15,0-6 17-15,0 6 11 0,-22-20 20 0</inkml:trace>
  <inkml:trace contextRef="#ctx0" brushRef="#br0" timeOffset="12113.8554">1886 2095 640 0,'-1'-3'383'0,"-1"0"-45"0,0 1-17 0,1-2-43 15,0 2 47-15,-1 1-36 0,2-2-14 16,-2 2-27-16,2 0-36 0,0 1 2 0,0 2 13 16,2 1 0-16,0 1 0 0,0 1-10 15,3 12-37-15,1 0 9 0,1 2-17 0,-2 2-10 16,-2-2-25-16,1 2-9 0,-4-2-26 0,2 0-1 15,-2 0-23-15,0-1 2 0,0-4-8 16,0-1-28-16,0-13-28 0,0 9-10 16,0-1-34-16,0 1-20 0,0-9-34 0,0 7 7 15,0-7-86-15,0 8-41 0,0-8-46 0,0 0-73 16,0 0 26-16,0 9-193 0,5-10 38 16,-1-2 33-16,9-6-20 0,2-1 19 0,4 0 43 15,2 0 13-15,5-1 29 0,-3 0 28 0,5 2-24 16</inkml:trace>
  <inkml:trace contextRef="#ctx0" brushRef="#br0" timeOffset="13158.8267">2894 1922 336 0,'0'0'237'0,"0"0"-14"0,13 0-43 16,-13 0-10-16,0 0-11 0,0 0-18 0,0 0-14 15,0 0 0-15,0 0-17 0,0 0-6 16,0 0 8-16,0-12 3 0,0 12-12 0,0 0-5 16,0 0 15-16,0 0-2 0,0 0-12 0,-9-17-17 15,8 16-10-15,0 1 9 0,0-1-10 16,0 1-1-16,1-1-14 0,-2 0 11 0,2 2 9 15,2 0 15-15,0 0 3 0,2 0-12 0,2 1-9 16,0-1 42-16,0-1-35 0,2 0-1 16,4 0-8-16,4 0-3 0,3 0-6 0,0 0-5 15,-1 0 9-15,2 0-7 0,17-10-7 16,-19 8-24-16,-2-2-2 0,-1 2-10 0,-2-4 13 16,-3 5-3-16,-1-3-4 0,-5 4-1 0,1-3-2 15,-1 3 0-15,-1 0 11 0,0-2-20 0,-3 2-11 16,0 0-1-16,0 0 1 0,4 10 20 15,-5-3-5-15,-1 10 26 0,2-7-9 0,0 5 21 16,-7 20-8-16,5-15 6 0,2 2-4 16,-2-1 5-16,2 1-6 0,-1-1-18 0,0-3 8 15,-2-1 2-15,3-3-9 0,0-4 9 0,-1 2-18 16,1-5 2-16,0-7-10 0,0 7-48 16,0-1-7-16,0-6 3 0,0 8-69 0,0-8-57 15,0 6-36-15,0-6-39 0,0 0 22 16,0 0-283-16,10 7 7 0,-8-9 55 0,1-3 18 15,8-5 72-15,1-5 2 0,4 1 29 16,-2 1 31-16,5-4 22 0</inkml:trace>
  <inkml:trace contextRef="#ctx0" brushRef="#br0" timeOffset="13680.3447">3405 1971 920 0,'0'-6'357'0,"0"0"-18"0,0 1-44 0,0-1 21 16,0 0-22-16,0 1-27 0,1-2-22 16,0 2-8-16,-1 5-33 0,0 0-14 0,14-21-19 15,-5 12-4-15,-2 2-30 0,8 0-11 0,-4 6-11 16,0-2-19-16,1 3 0 0,-3 0-10 16,19 10-21-16,-10-4 10 0,-1 2-20 15,-1 3-1-15,-4-1-4 0,1 1-21 0,-2 0 15 16,-3 1-6-16,-5-3-7 0,-1 2 7 0,-2-4-20 15,0-7 7-15,0 7-11 0,0 0 10 0,-19 10 1 16,8-5-4-16,-1-4-4 0,0-1-7 16,-1 0-8-16,2-2 18 0,0-2-16 0,1-1 0 15,2-1 0-15,2 0-1 0,0 1-3 16,1-1 10-16,1-1-13 0,1 0-3 0,-1 1 13 16,2 0-1-16,0-1-6 0,2 0 0 15,0 0-4-15,0 0 5 0,0 0-7 0,0 0 8 16,14 2 0-16,-7-1-7 0,12 4 6 15,0-1-4-15,-1-1 0 0,5 2 0 0,-2 1 1 16,-3 3 2-16,3 0-1 0,-6-2-4 0,-2 3-6 16,-1-3 11-16,-4 0-8 0,-3 1 0 15,-3 0 6-15,-2-3 13 0,0-5-8 0,0 0 12 16,0 6 6-16,-20 11-16 0,4-10 8 16,-1 0 0-16,-2-3-5 0,-1 0 5 0,-3-2-10 15,0 0-19-15,1-2-18 0,0 2-21 0,0-1-18 16,0-1 8-16,16 0-96 0,-3 0-29 15,-5 0-34-15,-7-15-59 0,17 10 27 0,1-2-232 16,1 2 2-16,5-2 45 0,-3 0 23 0,15-12 35 16,2 3 20-16,2 3 27 0,8 1 15 15,6 2 28-15</inkml:trace>
  <inkml:trace contextRef="#ctx0" brushRef="#br0" timeOffset="14391.7376">4255 1860 481 0,'-2'0'191'0,"1"1"-36"0,0-2 23 15,-1 1 8-15,2 0-10 0,0-1-13 0,-1 1-1 16,1 0 5-16,-1 0-8 0,1 0-1 0,-1 0-15 15,1 0 15-15,0 0-11 0,1 0 11 0,-1 0-6 16,2-1-17-16,1 1-14 0,0-1 8 16,0 1-14-16,1-1 30 0,2 0-25 0,0 1 14 15,2 0-23-15,0 0 19 0,3 0-12 0,5 0-25 16,2 0-3-16,1 0-13 0,2 0-20 16,0 0 4-16,20 9 2 0,-22-4-12 0,-2 6-7 15,-1 0-12-15,-3 1 6 0,0 2-4 16,-3 1 1-16,-2 3-8 0,1-5-3 0,-5 3 5 15,-2-4 3-15,-1 0-4 0,-1-1 4 16,0-4-1-16,0 3 0 0,-14 12 0 0,5-12-8 0,0 4 19 16,-3-4-12-16,3-5-8 0,-3 4 1 0,-1-4-20 15,0 1 22-15,-4-2-16 0,3 1 3 16,1 0-8-16,4-2 12 0,2-1-14 0,0 2 12 16,0-1-8-16,3-1-1 0,0-1-3 15,0 0 5-15,1 0 6 0,0 1 1 0,1-2-5 16,2 1 4-16,0-1 2 0,0 0 10 0,0 0-7 15,10 4 10-15,-4-2 8 0,3-2-20 0,13 1 11 16,1 1-12-16,1-2 0 0,1 1-5 16,-13-1 13-16,8 0-14 0,4 0 9 0,-1 0-11 15,1 0-18-15,-2 0-14 0,0 0-5 16,-4 0-24-16,-2 0-20 0,-3 0 6 0,-3 0-80 16,11-9-22-16,-16 9-42 0,-1-2-49 0,4-1 26 15,-4 1-225-15,-1 0-39 0,1-1 34 0,0 0 28 16,-1 1 34-16,2-1 34 0,11-3 27 15,-4 1 15-15,3-2 37 0,-5 4-8 16</inkml:trace>
  <inkml:trace contextRef="#ctx0" brushRef="#br0" timeOffset="14813.8587">4924 1921 274 0,'0'-6'354'0,"-3"1"-62"15,2 0-24-15,0 1-25 0,0 1-3 16,0 1-52-16,0-2-13 0,0 3-11 0,-1 1 4 16,1 2 14-16,0 3-21 0,-1 0 41 15,1 2 13-15,0 14 14 0,-1 2-18 0,1 2 9 16,0-2-3-16,1-12-12 0,0 5 2 0,14 20-29 16,-11-15-2-16,3-3-7 0,2-1-21 15,1-3-7-15,0-2-19 0,4-4-30 0,0 0 2 16,4-4-4-16,-3-2-14 0,-5-2-21 0,5 0 12 15,20-13-17-15,-14 6-6 0,-4-4-25 16,4 0-8-16,-6-2 5 0,-2-4-14 16,2 0-6-16,-2 0-13 0,-4-3 2 0,-2 1-1 0,-2 0 11 15,-2-1-6-15,-2 11-12 0,0-4 8 16,-13-18 2-16,4 15-10 0,-4-2 4 0,-3 4-9 16,-2 0 11-16,-1 6-17 0,-1-2 12 0,0 3-11 15,-2 2-3-15,0 3 0 0,2-1-3 16,0 3-19-16,11 0-6 0,-5 0-3 0,3 0 7 15,-1 0-88-15,-13 11-35 0,13-8-38 0,5 0-69 16,3 0 32-16,0-3-169 0,3 2-78 16,2-2 35-16,1 0 33 0,0 2 28 0,3-1 27 15,14 3 23-15,8-1 20 0,4 2 8 0</inkml:trace>
  <inkml:trace contextRef="#ctx0" brushRef="#br0" timeOffset="15744.8667">6236 1835 581 0,'0'-14'271'0,"0"14"-19"0,13 0-14 16,4-27-3-16,-13 22-31 0,-1 3-7 0,0-3-27 15,-2 1 30-15,1 1-24 0,1 0-22 0,-1-1 10 16,-1 2-40-16,1-1-12 0,-2 3 8 16,0 0-14-16,-1 0 31 0,-2 2-4 0,-6 8 21 15,-1 4 7-15,0 3-10 0,0 3 10 0,-2 1 4 16,1 3-14-16,4 1 17 0,-2 2-10 15,4 1-6-15,2 0-24 0,2-2 7 0,1-14-21 16,0 5-4-16,15 24-7 0,-5-21-8 16,1-2-11-16,3-3 9 0,2-4-20 0,5 0 5 15,-1-5-19-15,-3 0-4 0,4-4-6 0,2-2 8 16,-12 0-17-16,6 0-4 0,17-12-11 16,-16 6 10-16,2-3-20 0,-8 2 7 0,0-3-9 15,-2 0-7-15,-5 1-1 0,-4 0 3 16,-1 9-11-16,0-5 13 0,0 5 2 0,-19-20-7 15,2 15-8-15,-1-1 18 0,-2 1-8 0,-2 2-13 16,-2 1-5-16,-3 2-1 0,13 0-29 16,-5 0-13-16,-3 0-18 0,1 0-17 15,0 0-25-15,5 0-19 0,2 0 12 0,-6 10-121 16,13-10-50-16,3 0-51 0,4 0 30 0,-1-1-247 16,5 1 40-16,1 0 47 0,15-2 35 0,-7 2 31 15,7 0 56-15,36-9-19 0,-25 7 17 16,6-2 58-16,1 0 29 0</inkml:trace>
  <inkml:trace contextRef="#ctx0" brushRef="#br0" timeOffset="16204.5877">6742 1850 718 0,'-2'-3'252'16,"-2"-1"-6"-16,0 3-31 0,3-3 7 15,-3 3-5-15,-1-1-31 0,2 0-3 0,-1 0-5 16,1 1-28-16,1 0-9 0,0-2-14 0,0 3 49 16,1-3 15-16,0 3 2 0,2 0-6 0,0 0 2 15,3-2 4-15,0 2-28 0,2 0-8 16,3 0-11-16,11-2-18 0,-7 2-10 0,5 0-17 16,28-10-4-16,-17 5-13 0,1-2-2 0,0 2-4 15,-1-3-8-15,0 1 3 0,-3 0 0 16,-6-1-1-16,0 3-18 0,-4 3 1 0,-4-1-2 15,-3 0-6-15,-4 2-2 0,1-1-7 0,-1 2 5 16,-5 0-7-16,0 0 0 0,0 0 14 16,0 0-12-16,5 14 21 0,-9-1 8 0,-2 5-8 15,2 1 21-15,-1 4-9 0,0 0 2 0,1 2-11 16,0 0 11-16,0-1-20 0,0 2 5 0,2 1-9 16,1-3-5-16,0 0 2 0,1-2-17 15,-1-2 2-15,0-1-6 0,1-13-44 0,0 2-13 16,0 2-39-16,0-3-42 0,0 1-35 15,0-8-29-15,0 7 15 0,0-7-156 0,0 0-73 16,0 0 35-16,0 12 31 0,-3-14 29 16,-1 0-235-16,0-1 49 0,-2 0 25 0,-12-2 38 15,1-4 28-15,-5 3 8 0,-5-1 59 16,-2 0 54-16,0 3-28 0,-5-1 11 0</inkml:trace>
  <inkml:trace contextRef="#ctx0" brushRef="#br0" timeOffset="17425.3356">1540 2687 585 0,'13'-15'311'0,"-13"15"-48"16,0 0-23-16,0-12-3 0,0 12-15 0,0 0-38 16,23-19 17-16,-21 17-44 0,-2 1-5 15,0-1 5-15,3 1 19 0,-3 0-52 0,-1 1 7 16,1 0-15-16,-2 0-2 0,0 2-13 0,0 1 9 15,-1 2 1-15,-6 6 10 0,0 4 5 16,-1 3-24-16,1 0 7 0,-3 6-10 0,3-2 7 16,-3 5-4-16,5-2-11 0,1 1-2 15,-1 3 5-15,1-3-15 0,0 3-3 0,2 0 3 16,4 0-11-16,0-16-4 0,0 7-8 0,13 25-7 16,-3-26 3-16,1 0 2 0,3-2-18 15,1-2 10-15,3-2-7 0,1-4 8 0,0-5-11 16,2 1-3-16,0-4-8 0,-10-1 9 0,3 0-8 15,21-10-1-15,-22 3-13 0,-2 2-1 0,2-2 8 16,-3-3 4-16,-2-1-5 0,-2 3 6 0,-3 1-14 16,-1-1 14-16,-2 2-6 0,0 2-13 15,0 4 6-15,0 0 1 0,0 0-3 16,-16-10-1-16,9 9-12 0,-2 1-3 0,2 0-3 16,-3 0-14-16,-5 0-16 0,-18 11-17 0,13-8-13 15,8 2 8-15,1-2-86 0,2 1-17 0,5-3-24 16,0 3-16-16,0-1-13 0,4-1-14 15,2-1-34-15,2 0 24 0,2-2-124 0,11 2-116 16,2-3 55-16,-6 2 24 0,28-7 35 0,-12 2 17 16,1-1 21-16,0-1 17 0,0-1 6 0</inkml:trace>
  <inkml:trace contextRef="#ctx0" brushRef="#br0" timeOffset="17826.9021">2154 2926 861 0,'14'-17'324'0,"-3"2"-11"16,-5 1-10-16,-2 2-46 0,-2 4-4 0,-2 8-31 0,0-7 20 15,-11-5-4-15,-1 5-28 0,-1 3-12 0,2 4-9 16,11 0-38-16,-15 0-9 0,-1 0-21 16,-15 9-16-16,17-2-1 0,6-3-21 0,1 2 3 15,2 1-6-15,2 1-8 0,3-1-5 16,0-7 5-16,0 11-13 0,18 17 6 0,-5-14 0 16,1 1-10-16,1-1-4 0,0 1-8 0,0-1 0 15,4 3 3-15,-2-3-15 0,-1 0 1 0,0-1 12 16,-3-1-9-16,1 0 2 0,-2-1-9 15,-4 0 9-15,-4-3-7 0,2-1 21 16,-2-1-2-16,-4-6 19 0,0 8-18 0,0-3 12 16,-18 12-5-16,6-8 3 0,-3-3-19 0,2 1 9 15,-6 0-8-15,0-2 2 0,0-5-20 16,3 1 3-16,8-1-3 0,-16-10-2 0,13 9-3 16,2-11 6-16,1 3-13 0,5 4 12 0,3-7-13 15,0 3 9-15,16-17-7 0,-5 9-34 0,4-1-10 16,0 0-5-16,3-1-26 0,0 2-20 15,3 0-47-15,1 3 12 0,0 2-92 0,0 0-40 16,5 0-40-16,4 0 26 0,0 2-283 16,2 2 45-16,0-1 39 0,1 1 15 0,-1 1 45 15,6 0 36-15,-5 2 29 0,1 0-4 16,-1 0 47-16,3 2 11 0,2 2 9 0</inkml:trace>
  <inkml:trace contextRef="#ctx0" brushRef="#br0" timeOffset="18655.4134">3205 2867 564 0,'-4'-1'319'0,"1"-1"-13"0,-1 1-18 0,-1 0 12 15,3-1-10-15,-1 1-37 0,0-2-30 0,2 2-24 16,-1-3 19-16,0 1-12 15,0-1 4-15,1 1-43 0,1-1 1 0,0 0-22 16,0-2-11-16,2 2-3 0,-2 4-24 0,14-20-2 16,-4 12-5-16,1 2-9 0,3 1-27 0,-1 0 14 15,3 1-17-15,-3 3-8 0,-13 1-14 16,13 0-5-16,1 0-2 0,18 17 2 0,-18-7 1 16,-1 2 1-16,0 0-12 0,-3 2 6 0,-1 3-5 15,-1 0-4-15,-2 0 11 0,-4 2-12 16,0-2-5-16,-2-9 8 0,0 4-1 0,-13 17-10 15,4-8 6-15,-2-5-7 0,-1 0 11 16,-6-1-10-16,0 1-5 0,1-3 0 0,-2-3 10 16,2 3-5-16,-1-6-4 0,2 1 0 0,-1 0 5 15,1-1-14-15,7-5 0 0,-1 1-2 0,2-1 6 16,8-2 1-16,-8 0 10 0,8 0-10 16,-7 0 13-16,7 0-22 0,-11-12 7 0,11 9 3 15,0-1 1-15,2 0-7 0,1 1 6 16,1-2 13-16,8-3-4 0,3 2 22 0,-1 0-15 15,-1 6 19-15,4-1 2 0,-10 1-3 0,4 0 16 16,3 0-7-16,0 0 6 0,1 0-10 16,18 16-3-16,-17-16-3 0,3 5-16 0,-4-1 16 15,0-1-22-15,-5-1 10 0,0 1-12 16,-3-3-13-16,3 3-35 0,-1-2-11 0,-2 0-21 16,2-1-46-16,7 4-19 0,3-3 13 0,-6 1-114 15,0-2-61-15,-1 0-16 0,-3 0 25 0,1 0-228 16,1 0 39-16,-1 0-40 0,8-12 35 15,-12 9 31-15,8-3 30 0,-1-2 76 0,-1 0 22 16,1 0-5-16,-2-2 4 0</inkml:trace>
  <inkml:trace contextRef="#ctx0" brushRef="#br0" timeOffset="19039.5014">3773 2871 544 0,'2'-9'363'0,"0"2"-18"15,1 2-47-15,0 0-1 0,-3-1-19 0,0 6-32 16,-1-2 1-16,-1 3 2 0,-1 0-1 15,1 2-16-15,-1 1-3 0,-3 12-27 0,1-7 7 16,-1 5 0-16,1 3-11 0,0 2-6 0,1-1-1 16,1 1-20-16,1 0-5 0,2-9-4 15,0 4-25-15,0 2 4 0,12 17-16 0,-5-16-8 16,2-5 4-16,5 1-33 0,-1-6 8 0,0 3-12 16,2-2-10-16,0-5-14 0,-1-1 8 15,-14-2-9-15,10 0-1 0,7 0-14 0,13-16-3 16,-16 11-4-16,2-5 2 0,-7-4-7 0,3 0-11 15,0-4 15-15,-4-1-13 0,-1 2-8 16,-1-3 9-16,1 4-5 0,-7 6-4 0,0-1-11 16,0-1 7-16,0-1-33 0,-17-12 10 0,6 15 7 15,-5 2-28-15,2-1 12 0,-5 3-11 0,0 2-9 16,-1 2-27-16,-1 1-3 0,-2 1-26 16,13 0-27-16,-5 0-40 0,-2 0 14 0,3 0-90 15,0 0-15-15,-9 11-28 0,16-9-21 16,3-1 26-16,1 1-174 0,1-2-78 0,0 0 32 15,2 0 57-15,0 0 23 0,-1-5 29 16,2 3 24-16,1 0 35 0,1-2-3 0,1 1 13 16,15-3 30-16</inkml:trace>
  <inkml:trace contextRef="#ctx0" brushRef="#br0" timeOffset="20344.9255">4661 2750 241 0,'0'0'447'0,"0"0"-63"16,0 0-68-16,0 0-19 0,0 0-36 0,0 0-33 16,0 0-26-16,0 0 29 0,0 0 3 0,0 0-3 15,0 14-20-15,16 20 2 0,-13-19 5 16,0 8-4-16,-1-3-6 0,0 2-24 0,0 2-12 15,2-4 6-15,-4 4-18 0,1-2-11 16,0-4-5-16,-1-9-30 0,0 5-16 0,0 3 8 16,0-3-20-16,-13 10 0 0,9-16-4 0,0-3-16 15,1-1-4-15,-1-1-2 0,2-2 9 16,-2-2-24-16,0 1 20 0,2-2-10 0,0 0-29 16,0-2 1-16,1 0 1 0,0 1-8 15,1-2 6-15,1 2-9 0,0-1-1 0,1-1-22 16,0 1 21-16,2 1-13 0,2 0-7 0,8-2 13 15,0 2 3-15,3-2-16 0,5 3 17 0,-1-2-2 16,-1 2-17-16,-9 2-25 16,5 0-20-16,1 0-17 0,0 0-38 0,-1 0-16 15,-2 0 13-15,-2 0-85 0,-2 0-7 0,-2 0-38 16,-1 0-31-16,-7 0 5 0,16-9 9 0,-15 6-12 16,1 1 25-16,0-1-86 0,-3-2-25 15,0 1-8-15,-1-2 6 0,-1 2 44 0,-2-9 72 16,-1 4 123-16,-2-3 75 0,0-1 5 15,2 1 104-15,1 0 16 0,-1 3 34 16,2 2 28-16,1 0 25 0,0 4-9 0,0-2-20 16,2 2-13-16,-1-1 54 0,0 1-20 0,2 1 30 15,-1 2 16-15,2 0 8 0,-2 5 15 0,1-1 7 16,3 13-14-16,0-1 14 0,-3-6-15 16,8 23-18-16,-1-4-2 0,-2-5-14 15,2 2-26-15,-2 1-17 0,3 0-16 0,-6-3-22 16,1 0-10-16,-1-2-12 0,0-4-27 15,0-1-21-15,-2-6-37 0,0-2-49 0,0-9-36 16,0 0 8-16,0 0-171 0,-2 8-63 0,4-11-59 16,-1-3 33-16,2-9-228 0,4 0 56 15,0-5 38-15,2-1 13 0,-1-3 34 16,0 2 26-16,1 2 33 0,3-3 45 0,-3 3 25 0,1-4 0 16,0 4 10-16</inkml:trace>
  <inkml:trace contextRef="#ctx0" brushRef="#br0" timeOffset="20569.5398">5060 2839 247 0,'1'-5'492'0,"1"1"-13"0,-1 1-39 0,0 0-56 16,0 1-33-16,1 2-22 0,-1 1 8 0,1 1-9 15,1 3-3-15,3 11-28 0,1 1-29 16,0 4-5-16,1 2-21 0,0 4-15 16,-2-1-38-16,1 3-10 0,1-3-19 0,-3 1-16 15,0-2-16-15,1-4-13 0,-1 0-2 0,-1-5-62 16,-2-3-36-16,-1-4-12 0,0-2-49 0,-1-4-57 15,2-1 11-15,-2-2-192 0,0 0-60 0,0-12 33 16,6 1-272-16,-1-5 58 0,0-4 37 16,0 0 49-16,-1 0 23 0,2 2 9 0,-2-3 49 15,2 1 11-15,0-1 11 0,-3 4 19 16,2 0 13-16</inkml:trace>
  <inkml:trace contextRef="#ctx0" brushRef="#br0" timeOffset="21061.847">5204 2836 261 0,'-8'-12'545'0,"3"0"-31"16,1 2-41-16,1 1-46 0,1 1-29 0,2 1-43 16,0 7-43-16,0-7-41 0,0 7-17 0,14-23-48 15,-2 14-14-15,1 2-25 0,1 2-14 16,0 3-4-16,-14 2-21 0,11 0-12 0,3 0-19 16,18 15-9-16,-18-5 5 0,2 4-9 15,-2 2-7-15,-2-1-5 0,-3 0-1 0,-1 0-12 16,-2-1-10-16,-1-1-12 0,-4-2 8 0,-1-1-13 15,0-10 13-15,0 7-9 0,0 1-12 0,0-1 9 16,0-7 2-16,-13 15-14 0,9-11-9 16,-1-1 6-16,-7 6 4 0,2-5-3 15,2 3-15-15,1-6 20 0,0 3-22 0,2-2 10 16,0 0 4-16,2 1 6 0,0-2-20 0,1 0 6 16,1 0 5-16,-1 0-5 0,2-1-1 15,0 0-1-15,0 0 5 0,8 0-7 0,-3 1-8 16,1-1 15-16,3 0-25 0,12 2 26 15,-10-2-11-15,22 7 14 0,-10 5-4 0,-2-7 7 16,0 2-16-16,0 0-2 0,-3 3 7 0,-1-2-6 16,-4 1-1-16,0 3 20 0,-5-3-18 15,-3-1 5-15,1 0 14 0,-6-8-10 0,0 9 5 16,0-4 11-16,-15 14-16 0,2-10 13 0,0-1-15 16,-5-2-3-16,-2 0 19 0,-1-1-22 15,-4 0-21-15,0-4-19 0,1 2-16 0,-3-3-31 16,1 3-42-16,2-3 9 0,13 0-99 0,-20-10-34 15,8 2-68-15,9-1 27 0,3 1-271 0,5 2 13 16,-2-8 53-16,8 4 45 0,0 10 12 16,0-11 47-16,22-13 25 0,-3 8 24 15,6 5 11-15,3 2 27 0,7 0 2 0</inkml:trace>
  <inkml:trace contextRef="#ctx0" brushRef="#br0" timeOffset="21892.2126">6386 2777 333 0,'-3'0'346'16,"0"0"-30"-16,0-1-28 0,0 0-25 0,-1-2 25 0,2 3-10 16,-2-1-33-16,1-1 51 0,0-1-36 15,1 1-1-15,0-2-27 0,2 0-17 16,0 0-10-16,1 0-16 0,2-2-26 0,9-5-17 16,0 0-14-16,7 0 0 0,1 4-11 15,2 0-6-15,4 1-12 0,2 6-16 0,2 0 0 16,-17 0-5-16,29 10-12 0,-17 0-12 0,-4 2 12 15,1 4-10-15,-5 0 2 0,-4 2-12 0,-3 1 5 16,0 1-17-16,-6 0-1 0,0-2 1 16,-4-10 9-16,0 7-22 0,-16 17 16 0,9-15-7 15,-4 0-2-15,-3-8-1 0,0 5 1 0,-5-2-19 16,-1-1 14-16,2-5-6 0,-1 1-11 16,3-1 12-16,-2 1-10 0,6-4-4 0,1-2 0 15,1-1 9-15,2 1 1 0,2-1-10 16,1 1 5-16,1-1 0 0,0 2-2 0,2-1-17 15,0-1 16-15,1 0-25 0,1 1 4 0,0-1 3 16,0 0 18-16,0 0-16 0,15 0 2 16,-8 0 0-16,15 0 14 0,-13 0-13 0,7 0 13 15,4 0-8-15,4 0-18 0,2 0-16 16,1 0-21-16,2 0-32 0,0 0-31 0,1 0 12 16,1 0-126-16,-3 0-46 0,1-7-56 0,23-2 29 15,-30 8-251-15,-2-5 66 0,-3 2 12 16,-2-1 35-16,-6 1 25 0,0-2 35 0,-3 4 25 15,-1-3 14-15,-1 2 41 0,-1 1 6 0</inkml:trace>
  <inkml:trace contextRef="#ctx0" brushRef="#br0" timeOffset="22574.5254">7096 2796 842 0,'1'-1'329'16,"-1"-2"-7"-16,1-1-41 0,-2 1 9 15,1-1-37-15,-1 2 31 0,-2-1-16 0,2 0-9 16,-1 1-20-16,-1 0-13 0,0-1-11 0,0 1-20 16,0 0-19-16,0 3-9 0,-1 0-11 15,-2 1-9-15,1 1-6 0,-7 8-3 0,-1 5 11 16,1 0-8-16,3 5-10 0,2-1 6 16,2 0-15-16,1 0 2 0,0 1-22 0,4-13 4 15,0 7-15-15,0 2 7 0,16 17-13 16,-6-18-3-16,4-2-17 0,1-4 5 0,2 0-15 15,2-1-8-15,3-3 1 0,1-4-4 0,-12-2-5 16,6 0-14-16,25-16 20 0,-19 12-13 0,-3-8-10 16,-2 1 2-16,0-5-11 0,-1 0-7 0,-2-1-15 15,-2-1 6-15,-1 1 6 0,-5-2 1 16,-1 0-10-16,-3 0 10 0,-2 7-2 0,-1 12-9 16,0-15 7-16,-14-11-12 0,3 16 4 0,-2 0-4 15,-5 5-7-15,-3-2-30 0,-2 5-30 16,-2-1-21-16,-1 0-34 0,1 2-11 0,14 1 13 15,-5 0-91-15,-3 0-28 0,0 0-62 0,2 0-15 16,2 0 29-16,3 0-254 0,1 0 29 16,4 0 64-16,7 0 6 0,-8 5 49 0,8-5-3 15,-8 0 74-15,-8 11 5 0,12-8 37 0,-2-3 11 16,-8 7 6-16</inkml:trace>
  <inkml:trace contextRef="#ctx0" brushRef="#br0" timeOffset="23970.9647">1726 3548 421 0,'0'-14'289'16,"0"14"-4"-16,0 0-30 0,-14 0-27 0,14-14 37 15,0 14-29-15,-13-18 14 0,12 16-17 16,1-2-27-16,0 1 12 0,-1 1-16 0,-1-1-15 15,2 2-11-15,-2-1-8 0,0 1-17 16,1 0-23-16,-2 2 11 0,-1 0-17 0,-2 5-18 16,-3 5 12-16,-2 4 2 0,-1 3-5 0,0 5-6 15,1-1 2-15,3 2-6 0,-5 4 9 0,1 0-3 16,-1 4-22-16,-1 1 3 0,1 1-9 16,0 0 12-16,3-1-24 0,1-3 11 15,1 1-6-15,3-2-9 0,0 3-20 0,5-4 17 16,0-16-14-16,0 3 1 0,0 2 3 0,17 16-23 15,-9-22 3-15,3-1-4 0,1-4 6 0,0-5-13 16,-12-1 6-16,14 0 4 0,16-15-3 16,-14 4-11-16,0-2-13 0,-2-1 7 15,0-4-2-15,-4 7-11 0,-2-7-11 0,-1 4 12 16,-4-1 7-16,-1 1-12 0,-2 2 7 0,0 12-4 16,0-8 1-16,0 2-11 0,-12-6 2 0,3 4 7 15,-6 4-22-15,1 3 10 0,14 1-14 16,-15 0-6-16,-17 11-7 0,14-5-15 0,0 0-8 15,5 1-21-15,2 0-30 0,6 0 13 16,3-3-46-16,1 2-14 0,1-5-17 0,0-1-25 16,10 3-18-16,-2-3-20 0,11-1-27 0,-10 1 26 15,6 0-185-15,22-11-55 0,-20 5 48 0,6-1 54 16,0 1 12-16,-1-2 16 0,4-1 16 16,-1 4 27-16,-2-5-11 0</inkml:trace>
  <inkml:trace contextRef="#ctx0" brushRef="#br0" timeOffset="24249.2004">2088 3678 781 0,'5'-8'394'15,"-1"0"32"-15,3-4-1 0,-3 7-35 0,1-1-29 16,-2 2-22-16,0 2-12 0,-2-1-33 0,1-1-36 16,-2 3-45-16,3 3-13 0,-2 2 26 0,0 0-16 15,1 13 9-15,0 2-37 0,-1 3 5 16,0 5-19-16,-1 0-17 0,0-12-13 0,0 6-13 15,0 4-14-15,0 1-11 0,0 3 7 16,-11 24-13-16,11-41-10 0,0 7-24 0,0 1-20 16,0 0-27-16,0-1-36 0,-9 13-45 15,7-23-50-15,-1-4-59 0,3 2 17 0,-2-4-143 16,2-3-66-16,-3 3 32 0,1-2-272 0,-2 1 77 16,1-2 46-16,-3 0 31 0,0 3 10 15,2 0 49-15,-4-3 15 0,-5 9 50 0,-1-1 24 16,-1-1 16-16,2 5-15 0</inkml:trace>
  <inkml:trace contextRef="#ctx0" brushRef="#br0" timeOffset="25124.5281">1427 4421 596 0,'1'-3'289'0,"1"2"-36"0,0 0-19 15,0-1-30-15,-2 0 13 0,0 0-5 0,0 1-25 16,0 0 31-16,4 0-7 0,-4-1-23 0,0 2 6 15,0-2 5-15,0-1 0 0,0 3-10 0,-2-2-20 16,2 0-29-16,-2-2 3 0,2 1-3 16,-2 0-28-16,0 0 4 0,0-1-19 0,0 0-7 15,-1 0 13-15,1 1-11 0,2 1-2 0,0-2-12 16,0 1-12-16,-2 1-6 0,2 1-13 16,0 1 8-16,0 0-17 0,0 0 2 0,13-1 2 15,-5 2 5-15,0-1-5 0,9 3-9 0,-7-3-11 16,5 0 4-16,3 0-8 0,-2 0 8 15,4 0-5-15,-2 0 0 0,21-10-9 0,-24 4 12 16,1 2-3-16,-5 2-11 0,-4-1 11 0,2 1-6 16,-4 0 21-16,-1 2-3 0,0-2-6 15,-2 2 8-15,0-3-16 0,-1 3 8 0,-1 0-8 16,0 0-2-16,0 5-1 0,0-3-16 0,-1 3 20 16,-1 0-2-16,1 0-1 0,-4 13 5 15,2 1 6-15,-1 2-2 0,0 4 5 0,-3-1-16 16,5 2 5-16,0 0-6 0,-1 2 10 0,3 1 1 15,-2-3-11-15,0 1-12 0,0-1 9 16,0-2 20-16,-3-2-18 0,3-2-1 0,-1 1-7 16,-3-7-23-16,1-2-16 0,3-1-26 15,0-5-26-15,0 0-41 0,1-2 13 0,-1-3-142 16,2-1-50-16,0 0 27 0,2 0-259 0,-2-2 1 16,1 1 30-16,2-4 45 0,0 0 46 15,9-8 18-15,-1-1 30 0,1 1 25 0,4-2-1 16,2-2 55-16,0 0-24 0</inkml:trace>
  <inkml:trace contextRef="#ctx0" brushRef="#br0" timeOffset="25521.0826">1973 4449 658 0,'11'-12'420'16,"-1"2"7"-16,-4 4-39 0,-1 1-21 0,-1 2-53 16,1 0-13-16,-3 5-21 0,0-1 4 0,2 3-12 15,-2 1-22-15,0 12-3 0,-2 7-13 16,1-2-12-16,-1-10-23 0,0 8-5 0,0 4-12 15,0-1 5-15,0 3-35 0,0 0-15 16,-14 21-10-16,9-25-24 0,-2-4-15 0,3-1 2 16,-3-3 1-16,4-2-6 0,-2-5-18 15,1 1-6-15,0-3-4 0,-1 0-12 0,0-3-4 16,0-1-5-16,-1 0 19 0,3-1-25 0,3 0-11 16,0 0 17-16,0 0-11 0,-7 0-9 15,7 0 0-15,-12-12-3 0,10 9 0 0,2 1 8 16,0-1-7-16,3 1 3 0,-1 0-12 0,2 0 6 15,9-4-6-15,6 2-9 0,3-3-2 16,-2 0 5-16,6 3-7 0,3 0 8 16,1 0-8-16,-1-1 4 0,4 2-29 0,-7-2-1 15,-1 1-35-15,-2-1-22 0,-4 2-20 16,-2 0-33-16,-7-1-40 0,-3 1 18 0,1-1-87 16,-2 1-14-16,-2 2-23 0,-2-3-29 0,-2 4 28 15,0 0-142-15,0 0-69 0,0 0 39 16,0 0 3-16,-12-12 25 0,6 7 66 0,1 2 16 15,1-1 20-15,-1 2 53 0,-5-6-26 0,-2-1 15 16</inkml:trace>
  <inkml:trace contextRef="#ctx0" brushRef="#br0" timeOffset="25733.686">2216 4582 565 0,'-4'-6'344'0,"0"2"-13"15,2-1-23-15,0 5 16 0,1-2-43 0,-2 0 24 16,1 1-6-16,2 2 2 0,-2 1 17 16,2 0-11-16,-1 6-15 0,1 1-13 0,1 13-28 15,-1-12 12-15,0 4-18 0,0 6-27 0,0 3-22 16,0 0-22-16,0 1-18 0,0-2-14 15,0 0-16-15,0 2-12 0,0-2-45 0,0-3-27 16,0-2-39-16,0-5-25 0,0 0-20 0,0-6-38 16,0-6-47-16,0 0 11 0,7 11-114 15,-7-12-73-15,2-1 29 0,-2-3-231 0,1-3-37 16,1-10 35-16,1-4 34 0,2 2 26 16,0-3 49-16,4 1 32 0,3 1 28 0,3-4 30 15,9-1 9-15,7-3 26 0</inkml:trace>
  <inkml:trace contextRef="#ctx0" brushRef="#br0" timeOffset="26850.2736">3161 3462 418 0,'0'0'178'0,"0"0"-30"0,0 0-3 0,0 0-17 16,14-14-15-16,-14 14-4 0,0 0 6 0,21-23-8 15,-18 21-12-15,0-2 14 0,1 1 11 16,-1 0-6-16,1-1-2 0,-1 0 25 0,-2 2 10 16,1 0-6-16,0-1 16 0,-1 1-4 15,2 0-17-15,-2-1-5 0,0 0-15 0,0 2 56 16,-1-1-22-16,2 1 13 0,-2-1-29 15,1 1 3-15,0 0-12 0,-1 0-9 0,0 0-7 0,3-1-9 16,-3 2-13-16,0 0-5 0,0 0 15 16,0 3 2-16,-1-2 13 0,1 3-14 0,-2 0 3 15,-3 10 4-15,1-3-4 0,0 6-4 16,-1-1 10-16,-2 4-23 0,0 2 10 0,0 0-16 16,2 2 7-16,-1 1-1 0,0 3 6 0,1 1-6 15,0-1 2-15,2-1 1 0,0 1-14 0,2-2-9 16,1-13 13-16,0 5-22 0,11 23 3 15,-4-18-10-15,3-6 6 0,1-1-22 0,5-3 5 16,-2-4-2-16,4 1-4 0,-2-3-6 0,3-3-2 16,-3-3-2-16,2-1-10 0,-7 0 15 15,2 0-4-15,17-12 16 0,-13 5-5 0,-3-4-28 16,-2-1-10-16,0-1 22 0,-3 0-34 0,-1 1 2 16,-1 3-2-16,-4-1-10 0,-2 3 16 15,0-1-14-15,-1 1 15 0,0 7-17 0,0 0 9 16,-19-17-27-16,8 14 17 0,-2 3-29 15,-6 0 0-15,-2 0-23 0,1 0-11 0,11 0-32 16,-6 0-31-16,-2 0 15 0,-16 10-105 0,22-8-10 16,3-2-27-16,1 3-39 0,3-3 28 0,-1 0-179 15,4 2-61-15,1-2 36 0,3-2 65 16,1 1 10-16,0-1 54 0,2 2 21 0,2-2 37 16,-3 1-8-16,16-2 1 0,-2-2 38 15</inkml:trace>
  <inkml:trace contextRef="#ctx0" brushRef="#br0" timeOffset="27102.9165">3612 3578 342 0,'6'-5'477'0,"-2"-1"-57"0,1 2-64 16,-1 3-17-16,-2-1-5 0,2 2-8 0,-1 3-7 16,1 0-19-16,7 8 0 0,-1 1-21 15,-2 5-30-15,0 1-22 0,1 3-19 0,1 0-5 16,-4 2-9-16,-1-2-29 0,1 3-7 15,-2-2-25-15,0-1 6 0,-2-1-47 0,0-3-23 16,-2-4-31-16,0-3-43 0,0-1-26 0,0-4-34 16,0 0 4-16,0-5-138 0,0 0-76 15,0 0 25-15,-12 3-205 0,8-4-82 0,-1-1 25 16,-6-5 49-16,0-1 49 0,-3 1 19 0,-1-2 8 16,0 1 83-16,0-4-15 0,0 3 32 15,1-2 1-15</inkml:trace>
  <inkml:trace contextRef="#ctx0" brushRef="#br0" timeOffset="27450.8423">3439 3674 442 0,'-3'-7'467'15,"1"0"-86"-15,1 0-55 0,1 0 52 0,0 2-13 16,0-1-23-16,0-1-16 0,11-12-26 0,-2 5-26 16,0 4-22-16,4 0-12 0,3 1-16 15,1 1-23-15,1 1-12 0,4 4 8 0,0-2-24 16,2 5-2-16,0-1-10 0,-11 1-21 15,6 0-15-15,29 14-8 0,-21-4-18 0,-2-1-6 16,-3 4 0-16,3 1-6 0,1 2-25 16,-2 1 7-16,2 3-10 0,-7-2-5 0,1 2-13 15,-4 3-6-15,-1-3-5 0,-4 1 10 0,-6 1-18 16,0-1 16-16,-5 1-10 0,0-13-10 0,-12 19 14 16,-1-12-2-16,-6-2-12 0,1 0-5 0,-7-2 11 15,-3-3-32-15,0 0-18 0,0-4-6 16,-1 0-47-16,-1-1-28 0,-4-1-34 0,4 2 15 15,3-2-127-15,0-1-36 0,3 1-28 16,5 1 30-16,0-3-191 0,7 1 44 0,12-2 38 16,-9 0-94-16,1 0 36 0,8 0 54 0,0 0 15 15,0 0 20-15,-10-3 32 0,11 3 36 16,4 3-6-16,9 2 4 0</inkml:trace>
  <inkml:trace contextRef="#ctx0" brushRef="#br0" timeOffset="28399.3912">3240 4363 351 0,'0'0'376'0,"0"-13"-10"0,-15 13-48 15,15 0-18-15,0 0-31 0,-23-22-14 0,20 19-37 16,1 2-20-16,1 1-9 0,0-1-22 15,2 1 26-15,0 0 2 0,2 1 12 16,3 0-19-16,-1-1-2 0,2 0-13 0,0 0-8 16,13 3-11-16,-11-3-14 0,6 0-2 0,2 0-21 15,2 0-20-15,1 0-2 0,-3 0 0 16,3 0-25-16,19-11-12 0,-19 10 5 0,-4-2-5 16,-4 1-8-16,-1 1-9 0,-11 1-9 0,8 0 6 15,-1 0 2-15,1 0-11 0,9 18-5 0,-8-4 16 16,-3-1-12-16,-1 3 19 0,-1 2-1 15,-3 6 6-15,1-1-22 0,0 0 25 16,-1-2-9-16,0-1 4 0,-1-8-25 0,0 3 5 16,0 3-6-16,0 0-7 0,0 1 1 0,0-2 18 15,0-2-18-15,0-1 8 0,-11 7-21 0,10-13-24 16,0-3-25-16,0 0-31 0,0-1-23 0,1-1-41 16,-2-1 13-16,1 1-110 0,1-1-49 15,0-2 26-15,2 0-213 0,0-3-59 0,3 0 34 16,-2 1 21-16,10-6 38 0,1 2 32 15,4 0 25-15,-1-1 52 0,2-1 26 0,0 4-16 16,2 0 29-16</inkml:trace>
  <inkml:trace contextRef="#ctx0" brushRef="#br0" timeOffset="28945.7816">3925 4475 1026 0,'9'-12'354'16,"-4"-1"-46"-16,-1 2 11 0,-3 1-7 0,0-2-48 15,-1 2 5-15,0 10-14 0,0-8-23 16,0-3-18-16,0-3-9 0,-15-9-16 16,12 14-22-16,-3 3-11 0,-3-3-19 0,-3 1 1 15,1 5-6-15,1 0-26 0,10 3 10 0,-15 0-21 16,-15 12 1-16,15-3 0 0,-1 4 4 0,2 3 8 16,0 2-14-16,2 0 2 0,3 0-19 15,2 2 18-15,1-1-14 0,5-2 1 0,1-7-2 16,0 2-13-16,15 11-18 0,-10-15 9 15,1-1-12-15,0-4 11 0,2-1-16 16,-1-2 0-16,-7 0-33 0,13 0-2 0,18-12 5 16,-13 3 0-16,-1-1-17 0,0-5-11 0,-3 3-11 15,2-5 14-15,-3-3-13 0,-3 7 6 16,1 0 7-16,-5 4 6 0,3-1-13 16,-3 3 16-16,-2 2-4 0,-1 2-4 0,0-1 5 15,-1 2-1-15,0 1 10 0,-1-1 19 0,3 2-11 16,-4 0 13-16,0 0-4 0,0 0 28 0,1 14 4 15,0 4 16-15,1 1 0 0,0-1-7 16,-1 5 29-16,1 0 6 0,0 3-12 16,-2-12-2-16,0 7 3 0,0 2-6 0,0 0-15 15,0 1 9-15,0-2-7 0,0 2-25 0,0-2 7 16,0-4 10-16,0 0-18 0,0-4-25 0,0-2-12 16,0-2-10-16,0-3 2 0,0-7-43 15,0 7-34-15,0-7-30 0,0 0-15 0,3 8-44 16,-3-9-21-16,0 0-15 0,2-1 20 0,-2-2-116 15,0 1-61-15,2-2 34 0,-2-1-233 16,5-8 50-16,-3 4 45 0,-1-2-28 0,3-3 68 16,-3 2 29-16,4-3-7 0,-1-1 41 0,6-1 40 15,4-2 22-15,2 3 14 0,2-4-1 0</inkml:trace>
  <inkml:trace contextRef="#ctx0" brushRef="#br0" timeOffset="31199.3945">5098 2810 217 0,'0'0'189'0,"0"0"-46"0,0 0 1 0,0 0-11 15,0 12-20-15,0-12 6 0,0 0-41 16,0 0 4-16,0 0-6 0,-18 26 1 0,16-22-5 16,0-1-39-16,0 1-9 0,0-1 4 0,0-1-26 15,-1 3 6-15,1-3-1 0,-2 2 0 16,2-1 11-16,0 0 12 0,-3 1-17 0,4-1-30 15,0 1 34-15,-1-1-26 0,0 0 43 0,0-1-35 16,1 0 50-16,0 1-39 0,0 0 39 0,1-1 7 16,0-2-12-16,0 0 21 0,0 0-8 0,0 0 23 15,0 0 4-15,0 0-11 0,0 0 10 16,0 0-6-16,0 7 23 0,0-7-5 0,0 0 28 16,0 0-6-16,0 0 10 0,0 0-16 15,0 5-14-15,0-5 15 0,0 0-1 0,-8 7-13 16,8-5 28-16,0-2-2 0,0 0-8 15,-1 0 20-15,0 0-30 0,2 0 4 0,-1 0 13 16,1 0-6-16,-1 0-9 0,1-2-17 16,0 0-1-16,0-1-21 0,0 0 2 0,0-1-1 15,1 1-11-15,0-2-10 0,1 1-1 0,-1-2 0 16,7-5-13-16,-4 2 8 0,1 1-11 16,4-1-12-16,-4 1 8 0,3 1 1 0,0-1-12 15,0 1-4-15,0 2 0 0,3-3-3 0,0 2-13 16,-1 0-11-16,-3 3-13 0,0-1-17 15,2 0 3-15,3 1-81 0,-4-2-38 0,-1 1-25 16,-1-1-36-16,-1 2-17 0,1 0 25 0,-3 1-221 16,2 0-64-16,-1-3 66 0,-1 5 33 0,1-3 27 15,0 2 25-15,0-2 24 0,1 2-12 16,-2 0 38-16,0-2 17 0</inkml:trace>
  <inkml:trace contextRef="#ctx0" brushRef="#br0" timeOffset="32637.7343">4738 3527 470 0,'0'0'300'0,"0"0"-49"15,0 0-16-15,0 0-16 0,-14 0 3 16,14 0 5-16,0 0-14 0,-22-4-15 0,19 5-31 16,1-1 34-16,0 1-24 0,1 0-7 0,0 0 14 15,-1 0-10-15,2 0-15 0,-2-1 4 16,2 0-21-16,3 1-6 0,0 0 26 0,2-1-18 15,2 1-2-15,15 1-5 0,-1-2-2 0,1 0-7 16,2 0-17-16,-2 0-18 16,-10 0-9-16,7 0-4 0,1 0-4 0,2 0-10 15,0 0-16-15,-3 0-9 0,20-10 11 0,-26 7-6 16,-5 2 7-16,0-2-13 0,-1 3-2 16,-2 0-16-16,-1 0 5 0,-1-1-7 0,0 1-11 15,-3 0-3-15,0 0 5 0,0 0 2 0,8 11-14 16,-8-4 12-16,-4 12-3 0,4-6-3 15,0 3-8-15,0 4 0 0,0 4 15 0,-7 24-9 16,5-23-2-16,1 1 10 0,1-15 6 0,0 6-6 16,0 3-16-16,0-1 10 0,0-2 3 15,0-2-17-15,0-2-35 0,0-1-7 0,0-3-47 16,0-1 11-16,0-2-103 0,0-6-52 0,0 0-36 16,11 12 24-16,-7-12-242 0,3-1 41 15,-1-2 34-15,8-3-26 0,0-5 11 0,0 1 69 16,-1-3-10-16,-2-2 41 0,4 3 9 15,-4-4 19-15,3-3 16 0</inkml:trace>
  <inkml:trace contextRef="#ctx0" brushRef="#br0" timeOffset="32990.7149">5230 3635 312 0,'2'-5'430'0,"0"0"-48"0,-2 1-58 16,0 1-10-16,0 3-40 0,-1 0 26 16,-2 3 0-16,-1 1-25 0,2 2-9 0,-7 5-38 15,-4 0-15-15,6 3-27 0,-1-2-13 0,3-2-5 16,1-3-5-16,1 3-28 0,2-4 5 15,0-1-13-15,1-1-14 0,0-4-7 0,0 0-8 16,0 0 5-16,13 15-18 0,-1-9-11 16,2 1 2-16,2 0-8 0,3-1-12 0,-1 0 3 15,2 0-3-15,0-3-10 0,-2 2-5 16,1-2 3-16,0 3-9 0,-4-2-16 0,0 1 12 16,-1 2-1-16,-5-1-6 0,0-2 15 15,-4 1-5-15,-2 2 24 0,-1-2-23 0,-2 0 2 16,0-5 15-16,0 0-8 0,-11 21 9 15,0-9-18-15,-1-3 9 0,-3-1-15 0,-1 2-8 16,-2-3 9-16,0 0-20 0,-3-2-17 0,0 1-6 16,2-2-30-16,-5-1-28 0,3-1-53 15,5 0 12-15,1-2-107 0,15 0-45 0,-13 0-41 16,2 0 28-16,-6-14-220 0,14 7-50 0,-2 2 52 16,2-2 39-16,2 0 16 0,0-1 54 0,1 1 21 15,0 0 15-15,0-3 57 0,0-2-13 16,0-2 44-16</inkml:trace>
  <inkml:trace contextRef="#ctx0" brushRef="#br0" timeOffset="33257.9365">5202 3655 1095 0,'0'-2'448'16,"0"-1"-65"-16,2 3-23 0,2-4-35 15,1 2-40-15,10-4-14 0,1 1-22 0,2-1-33 16,3 3-22-16,4-1-20 0,-2 0-14 0,1 0-14 16,1 1-19-16,1 3-4 0,0-3-18 15,-4 2-15-15,-2-2-28 0,0 3-39 0,-6 0-37 16,-2-1-20-16,-12 1 3 0,8 0-117 16,-1 0-37-16,-7 0-45 0,10 0 22 0,-3 0-215 15,-7 0-49-15,0 0 44 0,0 0 25 0,9 12 24 16,-11-9 4-16,-1 1 61 0,-7 7 4 15,-1 0-4-15</inkml:trace>
  <inkml:trace contextRef="#ctx0" brushRef="#br0" timeOffset="34318.3106">5082 4243 739 0,'0'0'330'0,"0"-12"-23"15,14 12-13-15,-14 0-20 0,0 0-16 0,0 0-33 16,23-27 12-16,-21 24-25 0,-1 1-18 15,1 0-12-15,-1 1-25 0,-1 1-4 0,1 0-7 16,-1 3 24-16,-1 0-24 0,-1 4 7 0,0-2-1 16,-3 14-7-16,-2 1 7 0,-1 2 1 15,2 2-19-15,2 4 11 0,-1 0-6 0,0 0-21 16,3 3 10-16,-1-3-20 0,2-2-4 0,1 2-1 16,0-14 5-16,0 7-30 0,0 1-4 0,13 24 3 15,-8-27-25-15,1 0 2 0,-1-4 1 16,-1-5-8-16,1 4-6 0,2-6-3 0,-2-4 3 15,-1-1 0-15,1-2-5 0,-5-1-23 16,0 0-6-16,7 0 3 0,5-9-1 0,-4-3-32 16,-3 0 8-16,-2-1-17 0,1-3 1 15,-3 4 0-15,-1 12 6 0,0-12-13 0,0 2 10 16,-10-12-8-16,1 11-2 0,-3 3-10 0,0 1-7 16,0 4 12-16,-1 1-9 0,1 2-15 15,1 0-16-15,0 0 3 0,-15 10-22 0,15-5 11 16,2-1-34-16,4 0-51 0,2-2-16 0,1 1-15 15,4 0-44-15,0-2-33 0,4-1 29 16,0-1-248-16,1 1 45 0,12-7 18 0,-2 5 33 16,2-5 28-16,3 1 7 0,-3-1 36 15,1-2 21-15,0-2 34 0,0 0-25 0</inkml:trace>
  <inkml:trace contextRef="#ctx0" brushRef="#br0" timeOffset="34674.254">5349 4330 413 0,'0'-2'447'0,"0"-1"-54"0,0 2-57 0,0 1 65 16,-1 0-40-16,1 1-21 0,-1 4-25 15,1-2-12-15,-2 3-23 0,1 12-9 0,1-9-13 16,0 7-19-16,0 4-13 0,0 2-27 16,0 0-12-16,0 3-31 0,0-3 0 15,0 1-28-15,0-3-2 0,0-1-28 0,0-4-18 16,0-3-2-16,0-3 12 0,0-1-35 0,0-1 21 15,0-7-14-15,0 10 4 0,0-5-23 16,0-5 1-16,0 7-12 0,0-7-10 16,0 0 18-16,0 8-1 0,16 1-18 0,-13-7 12 15,10 5-5-15,-2-6 0 0,1 1-24 16,4 0 31-16,-3-2-27 0,0 0 8 0,0 2-16 16,-5-2-22-16,4 0-8 0,2 0-29 0,14-15-46 15,-14 9-49-15,2 0 13 0,0-1-118 16,-3-3-41-16,-7 2-50 0,5-2 31 0,-7 1-267 15,0 1 85-15,-2 0 21 0,-2 1 26 0,2 0 38 16,-2 7 38-16,0-5 25 0,0-2 15 16,-11-13 1-16,5 3 75 0,-2 3-14 0</inkml:trace>
  <inkml:trace contextRef="#ctx0" brushRef="#br0" timeOffset="34910.8814">5384 4342 272 0,'-6'-3'478'16,"0"2"-48"-16,3-2-68 0,-1 1 11 16,1-1-51-16,0 1-21 0,0-1-27 15,3 2-28-15,1-3-28 0,2 1-18 0,1 2-11 16,2-2-40-16,8-2-11 0,2-1-25 0,1 3 6 16,0-3-25-16,1 0 0 0,-1 1-53 15,2 5-4-15,-2-4-75 0,-2 2-59 0,-1-2-34 16,-1 0-55-16,-1 2 16 0,-3-1-283 15,-1 1-16-15,-2 0 71 0,-1 0-5 0,-1 0 40 16,0 2 46-16,-4 0 11 0,0 0 22 0,0 0-29 16</inkml:trace>
  <inkml:trace contextRef="#ctx0" brushRef="#br0" timeOffset="35112.9275">5421 4432 1195 0,'-4'2'381'0,"2"1"-20"0,2 0-3 16,1-1-8-16,1-1-47 0,2 5-22 0,1-5-30 16,2 0-24-16,12 4-35 0,1-3-27 15,4-2-52-15,-3 1-36 0,2 0-8 0,-12-1-162 16,5 0-101-16,5 0 16 0,23-11-293 0,-24 5 32 16,-1 0 14-16,-1 0 10 0,1-2 68 15,0 1 3-15,0-4 22 0,0 4 18 0,3-3 15 16</inkml:trace>
  <inkml:trace contextRef="#ctx0" brushRef="#br0" timeOffset="36448.187">6562 3516 784 0,'0'0'305'0,"0"0"-14"0,0 0-21 15,-15 0-19-15,15 0-31 0,-23-11-6 0,20 11 2 16,0-3-16-16,0 1-22 0,0-1 37 15,-1 1-33-15,3-2-7 0,0 1-35 0,1-1 8 16,2 2-23-16,3-3-15 0,-2 1 0 0,10-3-19 16,3 0-10-16,4 1 3 0,-1 4 0 15,-9 2-16-15,6 0-3 0,18 11-7 0,-14-2 13 16,-3 3-17-16,0 0 0 0,-6 2-14 0,-1 2 10 16,-3 1-15-16,-4 1 14 0,-3-3-22 15,0-8 15-15,0 6-6 0,-11 16 0 0,3-15 1 16,0 0-15-16,-4-2 13 0,2 1-11 15,-1-3-6-15,-3 1-6 0,1-4 2 0,-1 1 4 16,3-4-6-16,-5 2-4 0,6-2 1 0,1 0 6 16,0-1-1-16,1-1-3 0,2 0 1 0,3-1-2 15,-2 1 4-15,2-1-10 0,0 2 7 0,1-3-8 16,-1 1 5-16,3-1 4 0,0 0-7 16,0 0 4-16,18 1 0 0,2-3 0 0,-11 2-7 15,8 0-9-15,3 0 20 0,2 0-15 16,24-8-21-16,-21 8-13 0,-1-6-38 0,3 5 8 15,-4-2-92-15,-3-1-50 0,1-1-36 0,-2 3-52 16,-2-4 32-16,1 4 22 0,-3-3 22 16,-2 2-258-16,-3-1 18 0,-3 1 34 0,2 1 28 15,-5 0 48-15,1 0 25 0,0-1 4 0,-1 1 13 16,1 1-3-16</inkml:trace>
  <inkml:trace contextRef="#ctx0" brushRef="#br0" timeOffset="36820.6772">7070 3582 370 0,'2'-7'482'0,"0"6"-94"0,-1-2 12 16,0 0-33-16,-1 2-49 0,0 1-34 15,-2 1-9-15,-1 2 3 0,1 1-30 0,-2 1-11 16,-4 10-19-16,-1 2-7 0,2 0-1 0,1 4-13 16,-1-1-11-16,2-1-2 0,2 1-14 0,3 1-4 15,0-12-40-15,0 4 20 0,15 18-27 16,-8-15-4-16,6-3-24 0,-1 0 12 0,1 0-17 15,4-5 8-15,1-4-20 0,2-4-13 16,-10 0 3-16,5 0-3 0,21-10 3 0,-18 4-25 16,0-3 3-16,0-2-18 0,-3-3 0 15,1 2-13-15,-5-2-5 0,1-3 12 0,-3 1-18 16,1 0 0-16,-8-1 14 0,-1 2-25 0,-1 15-1 16,0-14 10-16,-12-15-20 0,6 17-3 15,-6 2-17-15,-5 0-3 0,-3 1-14 0,-3 2-21 16,-1 3-16-16,-3 1-29 0,1 3-23 0,13 0 14 15,-5 0-88-15,-4 0-34 0,1 0-23 16,3 0 26-16,-12 11-255 0,19-8-14 16,4 0 51-16,2-2 2 0,0 3 39 0,2-1 30 15,1 1 24-15,1-1 52 0,4 3-6 0,7 9 27 16,-2 4 24-16</inkml:trace>
  <inkml:trace contextRef="#ctx0" brushRef="#br0" timeOffset="37899.549">6548 4367 455 0,'0'0'295'0,"0"0"-3"0,-16 0-26 16,16 0-14-16,-25-17-19 0,21 17 6 0,-1 1-47 15,2-2-9-15,1 1-20 0,-1 0-18 0,1 0-15 16,0 0 53-16,0 2 1 0,2-2 15 15,2 2-1-15,2-2-3 0,2 0-14 0,1 0-17 16,15 0-12-16,-11 0-16 0,9 0-13 16,2 0-11-16,3 0-9 0,27-12-22 0,-25 8-1 15,2-1-7-15,-2 2-7 0,-3-2-11 0,-3 5-13 16,-2-6 13-16,-3 3-2 0,-4 0-15 0,-3 3-1 16,-2-2-15-16,-2 2 3 0,-5 0-3 15,0 0-4-15,0 0-9 0,7 0 6 0,-7 0 0 16,0 0-2-16,6 0 2 0,1 14-2 0,-5-7 16 15,2 10 3-15,-2 1 8 0,0 3-1 16,1 1-1-16,-2 3 0 0,0-2 7 0,1 0-20 16,-1 0 3-16,-1-1 2 0,1 2 4 15,-1-4-5-15,0-11-1 0,0 5-14 0,0 0 6 16,0 1-33-16,0-3-13 0,0 0-44 0,0-3-39 16,0-2 11-16,0-1-83 0,0-6-51 15,0 0-83-15,0 6 27 0,0-6-264 0,-2 5 18 16,5-8 42-16,1 0 31 0,8-9 64 15,-3-2 37-15,5-2 27 0,1-4-2 0,1 1 32 16,-2 0 21-16</inkml:trace>
  <inkml:trace contextRef="#ctx0" brushRef="#br0" timeOffset="38270.5338">7172 4362 812 0,'5'-7'294'16,"-1"0"3"-16,-1 1-28 0,1 3 10 15,-2 0-5-15,0 0-39 0,-1 1-28 0,-1 1-22 16,0 1-22-16,-2 0-1 0,0 2 5 15,0 1-13-15,-1 1-26 0,1 2 7 0,-7 8 1 16,3-2-28-16,3 0-7 0,1-6-15 0,1 3-5 16,1-2-16-16,-1-2-4 0,1-5 13 15,0 0-23-15,0 7 17 0,13 10-23 0,-3-11 29 16,0-3-12-16,5 0-20 0,-2 1-6 0,-2-3 11 16,6 4-4-16,0-2 0 0,-1 1-9 0,1 0-4 15,-1-3-4-15,1 4-3 0,-6-3 5 16,2 6-9-16,-1-2 10 0,-5 2 2 0,0-1 0 15,-1-2 10-15,-4 3-2 0,1-1 9 0,-2-2-3 16,-1 1 16-16,0-6-14 0,0 7 18 16,0 3-13-16,-12 11 5 0,5-9-9 0,0 1-8 15,-3-1 3-15,-1-4-1 0,0-1-14 0,-3-1-31 16,4-2-38-16,0-2-41 0,-1-1-39 16,1 1 12-16,10-2-142 0,-8 0-41 0,-1 0 26 15,-3 0-261-15,-14-15-3 0,20 8 46 16,-6 0 62-16,4-1 5 0,-1-2 40 0,2-1 16 15,1 3 13-15,4-3 26 0,0 1 19 0,2 0-4 16</inkml:trace>
  <inkml:trace contextRef="#ctx0" brushRef="#br0" timeOffset="38483.0989">7277 4325 658 0,'2'0'482'16,"0"-2"-41"-16,2 0-41 0,1-1-22 15,1 2-38-15,13-5-26 0,4-2-48 16,-2 4-21-16,10 1-29 0,2-2-33 0,-2 2-15 16,4-1-49-16,1 1-42 0,2-1-35 0,0 2-5 15,0 1-133-15,-4-1-54 0,1-2-67 0,-7 3 21 16,-4-3-300-16,-5-2 44 0,-2-1 49 16,-8 3 34-16,-5-1 15 0,0-2 15 0,-4 0 27 15,0 7 9-15,0-10 37 0</inkml:trace>
  <inkml:trace contextRef="#ctx0" brushRef="#br0" timeOffset="43901.3173">817 1477 222 0,'0'0'348'0,"0"0"-52"0,0 0-16 16,0 0-21-16,-14 0-35 0,14 0 5 15,0 0-43-15,0 0-5 0,0 0-32 0,0 0 8 16,0 0 6-16,0 0-25 0,0 0-14 0,16 12 18 15,-6-12-19-15,0-1-12 0,-10 1 24 0,11 0 14 16,5 0-31-16,-1 0-1 0,2 0-14 16,2 0-16-16,4 0 0 0,0 0-18 0,4 0 5 15,2 0-27-15,-3 0 25 0,-1 0-12 0,0 0-20 16,2 0 12-16,2 0-13 0,0 0-13 16,1 0 10-16,1 0-2 0,0 0-11 0,1-8 3 15,1 8-18-15,1 0 10 0,0 0 8 16,-3 0-8-16,2 0 0 0,-1 0-7 0,3 0 23 15,-2 0 3-15,-1 0-15 0,3 0 19 0,-1 0-20 16,0 0 5-16,0 0-3 0,-1 0 6 0,4 0-17 16,-2 0 9-16,1 0-3 0,0 0 0 0,0 0-11 15,0 0 9-15,0 0-12 0,-2 0 11 16,1 0-4-16,-2 0-8 0,2 0-5 0,1 0 13 16,1 0-14-16,-4 0 13 0,1 0-2 15,0 0-3-15,1 0-2 0,-1 0 8 0,2 0 0 16,0 0 3-16,-1 0-24 0,35 3 1 0,-51-3 10 15,10 0 17-15,7 0-21 0,2 0 0 16,3 0 7-16,1 0 3 0,1 0-10 0,0 0 6 16,-1 0 4-16,1 0-18 0,-2 0 19 0,-1 0-5 15,38 9-18-15,-42-9 20 0,-18 0-5 16,8 0 1-16,5 0 8 0,3 0-8 0,-1 0 4 16,1 0 5-16,-3 0-14 0,0 0 14 15,0 0-6-15,0 0-1 0,1 0-9 0,0 0 12 16,1 0-10-16,2 0 14 0,0 0-13 0,1 0 2 15,1 0 2-15,-3 0 4 0,0 0-12 0,34-11 7 16,-34 10 0-16,0 1-17 0,4-3 13 16,-3 3 1-16,-2 0 3 0,1-1 1 0,-2 0-5 15,1-1 8-15,2 2-10 0,0-1 5 0,-18 1 3 16,10 0 3-16,2 0 3 0,1 0 4 16,2 0-9-16,1 0-1 0,2 0-8 0,-2 0 12 15,0 0-14-15,1 0 12 0,2 0 1 0,0 0-9 16,39-10-4-16,-37 8 15 0,1 2 0 0,0-1-12 15,-3 0-2-15,0-1 19 0,1-1-13 16,-2 1 4-16,-2 2-12 0,0-3 13 0,-1 1-4 16,0 0 2-16,-2-1-8 0,4 3 4 15,0-2 0-15,-2 2 8 0,0-3-14 0,-1 1 10 16,0 2-4-16,1-1 10 0,0-1-9 0,0 2 7 16,1 0 0-16,1 0-23 0,-19 0 13 0,9 0 2 15,5 0 8-15,2 0 0 0,2 0-8 16,0 0 6-16,1 0-6 0,37-12 0 0,-55 12 18 15,11 0-12-15,2 0-5 0,2 0 7 16,0 0 1-16,0 0-2 0,30-8-7 0,-31 5 1 16,-1 2 3-16,2 1 3 0,0 0-10 0,-1-2 10 15,1 2-6-15,1 0 6 0,1-2-4 16,3 1 4-16,2 1-12 0,-3-1 2 0,-17 1 3 16,7 0-3-16,4 0 10 0,2 0 3 15,1 0-9-15,2 0-1 0,1 0 5 0,1 0 3 16,0 0-11-16,39-11 5 0,-35 9-4 0,-3-1 8 15,1 2-8-15,2-2 4 0,-1 0 0 0,-1 1 2 16,0-3-6-16,-3 1 8 0,-1 1-6 16,-2-2 4-16,-4 0 0 0,3-2 6 15,-2 2-2-15,-4-1-4 0,-1 0-6 0,-2-1 4 16,5-1-8-16,-4 1 16 0,-4 0-20 0,-1 0 16 16,-3 4-16-16,-3 0 18 0,-1-2-1 0,2 2-3 15,-2-1-1-15,-2 0 3 0,0 1-9 16,0 1 2-16,-2-1-11 0,-1 3 14 0,1 0-4 15,-1-3-1-15,-1 2 2 0,-5 1-1 16,0 0-2-16,0 0 18 0,6 0-24 0,-6 0 6 16,0 0-15-16,8 4 15 0,-8-4-8 0,1 0 11 15,-1 0-15-15,2 3 4 0,0-1 10 0,0-1-5 16,0 3 13-16,0-2 2 0,0 1-18 0,-1-1 11 16,1 0 6-16,1 1-22 0,-2 0 17 15,1 1-7-15,0 1 4 0,0-2 11 0,-1 1-18 16,0 1 14-16,0 0-8 0,0 2 0 15,1-2 11-15,-2 2-10 0,1-2 1 16,0 2 9-16,0 0-9 0,0-1-5 0,0 12 1 16,1-5 19-16,2 3-8 0,-2-3 1 0,0 2-1 15,0-1-1-15,1 2 0 0,3 4 3 16,-1-3 11-16,1 0-3 0,0 0 0 0,0-1-6 16,0 4 11-16,3-1-17 0,-2 0 2 15,-1 2 4-15,-3-3 9 0,2 1-8 0,0 2 9 16,1 1 1-16,-1-1-2 0,-1-1 8 15,0 0-9-15,-1 1 7 0,3-1 1 0,-1 1 2 16,-2 1 3-16,4-1-6 0,-3 1 3 0,-1 0-6 16,2 0 11-16,0 0-9 0,0-1 1 15,2 1 1-15,-2 2 3 0,2-1-9 0,0-1 3 16,0-3-11-16,2 0 5 0,-2 4-8 16,1-3 8-16,2 0 2 0,-5-1-13 0,1 4-5 15,-1-3 10-15,-2 0-6 0,-2-1-4 16,1 4 2-16,-2-12 11 0,0 4 0 0,0 4-4 15,0 0-8-15,0 4 9 0,0 0-7 16,0 1 9-16,0-2-15 0,0 2 15 0,0 1 1 16,0-1 1-16,0 0-16 0,0 0 14 15,0 0-13-15,0 0 10 0,0 1 3 0,0-1-16 16,0 0 19-16,0 0-4 0,0 1-14 0,0-1 19 16,0 0-15-16,0 0 11 0,0 0 2 0,0 1-3 15,0-2-8-15,0-1 11 0,0 3-15 16,0-1 9-16,6 1-9 0,4 25 1 0,-6-25 20 15,0-1-3-15,-1 1-10 0,0 4 16 16,0-6-22-16,-1 2 21 0,0 0-18 16,3 6-9-16,-3-4 18 0,1-2-1 0,1 2-10 15,-1-1 15-15,1-1-1 0,0 0-1 0,-1 5-18 16,3-4 24-16,-2 2-3 0,0-2 10 0,1 1-23 16,-1-2 2-16,0 0 8 0,0 0-9 15,0 1 12-15,0-4 1 0,0 2 3 0,1 1-17 16,-2-1 1-16,-1-1 2 0,1-2 5 0,0 7 4 15,0-4-10-15,1-3 17 0,0 2-25 16,0 1 11-16,0-3-15 0,0-1 14 0,0-3-3 16,0 2-12-16,1-1 1 0,1 3 27 15,-1-4-8-15,0-2-2 0,-1 2-6 0,0-1 19 16,1 2-12-16,0 0 4 0,-5 2-21 0,2 2 23 16,1-5-6-16,-1 5-2 0,1-1-11 15,-3 1 10-15,1 0-7 0,0 2-11 0,-1-7 23 16,0-5-13-16,0 3 7 0,0 3 0 15,0 0-9-15,0 2 12 0,0-1 10 16,0-1-12-16,0 0-11 0,0 0 14 0,0-2-9 16,0 3 2-16,10 16-6 0,-8-16 12 0,-1-6 11 15,-1 0-31-15,0 5 9 0,3 2 16 0,-3-10-1 16,0 4 10-16,0 5-30 0,0-1 6 0,-12 23-16 16,10-21 16-16,1-1-3 0,-1 3-10 15,0-8 26-15,2 4-15 0,0-12 18 0,0 3-16 16,0 0-7-16,0 3-1 0,0-4 10 15,0 5-11-15,0-1 6 0,10 13 17 0,-4-13-20 16,1 2 8-16,-5-4 5 0,1-5-6 0,-3 2-8 16,2-1 11-16,-1-2-10 0,0 0 2 15,-1-3 13-15,1 2 2 0,0 1-30 0,-1-2 15 16,0 1-16-16,0-1 21 0,1 0 14 16,-1-2-24-16,0 0 1 0,0 0 30 0,0 0-41 15,0 0 19-15,0 8-9 0,0-8 4 0,0 0 14 16,-11 11-9-16,8-8-1 0,-4-1 8 15,-5 4 1-15,1-1-6 0,-1-3 0 0,-4 3-3 16,2-3 19-16,-2 1-34 0,-2 1 15 16,2-2-1-16,-2 1-12 0,-1 0 13 0,6-1-21 15,-4 1 23-15,4-1 3 0,-4 3-2 0,-1-1-20 16,1-1 16-16,0 2-14 0,0 0 7 16,1-3 21-16,-2 1-19 0,-2 1 2 15,-1-1 8-15,-1 0 1 0,0-1-2 0,-2 2-11 16,1-2 2-16,-2-1-13 0,-2 1 7 0,11-2 3 15,-6 0 10-15,-6 0-25 0,-4 0-6 16,-1 0 22-16,1 0-4 0,-2 0-5 0,1 0 3 16,-34 8 5-16,33-6 2 0,18-2-20 15,-10 0-2-15,-3 0 5 0,-2 0 21 0,-32 11-9 16,31-8 11-16,-1 2-17 0,1-5 9 16,0 5-4-16,1-2 9 0,-1-2 0 0,0 3-16 15,0 0-4-15,0-1 27 0,-4 0-18 0,0-2 1 16,0 1 4-16,-1-1 5 0,1 0 8 0,1 0-4 15,17-1-21-15,-9 0 23 0,-6 0-10 16,0 0 4-16,-2 0-2 0,0 0-1 0,0 0-22 16,0 0 1-16,1 0 8 0,-1 0 14 15,-1 0-18-15,1 0 15 0,-1 0-18 0,1 0 27 16,1 0-5-16,0 0 3 0,-2 0-3 0,4 0-12 16,-2 0 14-16,1 0-9 0,-31 8 1 0,34-5 12 15,3-1-11-15,2 2-3 0,-2-1 23 0,4-3-12 16,1 4-6-16,1-1 16 0,0-2-1 15,-1 0-3-15,-1 4-16 0,1-3 19 0,10-2-1 16,-6 0-23-16,-2 0 14 0,-3 0-2 0,-1 0-2 16,-1 0 5-16,-2 0 5 0,1 0-3 15,-2 0-9-15,-27 13 0 0,28-11 16 16,-1-2 0-16,1 5-5 0,1-3 5 0,0-1 3 16,14-1-9-16,-8 0-11 0,-2 0 2 15,-2 0-2-15,-2 0 0 0,1 0 4 16,-2 0-1-16,1 0 3 0,0 0-6 0,-30 14 18 15,26-14-10-15,1 2-5 0,-3-2 11 0,15 0 2 16,-7 0-14-16,-5 0 2 0,-1 0 6 16,0 0 0-16,-1 0 4 0,-1 0-17 0,-33 11-2 15,37-9 13-15,-1 1 2 0,1 1 2 16,2-2-2-16,-1 3-17 0,0-3 13 0,-4 1-13 16,4-1 17-16,-3-1-9 0,3 0 0 0,-1 0 10 15,-1 1 0-15,-2-1-14 0,1 0 13 16,0 2-10-16,0-1 2 0,-2-2 5 0,2 2 1 15,-2-1-11-15,4 1 15 0,-2 0-7 0,-1-1-5 16,0 2 6-16,1-2 15 0,0 2-28 16,2-1 17-16,-2-2-7 0,0 3 4 0,1 2 7 15,0-4 5-15,15-1-23 0,-9 0 7 0,-2 0 7 16,-4 0-15-16,0 0 12 0,0 0-6 16,0 0-8-16,1 0 17 0,-1 0-13 0,0 0 6 15,-1 0-10-15,-32-8 1 0,27 7-5 16,0-1 7-16,-1 2-5 0,3-3 2 0,-3 1 14 15,0 1 1-15,0 1-9 0,-1-2-5 0,0 1 13 16,1 0-14-16,2-1 9 0,1 2 6 16,-4-1-8-16,2-1 12 0,3 0-1 0,3 2 3 15,1 0-11-15,1-2-1 0,2 1 8 0,0 1 4 16,1-2-8-16,13 2-6 0,-8 0 4 16,-2 0 4-16,0 0 4 0,-2 0-9 0,-1 0 8 15,1 0-10-15,0 0 9 0,-3 0 5 0,-1 0-4 16,0 0-5-16,-1 0 6 0,0 0 1 0,1 0-3 15,1 0-9-15,0 0 8 0,3 0-5 0,-1 0 3 16,1 0-1-16,1 0 7 0,2 0 8 16,-1 0-19-16,2 0 3 0,2 0 9 0,-3 0-7 15,4 0 9-15,0 0-10 0,-1 0 4 16,0 0 0-16,-3 0 10 0,3 0-7 0,-3 0-3 16,1 0-9-16,-22-10-4 0,31 10 9 15,-4 0-8-15,1 0 11 0,-21-9 1 0,13 5 6 16,-3-1-14-16,4-2 6 0,-3 3 3 0,1-1 10 15,-3-1-10-15,1 3-2 0,-3-2 8 0,2 0-4 16,-2-1-2-16,-11 1-6 0,2 0-3 16,-3 1 17-16,8 0-17 0,3 1 9 0,-1 0-7 15,4 2 3-15,-1-4 10 0,1 2-13 16,1-1 10-16,3-1-17 0,3 0 20 0,-2 1-4 16,3 1-6-16,2-2 15 0,1 1-8 0,0 0-10 15,0 1 12-15,1-1-8 0,13 4 6 0,-10 0-1 16,0 0-2-16,0 0-2 0,-5-9-7 0,9 6 10 15,0 1 3-15,2-1 0 0,0 1 2 16,1-2 1-16,1 3 1 0,0 0-4 0,2 0 14 16,-3-1-1-16,-1-2-10 0,4-2 5 0,-2 4-5 15,-3-1 5-15,5 0-8 0,-7-2-2 16,5 1 0-16,0 1 8 0,2 0 4 0,-2 1-17 16,2 2 16-16,0 0-3 0,0 0-1 0,0-8-10 15,0 8-1-15,0-6 15 0,0-2-14 16,0 1 5-16,0-2 6 0,0-1-14 0,0-2 18 15,0-2-8-15,9-15 5 0,-5 14 0 16,1-2-11-16,0-2-2 0,-4-1 17 0,2 3 5 16,1 0-19-16,-2 3 8 0,1-2-10 0,-3-1 4 15,0 1 1-15,1 4 18 0,-1 3-12 16,0-4-3-16,0-2 10 0,0 0-15 0,-12-17 8 16,10 16 5-16,-1-2-18 0,-1-1 14 15,1 2-15-15,1-8-4 0,0 3-2 0,1 0 19 16,-1-1-3-16,-4 1-3 0,6 2-10 0,0 8 15 15,0-2-13-15,0-4 13 0,0 2-10 0,0-3-4 16,0 2 5-16,-9-18 14 0,7 17-19 16,0-2 10-16,0 2-16 0,2 0 5 15,-3-1 2-15,0 2 0 0,1-4 9 0,0 1 0 16,2 3-11-16,-3-12 0 0,3 4 4 0,-4 3 1 16,2-1 9-16,0 0-5 0,2 11 0 15,0-4-13-15,0-5 22 0,0 0-4 0,-9-22-2 16,2 20-2-16,7 2-11 0,-2-3 3 15,1 2-5-15,-1-2 20 0,-2 2-22 0,0 0 1 16,0 0-4-16,-1 1 7 0,-2-3 0 0,2-1 20 16,1 6-15-16,-3-7 16 0,3 6-6 15,0 0-21-15,2-2 5 0,-2 1 13 16,2-4-18-16,0 2 5 0,2-2 4 0,0 1 8 16,0 1-4-16,0 0-9 0,-2-1 11 0,0 0 8 15,0 2-22-15,-1-5 22 0,1 4-5 16,-4-3-11-16,3 2 12 0,-6-1-17 0,6 0 7 15,-1 1 12-15,-2 0-21 0,4-1 21 0,-1 2-6 16,-1 0-6-16,1-3 5 0,1 4-16 16,2-2-2-16,-1-1 13 0,-5 1-11 0,6 12 6 15,0-7 1-15,0-2 4 0,0-2 4 0,12-26-5 16,-10 26-11-16,0-1 21 0,-2 2-22 16,0-2 19-16,2 2-21 0,-2 12 13 0,0-7-8 15,0-1-3-15,0-3 6 0,0-1-14 0,0-2-4 16,0-2 5-16,0 1 0 0,-6-24-3 0,6 38 12 15,0-6 6-15,0-2-9 0,0-2-2 16,0 3 6-16,0 1-4 0,0 0 6 0,0 1 1 16,0 1-13-16,0 1 8 0,0-1 12 0,0 2-9 15,0-1 0-15,0 1 1 0,0 0 7 16,0-4-10-16,0 2 4 0,0-2-10 0,0 0 1 16,0-3 1-16,0-1 0 0,0 0-5 0,0-1-3 15,0 2-4-15,0-2 17 0,0 2-11 0,0 0 0 16,-7 0 18-16,7 3-15 0,0 0 15 15,-16-12-17-15,16 13 22 0,-4 5-2 0,2-3-5 16,-1 2-3-16,-2-2 11 0,5 2 0 16,0-1-3-16,0-1 0 0,-2 2-13 0,2 12 11 0,0-14-6 15,0 1 15-15,0-2-9 0,0 1 9 16,0-1-16-16,0 2 5 0,0-1 6 0,0 0-1 16,10-16 3-16,-10 17-5 0,0 3 6 15,2 1 0-15,-2 9-5 0,0 0 2 0,0-10 5 16,0 2 4-16,0 1-15 0,0 7 12 0,0-7-9 15,0 0-17-15,0-1 16 0,0 8-7 16,0-7-7-16,0-1-1 0,0 2 17 0,4-6-30 16,0 5 5-16,-1 2 15 0,-1 0-12 0,-2-2 13 15,2 5-14-15,0-2 35 0,-2 2-30 0,3-3 20 16,-3 5-2-16,0 0 8 0,0 0-30 16,0 0 5-16,1-7 18 0,-1 8-8 0,1-3 8 15,1 3-27-15,-2-3 24 0,3 2 9 0,-1 0 7 16,-2 0-36-16,0-3 39 0,0 3-14 0,0 3-21 15,2-6 11-15,0 3 22 0,5 0 0 16,-3-2-10-16,1 2 6 0,2 0 3 0,-2 1-30 16,1-2 22-16,-1-1 17 0,3 3-20 15,-8-1-19-15,0 0 16 0,8 0-9 0,0 0 19 16,-1 0-8-16,2 0 5 0,5-10-2 0,-8 10-21 16,-6 0 3-16,7 0-75 0,4 0-52 0,4 12-5 15,-6-8-13-15,1 0-42 0,-1 6-23 0,2-4 22 16,1 3-264-16,0 3 35 0,3-1-8 15,4-1 29-15,6 0 65 0,4-2 9 16,11 3 15-16,-3-5-34 0</inkml:trace>
  <inkml:trace contextRef="#ctx0" brushRef="#br0" timeOffset="45100.5585">2286 1580 480 0,'2'-4'250'15,"3"0"-32"-15,-2 1-14 0,0-2-10 0,0 2-41 16,1-1-6-16,-1 2-12 0,1-1 0 15,-2 1-18-15,0 0-5 0,4 1 0 0,-1 1 3 16,-4 2-10-16,2-1-13 0,1 1-15 16,-1 1 18-16,-1 1-2 0,-1 1 20 0,6 9-32 15,0 2 29-15,-3 3-25 0,0 0 16 0,1 3-24 16,3 0-1-16,-3 4 16 0,4-4-17 16,-2 5-22-16,1-1-7 0,1 0 32 0,0 2-10 15,-1 0-6-15,2 1-1 0,0 0 7 0,-3 1-7 16,2-1-6-16,0 2 3 0,-2 0 17 15,1 3-6-15,-1-2-12 0,2 2-4 0,-4-1 17 16,0 1-20-16,1 0 1 0,-1 3 4 0,2-2-15 16,-2 0-4-16,0 2-17 0,0 1 8 15,0-2 7-15,0 3-3 0,2-3 8 0,-2 3-1 16,2-1 3-16,-1 1-3 0,1 2 0 0,0-4-7 16,-1 3-7-16,0-1 2 0,0 0 4 15,1 0-7-15,2-1-1 0,-2 0 0 0,1-1 14 16,2 1-4-16,-3-2 6 0,2 2 4 0,-2-2-5 15,2 3-6-15,-3-3-6 0,-1-1 2 16,1 0-10-16,0-1-4 0,0 0 11 0,-1 1 4 16,-2 0-16-16,0-3 18 0,1 2-14 0,0 0 10 15,1-1-8-15,3-1-4 0,-3-1 13 16,0-1-4-16,-1 1-2 0,2-2 4 0,2 0-21 16,-1 3-2-16,-2-4 5 0,-1 1 15 0,1-2-16 15,-1 2 15-15,1 5 6 0,-1-5-4 16,-1 1-15-16,0 0 0 0,0 2 6 15,-2 0-3-15,1-1-5 0,1-2-5 0,1 0 11 16,2 0-4-16,-1-3-8 0,1 4 10 0,-1-3 5 16,0-1-8-16,0 3 6 0,2-3-5 0,0 1-11 15,0 0 19-15,0 2-9 0,0-2 14 0,0-1 1 16,1 3 15-16,-3 0-24 0,1 2 23 16,-1-4-14-16,0 1 7 0,-3-2-9 0,-1 0 3 15,1-1-23-15,-1 1 11 0,0-2-14 16,1 0 28-16,-2-2-27 0,0 1 15 0,0 0 1 15,0-2-13-15,2-1-1 0,-1 1 14 0,-1 2-18 16,1-1 21-16,2-1-7 0,-2 3-8 16,0 1 4-16,0-2 12 0,1 1-10 0,-2-11-10 15,0 4 9-15,0 4-9 0,0 1-9 16,0-2 30-16,0-1-5 0,0 1-3 0,0-3-14 16,0-3 14-16,0-2-13 0,0-4 17 0,0 1-14 15,0-3-3-15,0-6 2 0,0 8 16 16,0-8-25-16,0 6 21 0,0-6-24 0,0 7-3 15,0-7-26-15,8 0-17 0,-8 0-16 16,10 5-34-16,-9-8-24 0,1 1 12 0,0-2-100 16,3-11-18-16,2-1-38 0,-3-2-35 0,9-6 29 15,-4-1-260-15,2 0 44 0,0-3 39 0,4-4 15 16,1-1 29-16,1-11 51 0,3-2 18 16,3-8 25-16,2 0 27 0,1-6 19 0,2-4-7 15</inkml:trace>
  <inkml:trace contextRef="#ctx0" brushRef="#br0" timeOffset="46361.308">3884 1576 363 0,'0'4'229'0,"0"1"-4"16,1 2-35-16,-1-1 13 0,1 2-32 0,-1 2 6 16,0 6-15-16,0 3-14 0,10 23-14 15,-6-16 30-15,2 3-11 0,-1 0-2 0,1 3-17 16,1-2 20-16,-1 3-21 0,4 0 4 0,2-1-6 16,-2-1-14-16,-1 3 17 0,4-2-10 0,0 1-20 15,2-2 11-15,-2 3-2 0,-1 0-20 16,1 1 13-16,2 1-31 0,-3-2 2 0,3 3 2 15,-3 0-7-15,2-2-14 0,-1 5-8 0,2 1-4 16,-3 0 12-16,0 2-17 0,2 0-10 16,-4 0-2-16,1 3 1 0,-3-2-11 0,0 2 10 15,-1 0 2-15,2-5-9 0,-3 2-1 16,0-1 1-16,-1-1 1 0,0 0 3 0,0 2-13 16,0-3 13-16,0 0 0 0,-2-1-9 0,2-1 6 15,-4-2 10-15,3-1-5 0,1-1-5 0,-3 1 9 16,1 0 1-16,-1 0-12 0,0 0 9 15,-1-1-16-15,1-3 2 0,0 4 8 0,1-5-4 16,-1 2 7-16,-1 0-9 0,2 0 3 16,-3 1 14-16,3-2 0 0,-1 5-7 0,-2-19-1 15,0 8-9-15,0 3-6 0,0-1 14 16,0 1 0-16,-11 29 1 0,6-29 2 0,0 0-8 16,0-3 12-16,0-1-23 0,1 2 14 0,1-1-7 15,3-2-8-15,-1 1-3 0,-1-2 13 16,2 0-7-16,0-10-5 0,0 7 2 0,10 25 5 15,-6-20-12-15,2 2 7 0,-1-4 4 16,0 4 5-16,-1-3-5 0,0 0 12 0,-2 1-9 16,0-4 7-16,1 1-2 0,1 1-8 15,-3-4-12-15,-1 0 15 0,1-3-12 0,-1 3-3 16,2-5 16-16,-2-1-9 0,0 0 17 16,4 7-12-16,-2-1 9 0,0 0-8 0,1 0 8 15,-1 0 4-15,-2 0-20 0,4 0 4 0,0 2 7 16,0-1 9-16,1-1-11 0,-1-1 6 15,-1-1-13-15,-1 1 11 0,2-2 1 0,-2-2-2 16,-2-4-21-16,1 0 1 0,-1 1-6 16,0-2 28-16,0 0-22 0,0-8 7 0,0 0-11 15,0 8 10-15,0 0-4 0,0-1 2 0,0-7 9 16,0 9 4-16,0-3-26 0,0 1 25 16,0-7-11-16,0 8 16 0,0 0-19 15,0-3 12-15,0 2-9 0,0-7-3 0,11 17 5 16,-9-12 7-16,-1-1-25 0,0 0 6 0,1 0 7 15,-1-1-21-15,0-1-14 0,0 1-12 16,0-3-33-16,0 0-28 0,-1 0 1 0,1 0 9 16,1-2-74-16,-2-1-40 0,0 0-21 15,1-1-44-15,0 1-13 0,0-2 28 0,0 0-228 16,1-2-7-16,7-10 40 0,1 0 28 0,1-2 45 16,0-4 36-16,8 2 28 0,2-3 34 0,5-5 0 15,0-2-9-15</inkml:trace>
  <inkml:trace contextRef="#ctx0" brushRef="#br0" timeOffset="47767.0559">5382 1599 655 0,'0'-1'200'15,"0"-1"-27"-15,1 2-21 0,0-3-19 0,-2 1-14 16,2 1 9-16,-1 0-11 0,1 0-6 15,1 1 3-15,0 0-13 0,0 3 0 0,0-2 15 16,1 1-3-16,-1 2-19 0,1-1-10 0,1-2 22 16,-1 4 15-16,4 6-38 0,-1-2 18 15,0 3-1-15,0 1-16 0,2 2 34 0,-1 1-18 16,2 1-29-16,0 0 24 0,-1 2-9 16,4 1-9-16,-3 1-9 0,1 1 42 0,3 2-5 15,-3-2 5-15,1 0-16 0,1 4-6 0,0 1-8 16,2 0 3-16,-1 2-13 0,2-2 5 0,-4 1-2 15,2 4 11-15,0-3-27 0,-2 0 13 16,2 3-20-16,-1-1 11 0,-1 1-18 0,2 6 10 16,-4 1-4-16,1 3-2 0,1 0-8 15,-2-2-3-15,-1 5 3 0,2 0-8 0,-2 0 3 16,-2 0 4-16,0 2-10 0,1-2-8 0,-3-1 7 16,0-1-5-16,-1 1-4 0,0-1-3 15,-1-1 6-15,-1-1-9 0,-1 0 9 0,0-1-4 16,0-4-3-16,0-15 2 0,0 8-8 15,0 4 5-15,0 5 0 0,0-1-3 0,0 4 2 16,0 1 0-16,0 0-7 0,0 0 5 0,0 1-1 16,0-3-11-16,0 2 9 0,0-3-2 15,11 37-1-15,-10-40-4 0,2-1 7 0,-2-2-5 16,1-3-14-16,-2 1 19 0,0 2 6 0,0-17-4 16,0 6-3-16,0 3 1 0,0 2-2 0,-14 27-7 15,10-29 1-15,1 0 1 0,-1 0-4 16,1-2 7-16,-2 1 0 0,3 1-5 0,-2-1 3 15,3-2 7-15,-1-2 5 0,2-8-4 16,0 3-10-16,0 4 3 0,0 0 12 0,0 0 3 16,0 0 1-16,0 0-15 0,0 0 12 0,0-1 5 15,0 0-4-15,0 2-3 0,0-4 9 16,0-2-9-16,0 0-9 0,0-3 4 0,0 4 12 16,0 2-3-16,0-1 1 0,0 0-8 0,0 0 3 15,0 1-7-15,0 0 3 0,0-1-12 0,-1 18 16 16,0-15-15-16,1-10-1 0,0 4-2 15,0 3 18-15,0-2-9 0,0-1 2 16,0 1 3-16,0 1 13 0,0 1 6 0,0-2 2 16,12 11-5-16,-12-12 8 0,0-5-22 0,0 1 24 15,0 6-12-15,0 2 12 0,0 0-24 16,0 1 23-16,-11 19-30 0,10-18 7 0,-1-1 10 16,2-11-3-16,0 1-10 0,0 1 19 15,0 0-9-15,0-1-6 0,0-1 6 0,0-1-9 16,0-6 3-16,0 8-9 0,0-8 15 0,0 7 5 15,0-7 13-15,0 8-23 0,0-8-9 16,0 5 33-16,0-5-25 0,0 0 5 16,0 7-12-16,0-7 12 0,0 0-14 0,0 7-8 15,0-7 9-15,0 0 10 0,0 7-4 0,0-7 4 16,0 0-10-16,0 5 17 0,0-5-21 16,0 0 3-16,0 0 0 0,0 0 9 0,0 8-16 15,0-8 14-15,0 0-18 0,0 7 12 0,7-7-1 16,-7 5 8-16,0-5-18 0,0 9 5 0,0-4 23 15,0 2-26-15,0-1 8 0,0 1-17 16,0 0 8-16,7 0 11 0,-7-7 15 0,0 9-18 16,0-2 0-16,0-1-1 0,0-6-24 0,0 9-13 15,0-4 5-15,0-5-11 0,0 7-27 0,0-7-17 16,0 0-52-16,7 7 13 0,-7-7-160 16,5 6-45-16,-6-8 29 0,-3-1-292 0,1-1 43 15,-8-4 55-15,-1-6 8 0,1 4 31 0,-1-8 46 16,4 4 32-16,1 5 35 0,4 0-10 15,1 2 94-15,2 1-28 0,0 6 26 0</inkml:trace>
  <inkml:trace contextRef="#ctx0" brushRef="#br0" timeOffset="47885.4162">5745 5049 357 0,'-2'-3'410'16,"-1"1"-89"-16,1-3-55 0,0 2-55 15,-1-4-50-15,-3-4-55 0,0 3-60 0,4 1-7 16,-2-8-322-16,2 3-22 0,2 5-2 0,0-5 32 15,0-2-39-15</inkml:trace>
  <inkml:trace contextRef="#ctx0" brushRef="#br0" timeOffset="51212.99">1634 5646 513 0,'-15'0'300'0,"15"0"-34"0,0 0-19 0,0-14 0 15,0 14-24-15,0 0-21 0,-22-22-9 0,23 20-2 16,-3-1-24-16,-3 1-8 0,3 2 14 16,0 0-53-16,1 2 24 0,-2 4-15 0,-6 7 8 15,2 6-27-15,-2 2 26 0,4 3-6 0,1 0-31 16,4-12 18-16,0 5-15 0,0 4-8 15,0 1-20-15,11 19 26 0,-1-27-25 0,-4 1-4 16,4 2 7-16,-3-5-14 0,3-3-1 16,-1-6-3-16,-2-2-11 0,2 0-11 0,-9-1-2 15,8 0 2-15,13-13-19 0,-10 0 15 0,2 2-14 16,-3-3-14-16,1-2 17 0,-5 4-3 0,3-5-11 16,-2 2 0-16,-3 1-10 0,-1 3 8 15,-1 0-10-15,0 6 6 0,0 2-9 0,-2 2-8 16,0 1 4-16,-1 2 17 0,-2 2-6 0,3 2-2 15,0 2 10-15,0 10 1 0,0-8-1 0,0 4 20 16,0 3-7-16,0-2-6 0,14 18-1 16,-6-18 11-16,0-5 5 0,-2-1 2 0,3-4 8 15,-4 0 8-15,3-4-8 0,-8-1-4 0,0 0 5 16,7 0-3-16,14-13-14 0,-11 1-3 16,0-2 7-16,-2 1-5 0,-3-3 1 0,-1-1-7 15,-2 0 5-15,1 1-24 0,-3 3 1 0,0 6-18 16,0-1-18-16,0 1-1 0,-11-5-17 15,8 7-32-15,-2 1 7 0,-1 3 8 0,4 1-41 16,-2 1-44-16,-1 1-3 0,1 2-8 0,2-1-21 16,-1 1-23-16,1-1-52 0,2 3 25 15,0-2-126-15,1-1-73 0,1 0 24 0,0 1 21 16,0 0 6-16,2-1 52 0,2-3 16 0,11 5-7 16,0 0 20-16</inkml:trace>
  <inkml:trace contextRef="#ctx0" brushRef="#br0" timeOffset="51521.3103">2039 5828 976 0,'2'18'403'0,"0"-2"-56"0,-2-7-14 16,10 20-20-16,-6-9-27 0,2-5-19 0,1-1-39 16,1 3-27-16,6-3-6 0,-3-2-9 0,2-4-1 15,-1-1-16-15,-1-4-4 0,-11-3-24 16,10 0-5-16,13-11-8 0,-12 1-14 0,-1-1-21 15,0-3-1-15,-1 1-9 0,-2-2-21 16,-3 0 2-16,-2 2-11 0,5-2 1 0,-7 5-8 16,0 10-12-16,0-11-3 0,0 3-4 0,-14-11-20 15,6 11-21-15,-4 0-17 0,-2 4-15 16,-4 1-20-16,4-1 7 0,6 4-59 0,-4 0 14 16,-2 0-41-16,-12 12-16 0,16-8-26 0,0 0-4 15,4-2-60-15,1 0 23 0,1 1-229 16,4-3-2-16,0 0 17 0,-2-2 47 0,4 1 20 15,4 0 35-15,12-5 23 0,6-2 14 0,4-3 32 16</inkml:trace>
  <inkml:trace contextRef="#ctx0" brushRef="#br0" timeOffset="52200.8172">3805 5492 445 0,'-1'-1'371'0,"1"-1"-54"16,-1 2-24-16,0 2-14 0,-1 1-36 0,0-1 64 15,-2 15-34-15,-3-2 9 0,2 4-8 0,3 1-9 16,-4 2-5-16,4 3-20 0,0-2-6 16,2-1-30-16,0-12-20 0,0 5-2 0,0 3-8 15,17 16-39-15,-13-20 10 0,2-5-28 16,0-1 10-16,0-4-36 0,2-3-1 0,-1-1-5 15,-7 0 0-15,11 0-26 0,14-14 11 0,-9 2-36 16,-5-1 16-16,1-3-18 0,0-1-7 16,0 2-21-16,-3-4 2 0,0-1-17 0,-3 3 5 15,-1 8-2-15,0-8-14 0,-3 7 11 16,-2 3-3-16,1 0 0 0,-1 7 9 0,0 0-9 16,0 0 11-16,-7-6-5 0,6 8-7 0,-2 2 1 15,1 1 17-15,0-1-13 0,-2 11 3 0,1 2 1 16,3 1 4-16,0-10 12 0,0 0-1 15,0 4-7-15,13 14 13 0,-4-15-3 0,0-2-10 16,2 0 21-16,0-5 3 0,1-3-9 16,6 1 6-16,-18-2-16 0,15 0-2 0,14-14 2 15,-14 9 7-15,-1-6 3 0,0-1-1 0,-3-2-3 16,-1-1 5-16,-2 0-22 0,-5 0 15 0,3-4-10 16,-4 5-11-16,-2 1-10 0,0 6 1 0,0-5-12 15,0 3-9-15,-12-9-14 0,1 11-20 16,-2-1-30-16,0 4 10 0,4 4-67 15,-1-2-21-15,10 2-14 0,-8 0-35 0,1 0-16 16,7 0-39-16,-7 0 27 0,7 0-172 0,0 0 33 16,-8 0 32-16,0 13-70 0,8-10 72 0,-1-1-4 15,0 2 27-15,4-2 29 0,0 1 29 16,12 5-11-16</inkml:trace>
  <inkml:trace contextRef="#ctx0" brushRef="#br0" timeOffset="52395.3326">4264 5639 265 0,'6'3'477'0,"-1"1"5"16,-1-1-41-16,-2 2-34 0,2 0-49 0,3 11-15 16,-1-1-31-16,-4-3-27 0,2 6-35 15,-2-2-24-15,1 1-32 0,-1 0-9 0,0-3-41 16,-2-2-29-16,0-4-32 0,0-8-55 16,0 7-4-16,0 0-83 0,0 0-68 0,0-7-22 15,0 0-79-15,0 0 20 0,5 10-270 0,-3-10 10 16,2-2 49-16,1-3 27 0,10-2 31 15,2-3 31-15,2 0 19 0,2-3 15 0,3 2 20 16</inkml:trace>
  <inkml:trace contextRef="#ctx0" brushRef="#br0" timeOffset="52924.767">4892 5465 961 0,'-2'-3'359'0,"2"3"-17"0,-1 0-45 0,0 3 39 15,0 0-32-15,0 4-1 0,1 0-18 16,-1 13-24-16,1-12-10 0,0 5-20 0,0 5-29 16,0 2-8-16,11 22-13 0,-8-20-26 0,2-3 4 15,1-3-33-15,2-1 6 0,-4 0-27 16,2-8 4-16,2 0-32 0,-1-5 15 0,1-2-24 15,-8 0-2-15,7 0-17 0,15-11-6 16,-7 1-24-16,-2-3-21 0,-2 0 1 0,1-4-15 16,-3 1 4-16,0 1-11 0,0 0 8 0,-2-1 6 15,-3 7-6-15,-1-1-1 0,-1 3 3 16,-2 7 5-16,0 0-5 0,0-7 10 0,0 7-8 16,0 0 2-16,-5-7 15 0,4 9 4 0,-1 1 10 15,0 3 9-15,1 0 0 0,1 0-3 0,-1 1-4 16,5 9 6-16,-4-7-16 0,10 13 3 0,-4-13 6 15,4 1 3-15,-1 0-7 0,2-7 10 16,0 1-22-16,-1-4 13 0,-1 0 6 0,-1 0-4 16,15-10-11-16,-9 1-4 0,0 0 0 15,-1-4 11-15,-3-1-18 0,-4-1 4 0,1 0 0 16,-3 0-9-16,-2 2-11 0,0 2 12 0,-2 3-14 16,0 8-10-16,0-10-14 0,-20-12-28 15,11 15-3-15,-6 2-17 0,3 3 9 0,0 1-80 16,4 1-35-16,8 0-28 0,-8 0-30 15,8 0 24-15,-9 0-269 0,9 0-1 0,-6 0 41 16,-2 10 45-16,8-8 22 0,1 0 5 0,2 1 69 16,2 0-2-16,7 9 44 0,2-4-19 0</inkml:trace>
  <inkml:trace contextRef="#ctx0" brushRef="#br0" timeOffset="53300.3192">5364 5646 879 0,'1'-2'399'15,"1"3"13"-15,0-3-10 0,0 0-32 0,0 0-31 16,0-1-33-16,2 1-35 0,0-1-24 16,2 0-28-16,-1 0-33 0,2 1-24 0,-1 0-6 15,-1 1-25-15,1 1 0 0,-6 0-18 16,0 0-4-16,23 12-4 0,-13 0 5 0,-5-2-13 16,-2 0-4-16,-1 1-19 0,-2-1 4 0,0-10-8 15,0 13 14-15,0 2-22 0,-17 17 18 0,11-17-10 16,-3-3-4-16,2 0-7 0,0-6-3 15,1 0-17-15,-1 0 22 0,2 0-17 16,0-3 9-16,-1-1-26 0,2 1 10 0,1-2 3 16,1 1-1-16,-2-1-20 0,2 0 3 0,-1 0-7 15,1 0 7-15,0 1-5 0,2-2 16 16,0 3-23-16,0-3 1 0,0 0-18 0,0 0 1 0,0 0-25 16,13 4-21-16,-8-3-17 0,2-1-34 15,0-1-15-15,4 1-29 0,6 0 13 0,1 0-81 16,4 0-44-16,23-11-10 0,-18 10-37 15,2-1 27-15,1 0-256 0,3 2 36 0,-1-2 57 16,4-1 36-16,-1 1 35 0,1-2 4 16,6 0 10-16,2-1 69 0,0 1-2 0,3-2-8 15</inkml:trace>
  <inkml:trace contextRef="#ctx0" brushRef="#br0" timeOffset="53887.2652">6460 5404 651 0,'-1'0'335'0,"-2"0"-14"16,1 2 8-16,2 1-21 0,-4 1-39 15,2 2 32-15,-3 9-9 0,1 1-9 0,2 2-8 16,0-4-8-16,2 7-37 0,-1 0-22 16,1-12-9-16,0 5-9 0,0 2-27 0,12 15 5 15,-9-20-34-15,3 4-12 0,1-7 0 0,-1-2-12 16,1-3-19-16,1-3-3 0,-1 1-28 0,-7-1 3 16,11 0-29-16,16-13-18 0,-12 3 2 0,-2 0-8 15,-2-1-16-15,2-2-8 0,-5 0-1 16,2-4-12-16,-1 5 11 0,-1 1-10 0,-1-3 12 15,-2 6 6-15,-2 3-1 0,2 0-7 0,-4 3-1 16,0 1 8-16,-1 1 23 0,0 0 18 16,0 6-6-16,-1-2 19 0,-1 14-10 15,-2-8 10-15,4-10 2 0,0 11-21 0,0 3 14 0,0-1 1 16,12 16-20-16,-7-12 10 0,4-3-6 16,3-4-2-16,0 0 5 0,2-4-12 15,0-1 14-15,-3-5 3 0,1 1-25 0,-5-1 12 16,16-15-12-16,-9 5 19 0,0-1-16 15,-3-1-8-15,-2-3 12 0,1-2-13 0,-3-1 1 16,-1 0-2-16,-2-2-12 0,-1 1-3 0,-3 7-19 16,0 4-10-16,0-4-1 0,0 1-3 15,-15-9-8-15,7 11-19 0,-2 3-13 0,2 2-10 16,-1 3 9-16,1 1-71 0,1 0-34 16,7 0-52-16,0 0-36 0,-8 0 26 0,8 0-258 15,-7 0 14-15,7 0 47 0,-11 10 20 0,11-7 22 16,1-1 54-16,-1 1 28 0,3 1 17 15,6 7 10-15,2 0-16 0</inkml:trace>
  <inkml:trace contextRef="#ctx0" brushRef="#br0" timeOffset="54363.6693">6939 5606 1048 0,'0'0'474'0,"0"-2"-45"15,0 1-43-15,2-2-46 0,1 2-25 0,1-2-13 16,2 1-12-16,-2-1-33 0,11 0-14 0,-2 1-18 16,1 2-15-16,-14 0-24 0,15 0-10 15,1 0-15-15,17 14-1 0,-19-6-25 0,-1 4-9 16,-3-3-12-16,-3 5-5 0,-2-1-8 0,-3-1-3 16,-2-12-20-16,0 10 4 0,-11 14-2 15,2-10-3-15,-2-3-1 0,1 0-8 0,1-7-7 16,-5 4 14-16,4-3-12 0,0-1-27 15,0-2 18-15,2-1-22 0,1-1-3 16,1 0-3-16,1 0 12 0,0 0-28 0,5 0-4 16,0 0 5-16,0 0-8 0,-5-1-17 0,6 1 6 15,2-1 5-15,1 1-19 0,2 0 18 16,0 0-8-16,2 0 21 0,12 3-3 0,-9-3-6 16,6 0 0-16,24 8 13 0,-18 0 8 0,-3 4 7 15,-1-2-2-15,-1 3 32 0,-2-2-1 16,-2 2-13-16,-3-1 8 0,-1 0 9 0,-7 0-13 15,-2-3 13-15,-1-9-22 0,0 8-3 0,-22 9-9 16,5-11-39-16,-1 0-1 0,-8-6-112 16,-3 2-47-16,14-2 17 0,-10 0-224 0,-27-10 35 15,21 6-325-15,-2 0 35 0,-1 2 63 0,-2-2 55 16,2 1 31-16,-3 3 36 0,4-3 74 16,-1 3-1-16,3 0 26 0,16 0 22 0,-3 0 21 15,-2 0 41-15,0 0-62 0</inkml:trace>
  <inkml:trace contextRef="#ctx0" brushRef="#br0" timeOffset="68727.1063">7552 5138 234 0,'0'0'177'0,"0"0"-25"16,0 0-43-16,0 0 10 0,0 0-13 0,0 0-16 15,0 0-25-15,0 0 3 0,0 0-8 0,0 0 0 16,0 0-1-16,0 0 5 0,0 0-24 15,0 0 5-15,0 0-9 0,0 0 2 0,0 0-42 16,0 0 44-16,0 0-9 0,0 0-10 0,0 0-25 16,0 0 28-16,0 0 3 0,0 0-8 15,0 0 12-15,0 0-28 0,13 0 14 0,-13 0-1 16,0 0-6-16,0 14 0 0,0-14-6 0,0 0-5 16,0 0 16-16,0 0 14 0,0 0-4 15,0 0-8-15,0 0-12 0,0 0 16 16,0 0-3-16,0 0 5 0,0 0-8 0,0 0 6 15,0 0-19-15,0 0 33 0,0 0-16 16,0 0-12-16,0 0 9 0,0 0 1 0,0 0 2 0,0 0 0 16,0 0-1-16,0 0-26 0,0 0 30 15,0 0-28-15,0 0 10 0,0 0-6 0,0 0 1 16,0 0 14-16,0 0-23 0,0 0 35 16,0 0-17-16,0 0-3 0,0 0-4 0,0 0-2 15,0 0 18-15,0 0-17 0,0 0 12 0,0 0-7 16,0 0 8-16,0 0-10 0,0 0-2 0,0 0 3 15,0 0 5-15,0 0-2 0,0 0-8 0,0 0 6 16,0 0-17-16,0 0 20 0,0 0 1 16,0 0-7-16,0 0 17 0,0 0-37 0,0 0 19 15,0 0 0-15,0 0 0 0,0 0 1 16,0 0-11-16,0 12 5 0,0-12 4 0,0 0 21 16,0 0-17-16,0 0-9 0,0 0 5 0,0 0-7 15,0 0 10-15,0 0 6 0,0 0-15 0,0 0 5 16,0 0-24-16,0 0 26 0,0 0-6 15,0 0 11-15,0 0 12 0,0 0-18 0,0 0-13 16,0 0 33-16,0 0-27 0,0 0 3 16,0 0 18-16,0 0-8 0,0 0 21 15,0 0-16-15,0 0 2 0,0 0 15 0,0 0-17 16,0 0-2-16,0 0-9 0,0 0 11 0,0 0 5 16,0 0-15-16,0 0 16 0,0 0-3 15,0 0-5-15,0 0-24 0,0 0 19 0,0 0-5 16,0 0 6-16,0 0-7 0,0 0-3 15,0 0 2-15,0 0 7 0,0 0-9 0,0 0 5 16,0 0 8-16,0 0 2 0,0 0-1 0,0 0-5 16,0 0-2-16,0 0-24 0,0 0 3 15,0 0 19-15,0 0 18 0,0 0-14 0,0 0-2 16,0 0 4-16,0 0-18 0,0 0 19 16,0 0-10-16,0 0-5 0,0 0-12 0,0 0 36 15,0 0 6-15,0 0-20 0,0 0-8 16,0 0 6-16,0 13-12 0,0-13 18 0,0 0-7 15,0 0 3-15,0 0 11 0,0 0-6 16,0 0-11-16,0 0-4 0,0 0 12 0,0 0-21 16,0 0 13-16,0 0 8 0,0 0 6 0,0 0-7 15,0 0 3-15,0 0 0 0,0 0-11 16,0 0 5-16,0 0-1 0,0 0 0 0,0 0-1 16,0 0-10-16,0 0 21 0,0 0 3 0,0 0-17 15,0 0 11-15,0 0-25 0,0 0 16 0,0 0 13 16,0 0-2-16,0 0 0 0,0 0-27 15,0 0-1-15,0 0 32 0,0 0-2 0,0 0 0 16,0 0-13-16,0 0 10 0,0 0-9 16,0 0 19-16,0 0-20 0,0 0 3 0,0 0-9 15,0 0 12-15,14 0 9 0,-14 0-9 0,0 0 9 16,0 0-5-16,0 0-26 0,0 0 21 0,0 0 2 16,0 0 0-16,0 0-14 0,0 0 16 15,0 0-16-15,0 0 18 0,0 0-19 0,0 0 9 16,0 0 0-16,0 0 5 0,0 0 6 15,0 0-2-15,0 0-12 0,0 0 6 0,0 0-2 16,0 0 5-16,0 0-11 0,0 0 7 16,0 0 8-16,0 0 2 0,0 0-18 0,0 0 10 15,0 0-14-15,0 0-29 0,0 0-12 16,0 0 5-16,0 0-33 0,0 0 8 0,0 0-53 16,0 0-107-16,0 0-110 0,0 0 30 0,0 0-8 15,0 0 39-15</inkml:trace>
  <inkml:trace contextRef="#ctx0" brushRef="#br0" timeOffset="77319.5527">6592 1288 489 0,'0'0'145'0,"0"0"-15"0,0 0-47 16,0 0 29-16,0 0-9 0,0 0-44 0,0 0 29 16,0 0-7-16,0 0-5 0,0 0 7 15,0 0 3-15,0 0-16 0,0 0-29 0,0 0 34 16,0 0-3-16,0 0-13 0,0 0 11 0,0 0-15 15,0 0-9-15,0 0 7 0,0 0 2 0,0 0-11 16,0 0 5-16,0 0-2 0,0 0 1 16,0 0-8-16,0 0 6 0,0 0 2 0,0 0-24 15,0 0 7-15,0 0-7 0,0 0 3 16,0 0 1-16,0 0-1 0,0 0 5 0,0 0-18 16,0 0-5-16,0 0-2 0,0 0 5 0,0 0-6 15,0 0 4-15,0-14 0 0,0 14 4 16,0 0-3-16,0 0-5 0,0 0 4 0,0 0 5 15,0 0-11-15,0 0-12 0,0 0 10 16,0 0 0-16,0 0-6 0,0 0-4 0,0 0 16 16,0 0 4-16,0 0-15 0,0 0 19 0,0 0-10 15,0 0-8-15,0 0 17 0,0 0-6 0,0 0-9 16,0 0 11-16,0 0 5 0,0 0-14 16,0 0-5-16,0 0 25 0,0 0-4 0,0 0 5 15,0 0-16-15,0 0 0 0,0 0 4 16,0 0 12-16,0 0-7 0,0 0-10 0,0 0-2 15,0 0 8-15,0 0 1 0,0 0-14 0,0 0 13 16,0 0 2-16,0 0-3 0,0 0-4 16,0 0-11-16,0 0 19 0,0 0-5 15,0 0-13-15,0 0 6 0,0 0-5 0,0 0-9 16,0 0 20-16,0 0-18 0,0 0 10 16,0 0 15-16,0 0-21 0,0 0 4 0,0 0 6 15,0 0 11-15,0 0-4 0,0 0 13 0,0 0-21 16,0 0 6-16,0 0 3 0,0 0-21 15,14 0 29-15,-14 0-21 0,0 0 12 0,0 0-10 16,0 0 0-16,0 0-6 0,0 0 7 16,0 0-8-16,0 0 19 0,0 0-13 0,0 0-3 15,0 0 4-15,0 0-10 0,0 0 18 0,0 0-12 16,0 0 10-16,0 0-10 0,0 0 9 0,0 0-9 16,0 0-5-16,0 0 11 0,0 0 1 0,0 0-8 15,0 0-12-15,0 0 13 0,0 0-9 16,0 0 15-16,0 0-16 0,0 0 29 0,0 0-23 15,0 0 4-15,0 0-2 0,0 0 4 0,0 0 14 16,0 0-15-16,0 0-12 0,0 0 13 16,0 0 11-16,0 0-2 0,0 0-22 0,0 0 20 15,0 0-11-15,0 0 4 0,0 0-10 16,0 0 9-16,0 0 16 0,0 0-26 0,0 0 24 16,0 0 0-16,0 0-21 0,0 0 14 0,0 0-14 15,0 0 11-15,0 0-11 0,0 0 17 16,0 0-19-16,0 0 8 0,0 0-4 0,0 0 5 15,0 0 0-15,0 0 11 0,0 0-7 16,0 0-5-16,0 0-10 0,0 0 13 0,0 0-8 16,0 0 8-16,0 0-10 0,0 0 28 0,0 0-5 15,0 0-20-15,0 0 18 0,0 0-15 16,0 0-3-16,0 0 2 0,0 0 0 0,0 0 20 16,0 0-28-16,0 0 8 0,0 0 11 0,0 0-6 15,0 0-6-15,0 0 6 0,0 0-14 0,0 0 15 16,0 0 13-16,0 0-21 0,0 0-5 15,0 0-8-15,0 0-7 0,0 0-27 0,0 0-17 16,0 0-32-16,0 0-27 0,0 0 11 0,0 0-127 16,0 0-156-16,0 0 28 0,0 0 24 15,0 0 21-15,13-13 12 0,6-5 15 0</inkml:trace>
  <inkml:trace contextRef="#ctx0" brushRef="#br0" timeOffset="78401.7994">6285 958 483 0,'2'-8'267'15,"-2"8"-32"-15,0 0-21 0,1-15-23 0,-1 8 10 16,-3 5-18-16,3-3 5 0,0 2-21 0,0-1 12 16,-4 0-21-16,6 4-9 0,-2 0-33 0,-4-1 16 15,6 4-39-15,-5 1 16 0,2 3-23 16,0 7 10-16,-1 6 4 0,2-8-1 0,-9 26-24 16,6-11-7-16,1-1 41 0,-3 4-12 15,5-15-11-15,0 4 3 0,0 3-15 0,14 24 8 16,-6-29-7-16,-2-3-23 0,2 1-23 0,1-3 13 15,2-2 8-15,1-1-7 0,2 0-1 0,1-3-25 16,-3-1 24-16,-3-3-3 0,1-1-13 16,1 0-2-16,-2-1-10 0,6 0 22 15,17-16-11-15,-18 8-12 0,-1-6 25 0,-1 1-17 16,-4-3 0-16,1-4-3 0,-5 3-3 0,0-6 1 16,-3 2-2-16,-1 0 9 0,3 0-16 15,-3 13 10-15,0-4-7 0,0 2-15 0,-15-10-9 16,11 16 23-16,0 0-8 0,0 6-8 15,3 7-8-15,-5 2 3 0,-2 3 26 0,1 0-8 16,3 2 11-16,0 0-16 0,2 3-7 0,2-9 10 16,0 4 17-16,0 3-4 0,12 15 10 15,-6-20-11-15,3-1 3 0,1-1 15 0,2-2-19 16,0 1 14-16,1-2 4 0,-1-2-14 0,-1-2 5 16,-1-2 1-16,3-1 3 0,2 0 2 15,16-13 11-15,-14 1-19 0,1-5 3 0,1-3 4 16,-1-6-3-16,-3-3-10 0,1-3 0 0,-3 1-7 15,-1-6 6-15,-1 3-16 0,-4-1 12 0,-3 5-5 16,-1 1 6-16,-2 4-7 0,-1 13 6 16,-11-14-6-16,-2 14-4 0,-2 3-4 0,-3 5 5 15,2 4-9-15,5 0-4 0,-8 0-9 16,-22 17-21-16,18-8-17 0,5 5 5 0,3-3-56 16,1 1-30-16,2 1-21 0,0-1-37 15,6-1-15-15,4 0-32 0,2-11 22 0,0 7-254 16,15 11 8-16,-4-13 23 0,1-1 49 15,3-2 26-15,-8-2 20 0,4 0 23 0,4 0 16 16,3 0 15-16</inkml:trace>
  <inkml:trace contextRef="#ctx0" brushRef="#br0" timeOffset="78891.0943">6873 1112 529 0,'0'-3'438'0,"2"1"-44"0,-2-3-54 0,0 1-32 16,2-2 8-16,2-3-48 0,3 2-29 16,1 0-32-16,1-2-29 0,2 2-7 15,-1-2-46-15,4 4 18 0,-1 2-31 0,2 2 6 16,-8 1-23-16,2 0-9 0,2 0-4 0,12 18-24 16,-13-5 22-16,-3 0-7 0,0 2 7 0,-2 1-7 15,-2 0-11-15,-3 2 15 0,0-11-4 16,0 5-7-16,-14 14 8 0,7-11-11 0,-1-2-9 15,0 0-6-15,-3-3 11 0,2-2-16 0,1-1-2 16,0-1 4-16,2 0 1 0,-3-1-8 0,3-5-6 16,-5 4 9-16,-2-3-4 0,3-1-4 15,10 0 0-15,-7 0-17 0,7 0 9 16,-14-10-9-16,10 7-1 0,3-1-1 0,4 1-8 16,2 3 5-16,4-5-2 0,2 3 3 0,0 0-7 15,5-1-7-15,-8 3 2 0,5 0 0 0,2 0 6 16,16 14-11-16,-18-9 6 0,-5 0-6 15,3 1 3-15,1 3 1 0,-3-3 1 0,0 3-8 16,-2-2 11-16,-1 0-7 0,-3-2 1 0,-2 3 23 16,-1-8-2-16,0 0-8 0,-14 24 16 0,1-13 1 15,-4 1-9-15,-1-2-12 0,-5-1 6 16,-1-1-6-16,-3 0-24 0,-1-2-50 0,-2-1-39 16,-1-3 9-16,0-1-145 0,16-1-66 0,-8 0 29 15,-3 0-273-15,0 0 24 0,-22-14 41 0,26 5 34 16,3-5 43-16,1 5 28 0,3-3 23 15,0 2 26-15,1 2 38 0,2 1-13 0</inkml:trace>
  <inkml:trace contextRef="#ctx0" brushRef="#br0" timeOffset="80449.3305">4633 935 730 0,'0'-15'281'16,"-12"-9"-9"-16,6 12-33 0,1 5-11 15,0-3-9-15,1 6-8 0,-1 1 9 0,2 0-6 16,1 2-45-16,-3 3-21 0,1 0-28 0,-1 7 22 15,-1 7-18-15,-2 5-13 0,1 1-10 0,-1 5-11 16,3-1 39-16,-5-1 1 0,8 5-6 16,2-14-13-16,0 5 7 0,0 6-4 0,20 24-19 15,-12-25-5-15,1-7-6 0,3-2-6 0,-1-4-6 16,1 0 8-16,1-4-15 0,-1-5-12 0,2 1 3 16,-1-3 0-16,-4-2-9 0,3 0-5 15,18-10-6-15,-15 1-3 0,-1-3 1 0,1-2-11 16,-2 1 13-16,0-11-4 0,-2 7-16 0,-1 0-5 15,-2-4 0-15,1 6 11 0,-5-2-6 16,0 9-7-16,-2 2 2 0,-2 3-12 0,0 3-1 16,-7 3 7-16,-1 3-10 0,2 4 3 0,-1 5 0 15,3-5-7-15,1 4 16 0,-4 1-9 16,2-1 21-16,5-7 8 0,0 3 3 0,14 9 17 16,-7-9 1-16,1-2-6 0,4 1 13 0,-2-1 6 15,1-4 0-15,4 1-1 0,-2-3 7 0,3-2-11 16,-16 0 5-16,12 0-12 0,3 0-3 15,15-11 7-15,-16 4-1 0,-3-3-12 16,-3 5-16-16,1-3 17 0,1-2-8 0,-3-1 3 0,-3-4-18 16,2 1 6-16,-6 6-9 0,0-6 4 15,0-5 11-15,0-1-9 0,-13-24-22 0,6 18 15 16,0 4 7-16,3-2-23 0,-3 6 17 16,2-1-9-16,1 3-15 0,0 4 10 0,1 3-14 15,0 1 2-15,0 3-33 0,0 5 13 0,3 0-15 16,-11 13-24-16,5-7-5 0,-1 8-35 15,2 6 10-15,1-5-110 0,4 1-58 0,-3 2-37 16,3-12 29-16,0 2-327 0,13 16 56 16,-6-9 41-16,-1-6 38 0,1-1 33 0,4 0 29 15,1-1 41-15,0 1 27 0,3-2-9 0,2 0 75 16,3 2-8-16</inkml:trace>
  <inkml:trace contextRef="#ctx0" brushRef="#br0" timeOffset="80849.8979">5197 1133 964 0,'-3'-6'400'16,"2"3"22"-16,-1-6-36 0,2-1-40 0,0 0-7 15,1 0-33-15,-1 10-48 0,0-9-20 0,0-1-34 16,13-7-16-16,-10 12-32 0,4 0-9 16,1 5-16-16,-3-1-12 0,-3 5-26 0,7-1-9 15,-1 8-2-15,0 1-8 0,-3 1-7 0,-1 2-13 16,-2 3 0-16,-2-10-12 0,0 6-2 15,0 6 3-15,-19 18-9 0,10-19-2 0,-2-5-9 16,-3-1 10-16,-1 0 7 0,1 1-7 16,-3-2-7-16,0-1-8 0,0-3 13 0,-2 0-7 15,4 0-1-15,-1 0-1 0,5-3 1 0,0-2-3 16,3-1 1-16,4 0 6 0,0-1-14 16,1 1 7-16,0 0-13 0,-1-2 8 0,4 0-1 15,0 0-3-15,0 0-4 0,4 0 4 16,-1 0 0-16,3-2-11 0,2 2 0 0,10-2 4 15,-9 2-9-15,24-7-4 0,-11 5-31 16,-1-1-19-16,2 0-9 0,-1 1-13 0,-1 0 8 16,0 1-96-16,-1 0-16 0,-6-1-29 0,12-4-42 15,0 1 25-15,-13 2-256 0,-5 3 39 0,-5-2 34 16,-5 2-22-16,0-2 36 0,-4 2 38 16,-14 0 16-16,-4-3 17 0,11 3 58 0,-8 0 10 15</inkml:trace>
  <inkml:trace contextRef="#ctx0" brushRef="#br0" timeOffset="81769.3424">2928 1078 689 0,'2'0'343'16,"-1"3"-27"-16,0-2-36 0,1 0-5 0,-8 1-25 15,8 1-15-15,-2 1-26 0,1-1-24 0,-4 2-28 16,1 2-18-16,-3 7 68 0,0 2-28 16,1 6 6-16,1 0 10 0,1 1-9 0,1 3-3 15,0-1-22-15,1-11 7 0,0 5-22 16,0 2-11-16,13 24 9 0,-7-26-8 0,4 0-12 15,-1-3-9-15,2-3-21 0,3 0 4 16,3-4-15-16,-3-1 9 0,0-3-18 0,2-1-9 16,-1-4-14-16,-15 0 18 0,12 0-23 15,1 0 3-15,15-18-10 0,-15 12 12 0,1-6-29 16,0 0-13-16,-6-2 6 0,-2-2-5 0,5-7-8 16,-1 0 5-16,-5 4-14 0,-1 0-1 15,-4 5 10-15,0 6 2 0,0-1-23 0,0 1 14 16,-16-8-4-16,11 12 3 0,-2 3 2 0,3-2-7 15,0 7-2-15,-2 0 5 0,4 5-15 16,-2 1 13-16,4-1-5 0,0 3 13 16,0-5-1-16,0 4 7 0,13 15 2 0,-6-11 9 15,0-1 13-15,3-1-2 0,4-2 6 0,0-2-4 16,3 1-5-16,-1-3-7 0,1-1-3 16,0-1 2-16,-4-3-2 0,3 1 16 0,-16-3-1 15,10 0 6-15,2 0-17 0,12-9-3 0,-16 2 12 16,-2 1 0-16,1-9-7 0,-1 3 3 15,1-13-5-15,-2 3 4 0,-1-6-18 0,1-6-6 16,-5 4 0-16,1-3-16 0,-1 21 1 0,0-7 8 16,0 0-23-16,0 4-5 0,0 2-9 0,-11-5-27 15,9 18 2-15,-1 9-9 0,-3 3-17 16,-2 3-8-16,3 7 9 0,-8-2-110 0,9-1-17 16,0-3-24-16,4-2-52 0,-2-3-11 15,0-2 31-15,2 3-234 0,0-4 20 0,-2 6 36 16,2-14 34-16,0 10 48 0,13 4-2 0,-2-5 21 15,1-5 59-15,4 0 14 0,-3-4 7 16</inkml:trace>
  <inkml:trace contextRef="#ctx0" brushRef="#br0" timeOffset="81978.9019">3571 1253 640 0,'6'2'378'0,"-2"-1"-42"0,-1 3 8 16,-1 5-47-16,-1 0 46 0,-1 1-3 0,0 3-32 15,0-4-9-15,0 4-38 0,0 3-14 16,0 1-20-16,0 0-32 0,0 0-15 0,0-4-31 15,0 0 2-15,0-2-14 0,0-2-17 16,0-1-36-16,0-1-48 0,0-7-30 0,0 8-46 16,0-8 3-16,0 7-135 0,-11 4-88 15,9-8 28-15,-2-3-301 0,-1 0 41 0,-1 0 36 16,1 0 30-16,-1-3 24 0,-2 3 25 16,-14-11 51-16,4 5-3 0,-1-2 1 0,-2 0 0 15</inkml:trace>
  <inkml:trace contextRef="#ctx0" brushRef="#br0" timeOffset="82700.8179">1752 1082 403 0,'-1'-6'359'0,"-3"1"-54"16,-1 0-31-16,1 3-8 0,-1 2 3 0,1 2-30 16,-7 1 8-16,1 1-29 0,-1 1-14 15,3 7-24-15,-8 0-23 0,13 8-25 0,-2 6-14 16,-3-4 31-16,6-3-12 0,2 4-19 0,0-11 13 16,0 7 9-16,0 2-16 0,19 21-12 0,-10-21-8 15,5-2-4-15,0-1-5 0,2-2 3 16,-2-4-7-16,1 1-7 0,4-4-15 0,0-4 2 15,-1-3-3-15,-10-2-10 0,5 0-18 16,2 0 9-16,19-14 0 0,-17 5-9 0,-1-5-4 16,5-9-21-16,-7 0-8 0,-2-5-6 0,-3-1-19 15,-4 3 4-15,1-6 13 0,-2 8-6 0,-3 5-10 16,-1 11 6-16,0-4 7 0,0 0-15 16,0 12 14-16,-18-5-14 0,9 17 11 0,-3 3-16 15,2 6 5-15,1-3 1 0,4-1 4 16,3 0 5-16,0 4-5 0,2-13 19 0,0 4 2 15,0 2 8-15,14 15-1 0,-8-12 15 0,4-6 1 16,-1-3-8-16,-3-2 5 0,5 3 4 0,-2-6 0 16,2-1-8-16,-4-2 12 0,-7 0-7 15,9 0-4-15,16-17 5 0,-9-3-6 0,-3 1-1 16,-2-5-9-16,-2-3-7 0,-3-4-18 16,-1 0-29-16,-2-1 3 0,-1 1-14 0,-2 16-4 15,0-4 12-15,0-2-13 0,-12-16-12 0,4 24 3 16,-4 6 5-16,5 5-29 0,-1 2-31 15,1 0-22-15,-11 12 11 0,4-1-26 0,6 5-3 16,2 1-19-16,3 0-5 0,0 2 16 0,3-11-78 16,0 3-83-16,12 13 27 0,-2-11-145 0,0-1 30 15,2 0 32-15,3-4 54 0,3 1-2 16,2-1 46-16,1-2-19 0</inkml:trace>
  <inkml:trace contextRef="#ctx0" brushRef="#br0" timeOffset="83068.8164">2288 1294 529 0,'-1'4'275'0,"0"-1"-7"15,0 2-40-15,1 2 13 0,-1-2-26 16,1 2-7-16,-1-2-3 0,1 3-28 0,0-8-10 15,0 6-32-15,0 0 11 0,0 0-16 16,0-6 11-16,11 17 1 0,-8-14-16 0,1 2-7 16,1-2 7-16,0-2-10 0,1 1-19 0,1-1 11 15,1-1-18-15,2 0-19 0,12-14 14 16,-9 5-3-16,0 0-2 0,0-8-7 16,1-4 9-16,-7 4-8 0,-3-6-5 0,-4 2-5 15,0 12-4-15,0-4-15 0,-10-13 4 0,-2 18-9 16,2 1-12-16,-9 7 0 0,8 0-9 0,-26 17-29 15,14-4-1-15,2-2-113 0,2 2-43 16,0-2-45-16,-3-1-47 0,2 2 24 0,4 1 20 16,7-2-316-16,-4-2 37 0,9-1 87 0,-2-3 28 15,3-2 24-15,0 1 7 0,-1-1 19 0,4-3 3 16</inkml:trace>
  <inkml:trace contextRef="#ctx0" brushRef="#br0" timeOffset="83219.7782">2325 1351 1077 0,'4'-2'371'0,"-1"1"-49"0,-1-1-44 16,-1 0-33-16,0 0-64 0,-1-1-45 15,0 3-70-15,1-3-55 0,-1 1-81 0,-3-2 7 16,0 2-325-16,0 1 1 0,1-1 22 16,0 0 27-16,-2 1 4 0,1 1 65 0</inkml:trace>
  <inkml:trace contextRef="#ctx0" brushRef="#br0" timeOffset="86576.9465">6727 713 428 0,'0'-12'303'0,"22"-9"-23"15,-24 11-39-15,7 0-1 0,1-1-14 16,-3-3-19-16,3 3 12 0,-5 3-18 0,-3-2-16 16,0-2 14-16,-1 2-20 0,1 2-22 0,-5-3-20 15,0 1-12-15,0 3-15 0,-1 2-3 16,-5-2-24-16,-2 1-7 0,-2 2-10 0,1 0-5 16,-3 3-7-16,-1-1-5 0,0 0 33 15,0 4-9-15,0-4-7 0,-4 4 11 0,13-2-2 16,-6 0 1-16,-4 0 0 0,-1 0 13 15,-3 0 1-15,-23 11-13 0,23-4 2 0,0-1 0 16,1-1-14-16,2-1 7 0,-1 4 4 0,-1 1-23 16,4-1-7-16,0 3 5 0,-2 0-1 15,4 0-3-15,0 3-6 0,-1 2-9 0,2 1 7 16,0 6-16-16,2-2 11 0,-1-2-2 0,2 5-11 16,1 1 7-16,-1-2 3 0,0 1-5 0,2 0 6 15,1-1-4-15,-2 1 3 0,0-2 2 16,3 2-9-16,2-2-5 0,-2 0 10 0,1-4-9 15,0 3 7-15,4 5-9 0,0-12 6 16,0 6 1-16,2 6 2 0,3-17 4 16,0 6-7-16,0 2-1 0,0 0-18 0,0 3 18 0,16 13-14 15,-10-18 0-15,2 0 6 0,-3-1 1 16,3 1 9-16,1 1-21 0,1-3 23 0,-2 4 6 16,0-3-12-16,2 1-1 0,-2-1-11 15,0 1 14-15,3-3-15 0,1 2 14 0,0-2-11 16,1 3-5-16,-1-8 3 0,2 5 11 0,1-2 1 15,-1-2-7-15,4 1 20 0,-1-3-15 0,3 2-6 16,-2-3 11-16,-1 2-12 16,1-2 9-16,0 0-13 0,-1 0 1 0,0 2 10 15,-6-4-21-15,-1-2 22 0,6 5 9 0,-5-4-20 16,3 6-3-16,-3-7 7 0,-1 2-2 16,-10-3 0-16,11 0 2 0,3 0-9 0,2 0 22 15,-1 0-34-15,0 0 20 0,19 10-11 0,-27-10-10 16,5 0 11-16,2 0 7 0,-1 0-5 15,2 0 15-15,-3 0-15 0,3 0-5 0,-1 0-2 16,0 0 12-16,12-7-17 0,-15 6 9 0,7 0-4 16,-4 0 5-16,-2 0 3 0,1 0 7 15,5-5 6-15,0 2-5 0,3 0-11 0,-2-1 12 16,0 0 12-16,1 0-34 0,-4-2 5 0,4 0 19 16,-1-1-17-16,1 3 11 0,-2-2-22 15,2 0 11-15,-1 0 13 0,0-1-8 0,0 0 21 16,-2 4-17-16,-1-5-2 0,1 1 7 0,2 2-13 15,-2-2 12-15,1 0 0 0,-1 0-6 16,-2-3-11-16,3 4 7 0,0-2 4 0,-2 1 17 16,3 1-19-16,-1-1-2 0,-8 3 5 15,3-2-11-15,-2 2-1 0,4-7 1 0,-1 0 21 16,-2 3-3-16,0-6 12 0,-2 8-3 16,-2-3-2-16,0-4-2 0,0 6-2 0,-2-4 7 15,-1 1 12-15,1 1-10 0,1 0-4 0,-2-2-21 16,0 2 23-16,-2-2 1 0,2 2-17 15,-2-2-4-15,0 2 29 0,-2-4-16 0,1 4 21 16,0-2-23-16,-1 3 4 0,-1 9 5 0,0-10 15 16,0 3-28-16,0-4 9 0,0-1-4 15,0 1 8-15,0-1-12 0,0-1 7 0,0-1 1 16,0 2-4-16,-10-16 9 0,8 15-4 0,-2-2-16 16,-1-1 22-16,1 0 1 0,-2 3-13 0,-2-5 1 15,2 2 7-15,0-1-8 0,-4 0-13 0,-3 0 9 16,2 0 8-16,-1-3-12 0,-4 3-5 15,-2 3 8-15,-1-3 5 0,3 3-1 0,0 1 5 16,2-2-18-16,-2 8-8 0,3-4 11 0,2 3 6 16,-4 1-17-16,6-3 25 0,-7-1-20 15,2 3 6-15,-3-2 5 0,4 2-2 0,-3-2-15 16,2 2 3-16,0-3 2 0,1 5-4 0,-3-6 16 16,2 2-11-16,0 3 1 0,0-3 2 0,-1 3 10 15,-2-1-8-15,2 1 7 0,-3-1-7 16,-2 2-15-16,5 1 15 0,-7 1-19 0,6-2 20 15,-1 1-16-15,0 3 8 0,3-1 5 0,1-2-11 16,-2 0 18-16,-3 5 5 0,5-1-10 16,2 1-4-16,3 0-6 0,-4 0 1 15,-1 0-13-15,-3 0 21 0,-14 16-16 0,8-7 15 16,2 2-19-16,1 2 20 0,-3-2 5 0,0 3-15 16,-3 1 1-16,0 3-5 0,1-1-17 0,-2-4 4 15,4 3 2-15,-5-3-29 0,9 0 6 16,3-1-59-16,-2-4-16 0,8-6-45 0,0 6-33 15,2-8-47-15,7 0 23 0,0 0-166 0,0 0 33 16,1-14-290-16,8 7 51 0,2 1 55 16,-2 0 42-16,1-1 64 0,5 7 8 0,-6 7 41 15,-1 0 34-15,-2-2 15 0,2 0 9 16,1 3-12-16,2 0 36 0,0 5 49 0</inkml:trace>
  <inkml:trace contextRef="#ctx0" brushRef="#br0" timeOffset="89032.0399">7347 1028 229 0,'0'0'312'0,"0"0"-15"15,0 0-61-15,0 0-2 0,0 0 7 16,0 0-8-16,0 0-22 0,0 0-18 0,0 0-22 16,0 0 3-16,0 0-38 0,0 0 18 15,0 0-27-15,0 0 3 0,0 0-22 0,3 21 15 16,2-19-7-16,-4-2-23 0,5 1-8 0,-1 0-8 15,1-2-9-15,0-1 31 0,-6 2-25 0,7 0 10 16,2 0 11-16,-1 0-22 0,1 0 5 0,2 0-1 16,4 0-12-16,1 0-3 0,-1 0 10 15,4 0-16-15,0 0 2 0,3 0 8 0,-1 0-9 16,4 0-13-16,-2 0-1 0,-1 0-13 16,-1 0 17-16,19 6-19 0,-21-2 2 0,-1 1-8 15,-1-1-1-15,1 0-7 0,1 1-6 0,1-2 13 16,-11-3 6-16,6 0-10 0,6 0 17 0,1 0-5 15,4 0 0-15,1 0-10 0,2 0 10 16,1 0-11-16,2 0 1 0,-1 0-2 0,0 0 4 16,-1 0-12-16,0 0-6 0,0 0 9 15,0 0 6-15,-2 0 3 0,-2 0 7 16,0 0 3-16,-1 0-2 0,-1 0-6 0,-1 0 4 16,1 0-1-16,0 0-14 0,1 0 2 0,1 0 16 15,0 0 0-15,0 0-7 0,2 0-5 0,2 0 13 16,-1 0-7-16,4 0-10 0,1 0 10 0,-3 0-3 15,0 0 3-15,1 0-2 0,-4 0-6 16,-1 0 1-16,-3 0-7 0,2 0-9 0,19 9 11 16,-28-7 1-16,3-1-10 0,-1 0 4 15,-2 0-1-15,5 0-9 0,-11-1 12 0,7 0-9 16,4 0 0-16,0 0 0 0,2 0-7 16,0 0 18-16,3 0-20 0,-3 0 12 0,-4 0 10 15,2 0-9-15,-2 0 7 0,0 0-18 0,21 11 13 16,-21-9 1-16,-2-1 1 0,-1 0-4 15,1 2 3-15,0-1-8 0,-3-1 21 0,-9-1-6 16,7 0 1-16,2 0-11 0,1 0 2 16,-2 0 9-16,3 0-1 0,0 0-12 0,0 0-4 15,-1 0 19-15,1 0-9 0,-1 0-11 16,3 0 8-16,0 0 6 0,-1 0-11 0,1 0 11 16,0 0 4-16,-1 0-2 0,1 0-1 15,0 0-12-15,0 0 6 0,2 0-4 0,-3 0 2 16,2 0 13-16,0 0-2 0,-1 0-22 0,2 0 1 15,-2 0 2-15,0 0 15 0,-1 0-19 16,-2 0 20-16,0 0-14 0,-2 0-5 0,0 0-2 16,-1 0 24-16,-2 0-12 0,1 7 9 15,-1-7-17-15,2 0 1 0,0 0-7 0,3 0 14 16,-1 0 8-16,3 0-1 0,0 0-17 0,2 0 2 16,0 0-5-16,0 0 7 0,-2 0 1 15,1 0 2-15,-2 0 3 0,0 0 4 0,-2 0-10 16,0 7 9-16,10 3-12 0,-15-10 19 15,-2 0-21-15,-8 0 16 0,6 0-5 0,-6 0-11 16,10 0 16-16,-3 0 3 0,-1 0-18 0,0 0 22 16,2 0-27-16,0 0 3 0,-1 0 3 15,2 0 21-15,1 0-8 0,-1 0 6 16,1 0-7-16,0 0 1 0,-1 0-10 0,0 0 10 16,1 0-20-16,-2 0 23 0,0 0-5 15,0 0 6-15,1 0-22 0,-3 0 18 0,1 0-14 16,0 0 13-16,1 0-6 0,-2 0-11 0,2 0 11 15,1 0 10-15,0 0-16 0,1 0 12 0,1 0-5 16,3 0-7-16,-1 0 7 0,1 0-6 16,-2 0 5-16,0 0 10 0,1 0-17 0,-1 0 5 15,-1 0 4-15,-1 0-13 0,-1 0 4 16,-2 0-4-16,2 0 18 0,-9 0 3 0,8 0-17 16,-2 0 11-16,1 0-15 0,3 0 7 0,-2 0 11 15,1 0-10-15,2 0-3 0,-1 0 10 0,2 0 5 16,2 0-21-16,1 0 9 0,2 0-1 15,1 0 0-15,-2 0-6 0,1 0 10 16,-1 0-6-16,-1 7 7 0,-1-7 6 0,-1 0-2 16,-3 0 9-16,0 0-6 0,0 0-12 0,-2 0 14 15,-1 0 2-15,-7 0-6 0,9 0-11 0,1 0-7 16,-1 0 24-16,1 0-23 0,1 0 24 16,1 0-27-16,4 0 14 0,0 0 6 0,3 0 0 15,0 0-1-15,3 0-3 0,-3 0-9 16,-1 0-2-16,-1 0 4 0,-3 0 16 0,0 0-17 15,-3 0 19-15,-3 0-28 0,1 0 26 16,-9 0-18-16,7 0 3 0,-7 0-4 0,7 0 7 16,-1 6 13-16,0-4 1 0,2-3-8 15,-2-1-7-15,-2 1-5 0,1 0 0 0,3 1 5 16,0 0-1-16,0-3 6 0,-8 3 4 0,9 0-7 16,1 0 11-16,0 0-2 0,9 0-19 15,-12 0 1-15,-2 0 21 0,-5 0-4 16,0 0-16-16,8 0-5 0,-1 0 19 0,-7 0-2 15,9 0-14-15,-2 0 0 0,-1 0 20 0,-6 0-23 16,12 0 26-16,-2 0-7 0,1 0-9 16,3 0 4-16,0 0 7 0,2 0 0 0,0 0-10 15,2 0 5-15,-3 0-8 0,0 0 12 16,-3 0 3-16,0 0-7 0,-3 0-13 16,-1 0-3-16,-2 0 11 0,-6 0-7 0,9 0 18 15,-9 0-13-15,6 0 18 0,-6 0-15 0,7 0 4 16,-7 0-14-16,8 0 24 0,0 0-29 15,-8 0 28-15,9 0-23 0,-3 0 4 0,0 0 0 16,3 0 4-16,-9-8 3 0,9 8 12 0,5-13-22 16,-8 12 5-16,-2-2-5 0,-2 3 25 15,-2 0-12-15,0 0-3 0,0 0 6 0,0 0-4 16,0 0 2-16,0 0 4 0,7 0 3 16,-7 0-12-16,0 0-16 0,7 0 10 0,-7 0 1 15,0 0-3-15,0 0 4 0,7 0 3 0,-7 0 0 16,0 0 6-16,7 6-14 0,-7-6 15 15,2 2-14-15,-3 1 15 0,2-3 2 0,3 0 6 16,-4 0-20-16,3-1-4 0,-4-1 13 0,4 2-8 16,-2-2 12-16,0 4-12 0,-1-6 11 15,-3 4-4-15,8 0 8 0,-7 0-9 0,2-1-13 16,0 4 20-16,-1-5-16 0,0 1-24 16,-2-2-36-16,1-1-39 0,3 2 11 0,-2-4-130 15,-3 0-44-15,-1-1-79 0,1-1 30 16,0 1-229-16,0 0 20 0,2-1 49 0,0 0 39 15,-1 1 42-15,2 0 5 0,0 5 42 0,1 2 47 16,0 0 24-16,0 0-1 0,0 0-31 0</inkml:trace>
  <inkml:trace contextRef="#ctx0" brushRef="#br0" timeOffset="89563.4513">11394 811 557 0,'-9'0'307'0,"8"6"-5"0,-1-1-19 16,2-1 2-16,7 4-29 0,-5-1 6 0,2 0-31 15,3 1 33-15,1 1-5 0,2 1-16 16,3 0 2-16,0-1-6 0,3 0-22 15,4 2-13-15,-1-2-9 0,5-1-14 0,2 5-10 16,-2 0-7-16,6-1-20 0,1 0 2 0,-1 1-31 16,3-4 5-16,-1-2-21 0,-1 10-8 0,2-7-26 15,-10-1-1-15,0 4-8 0,2-6-1 16,-2 3 1-16,-5-3-17 0,-1 0-11 0,-3 0 21 16,1-2-19-16,-5 1 13 0,0-2-21 15,-3 1-3-15,-3-3-9 0,-1 2 19 0,0-1-11 16,1-2 7-16,-1 5-20 0,-3-6 3 15,0 6 3-15,0-6 23 0,-19 21-8 0,6-9-9 16,-2 0 23-16,-5 1-18 0,0 4 14 16,2-5 1-16,-1 1-15 0,-2 0 13 0,-1 2-18 15,-1-1 20-15,0-3-15 0,-3 2 4 16,-1-3-13-16,2 0 5 0,-3 0 0 0,0 1-7 16,-2-1-3-16,0-2-2 0,2 1-11 15,0-1-40-15,0 0-8 0,4-2-37 0,2-2-40 16,4-1 13-16,2 0-143 0,4-3-53 15,12 0-37-15,-9 0 32 0,1 0-256 0,8 0 28 16,-13-9 60-16,14 6 16 0,-3 0 46 16,0 1 39-16,3-1 32 0,1 0 7 0,1 1 59 15,3 0-1-15,13-3 4 0</inkml:trace>
  <inkml:trace contextRef="#ctx0" brushRef="#br0" timeOffset="91194.5141">12924 1165 844 0,'12'0'283'0,"-12"-14"4"16,22-10-28-16,-19 14-36 0,-2-2 4 0,2 1 5 16,-3 5-28-16,0-6 0 0,0-1-17 0,0-1-19 15,-10-20-20-15,3 17-8 0,0-3-21 16,-2 6-21-16,-3-2 13 0,-2 3-17 0,-1 1-2 15,-2 0-26-15,-3 0-10 0,-6 7 23 16,4 2-1-16,10 3-16 0,-6 0 11 0,-28 10 1 16,17 0-6-16,3 5 0 0,-2 2 8 0,-1 2-5 15,-2 4 2-15,7 0-1 0,1 6-3 0,4-5-2 16,2 2-6-16,7-3-1 0,1 0 2 16,6-3-4-16,3-10-6 0,0 4 4 0,0 1-10 15,20 13 0-15,-3-18-10 0,9-5 9 16,-3 2-12-16,2-6-5 0,1-1 8 0,-13 0-4 15,34-15-7-15,-18 8-8 0,0-5 4 16,-4-3-13-16,1-2 7 0,-2 0 0 0,-6-2-15 16,2-3-6-16,-3-2 16 0,-4 5-6 15,-1-1-2-15,-3 4 0 0,-3 1-3 0,-3 5-10 16,-3 10 10-16,0-12-11 0,0 4 4 0,-11-6 0 16,7 9 7-16,-1 1-4 0,0 3-5 0,4 1 4 15,-1-2 3-15,0 0-5 0,0 4-5 16,1-2 10-16,1 4 8 0,2 2 2 0,-1-1 2 15,-1 5-9-15,0 4 17 0,0-7 16 16,10 22-5-16,-8-7 17 0,1 4-6 16,-1 1 11-16,3 5-9 0,1-8-6 0,1 0-10 15,-2 0 30-15,3 5-23 0,-3-2 10 0,1 2-9 16,0-1 6-16,4 0 0 0,-6-2-3 16,2 1-23-16,1-1 8 0,-1 0 3 0,-4-1-6 15,1-3 5-15,-2 0-15 0,-1-8 12 16,0-14 6-16,0 15-17 0,0-3 11 0,-14 7-9 15,8-13 16-15,-1-3-13 0,0 0-1 16,-1-3 11-16,0 0 4 0,0 0-11 0,-7 0 7 16,-18-12-18-16,18 3 23 0,-2 1-22 15,4-2 19-15,1-4 2 0,2 4-7 0,0-2 2 16,3 3 4-16,3 0-11 0,1 1 20 0,2 1-14 16,1 7-11-16,0-8-9 0,12-12 20 0,-1 4-11 15,4 2-19-15,0-1-32 0,5-1-26 0,11-12-33 16,-3 4-38-16,4 2 14 0,-8 1-147 15,5 1-43-15,-7-1-68 0,-7-1 34 0,-1 2-222 16,-5 2 28-16,-5 0 31 0,-4 3 51 16,0 8 30-16,0-3 30 0,-13-11 37 0,2 6 32 15,0 5 18-15,-5-3 15 0,-2 2 44 0</inkml:trace>
  <inkml:trace contextRef="#ctx0" brushRef="#br0" timeOffset="92433.4904">12989 782 625 0,'1'-18'331'0,"-5"7"-54"15,-6-3-15-15,8-1-6 0,-4 3-24 0,-3-4-7 16,0-2-36-16,-3 9 10 0,2-5-25 0,-4 2-9 15,-1 1-21-15,-1 3-28 0,-3 1 10 16,-1 0-32-16,-2 3-10 0,-3 1 44 0,1-1-2 16,10 4-14-16,-7 0 12 0,-5 0-19 0,-1 0-3 15,-2 0-11-15,-2 0-2 0,-1 0-17 16,0 0 7-16,0 6-3 0,-28 3-5 0,28-4-3 16,0 2-11-16,2 2 7 0,-1-1-16 0,4 1 1 15,0 2-10-15,0 0-9 0,1-4 15 0,2 6-13 16,1 2-6-16,1-1-1 0,-1 2 7 15,4-2 5-15,-1 0-8 0,3 4-2 0,-1 4 14 16,-1-1-12-16,0 2 6 0,4 3-2 16,1-4 1-16,1 2 6 0,-1-3-8 0,0 6 10 15,2 0-8-15,-2-2-13 0,4-1 19 0,-3 2-3 16,3-2-13-16,5-2 2 0,-4 7-12 0,4-9 10 16,-5 1-12-16,8-4-4 0,-4-2 12 15,2-1-17-15,-1 3 18 0,-1 0-9 0,4-2-5 16,0 2-4-16,0-1 21 0,2-8-9 15,0 6 2-15,0-1 8 0,0 1-5 0,0 1-2 16,0 1-16-16,12 18 8 0,-6-17-9 0,1-2 7 16,0 2 9-16,3-5 5 0,0 5-22 15,2 0 10-15,4-1-6 0,-2-2 3 0,3 3 10 16,2-6-9-16,-2 7 2 0,0-2 10 0,2-2-11 16,0 1-15-16,1 1 10 0,1-2 8 15,0 1-13-15,-2-1 0 0,0 1 11 0,4-2-8 16,-1 1-8-16,0-4 17 0,2 0-11 0,1 2 16 15,-1-3-2-15,3 1-7 0,0-1-15 16,0-1 23-16,0-1-9 0,1 0-12 0,1 1 10 16,1-1 11-16,-3 0-21 0,2-2 4 0,-1 1-5 15,3 0 22-15,-1 1-17 0,0-2 2 0,-1 2-8 16,2 0 9-16,0-3 0 0,-3 0-2 16,0-2 17-16,1 1 1 0,-16-3-4 15,9 0 20-15,5 0-5 0,3 0 9 0,0 0-36 16,2 0 29-16,-2 0-20 0,32-15 2 0,-32 10 9 15,0-2-5-15,-3-3-1 0,0 2-5 16,-3 0 22-16,5-2 9 0,-5 0-25 0,-1 1 14 16,0-5-6-16,-4 0 8 0,-1-2-6 15,-1-3-3-15,1 4 8 0,0 1-2 0,-3-4-2 16,0-3-3-16,0 2-10 0,-5-1 11 0,2 0-4 16,-5 1-1-16,1 0 2 0,-1 2-12 15,-2 0 0-15,-2-3 31 0,0 2-4 0,0 1-25 16,-1-3-7-16,-2 11 6 0,0-4 0 0,0-3-10 15,-11-21-8-15,5 20 12 0,-2-14 1 0,3 3-2 16,-1 0-9-16,-5-1 1 0,0 3 0 16,7-3 4-16,-2 7 0 0,0 0 0 0,-1-1 7 15,4-1 0-15,2 4-1 0,-8 3-10 0,2-3 14 16,2 3-3-16,-4 0 1 0,-2 0 4 0,2-1-1 16,2 1-14-16,-2-2 4 0,-2 4-1 15,-4-3 13-15,3-1-2 0,-4 1-1 0,1 0-1 16,-1-7-4-16,3 8 0 0,-4 0 0 15,2 2-1-15,-3-4-2 0,-1 3 4 0,-2 2-3 16,1-4-1-16,1 4 1 0,-2 1-1 16,-1-1-23-16,0 2 11 0,0-1 1 0,-2 0-11 15,-1 0 11-15,2 4-5 0,3 0 11 0,-4 1-5 16,-1 0 1-16,-1 0 15 0,6 7 7 16,8 1-8-16,-6 0-1 0,-6 0-46 0,-28 17-27 15,24-3-13-15,-2 5-33 0,-2-4-25 16,0 2-39-16,4 2 17 0,3 3-121 0,2-2-20 15,3-2-60-15,8-3 33 0,1 5-261 0,10-6 42 16,1-9 37-16,0 2 79 0,16 8 18 0,-6-7 23 16,7-2 20-16,1 1 62 0,9-7 5 15,-5 0 8-15,4 1 1 0</inkml:trace>
  <inkml:trace contextRef="#ctx0" brushRef="#br0" timeOffset="94625.2959">13694 734 689 0,'0'0'316'15,"0"15"-18"-15,-18 12-21 0,25-20-32 16,-5-2 12-16,-4-2-39 0,9 1 9 0,-1 3-27 16,3-7-1-16,1-4-22 0,1-2-18 0,3-1-17 15,3-5-9-15,0-9-14 0,2 0-13 16,1-2-10-16,-1-4-10 0,-7 3-55 0,7-6-8 16,-8 2 7-16,2-1-19 0,-8 0 1 15,0-4 20-15,-1-1-4 0,-4 2-1 0,0 17-14 16,0-9 11-16,-14-22-3 0,9 24 0 0,-3 5-5 15,0 4 21-15,0 2-6 0,1 6-34 16,-5 2 4-16,3 2-1 0,-2 2 23 0,3 5 11 16,-1 0 19-16,1 7-27 0,1-2 24 0,4 5 7 15,0 2 1-15,-1 3-7 0,2 4 32 16,3 3 6-16,1 3 8 0,-2-13-3 0,0 13-3 16,10 42 21-16,-4-26-18 0,1 1 2 0,-2 4-12 15,0-6 16-15,0 2-29 0,1-4 14 16,0-1-11-16,0-2-13 0,0-1-16 15,-1-5-3-15,2-6-1 0,-4-5-4 0,5-4-4 16,-5-4-11-16,0-3-1 0,2-3 26 0,2-1-8 16,-1-6-12-16,-6-3-5 0,10 0 8 0,19-11-5 15,-18-3 0-15,7 3-23 0,-3-6-11 16,0-2-15-16,0-1-8 0,-3 1-19 0,0-3-3 16,-2 5-1-16,-1-4-6 0,-5 3 2 0,-1-1-2 15,-1 4 14-15,-2 8-8 0,0-2 21 16,-16-11-17-16,9 9 21 0,-4-1-3 0,-3 1 8 15,-4 2-2-15,-2 0-1 0,-1 2 5 0,-7 2-12 16,6 1 11-16,-2 0-18 0,-2 1 15 16,3-1 2-16,-1 4-2 0,1-3 3 0,11 3 4 15,-3 0 3-15,-1 0-4 0,0 0 18 0,2 0-16 16,1 0-18-16,5 0 16 0,8 0 3 16,-9 0-6-16,4 4-1 0,11-2 1 0,6-7 16 15,4-1-17-15,4 3 11 0,5-4-4 0,-3-1-5 16,5-3 20-16,0 1 1 0,3-3 1 15,0 4 8-15,0-1-4 0,-1-4-7 0,-2 4 1 16,0 1 5-16,-6-4-1 0,1 1-16 0,-4 1 6 16,-1 3 24-16,-5-1-15 0,-1 3-1 15,1 2 5-15,-6 0 14 0,-1 0-13 0,-1 1 15 16,-2 0-11-16,1 3-8 0,-1 0-2 0,-2 0 1 16,-1 11 0-16,1-3 9 0,-1 5 1 15,1 0 15-15,0-1 2 0,-3 12 4 0,3-12 11 16,0 2 6-16,0 3 11 0,0 1-7 0,0-2-4 15,0 0-6-15,0 0-9 0,8 13 12 0,-4-16-14 16,1-6-3-16,4 1-4 0,-1-6 4 16,8 0 6-16,-10-2-15 0,3 0 17 15,14-17-11-15,-11 5 0 0,-3-3-23 0,11-3 3 16,-9 5-12-16,-3-6-14 0,5-3-10 16,-2 0-11-16,-1 0 11 0,0 5-6 0,-6 0 7 15,1 3-1-15,-1 6 10 0,-1-4-6 0,-3 12 10 16,0 0-19-16,-5-1 31 0,0 2-2 15,1 0-1-15,-3 9-5 0,2 1 13 16,-1 3 1-16,1 1 10 0,3 2-6 0,0-2 20 0,2-5-2 16,0 3 2-16,0 2 6 0,16 12-1 0,-7-10 3 15,4-9-16-15,4-2 11 0,0 2-9 16,1-7 14-16,-1 0-20 0,-5-1 14 0,20-13-7 16,-12 3-4-16,2-11-6 0,-4 5-18 15,0-8-9-15,-4 2-17 0,-1 0-27 16,-1-1 0-16,-2-2-3 0,-3 3-16 0,-3 2 4 15,-1 3-7-15,0 3 15 0,-3 14 7 0,0-10 3 16,-14-4 1-16,8 11 2 0,1 6 27 0,-3 1-9 16,0 1-14-16,3 3 30 0,1-1-2 15,0 5 26-15,0 0-6 0,1 10 42 0,3-6-2 16,2 4 12-16,-2-8-1 0,0 1-4 0,13 18 21 16,-8-9-12-16,3-6 10 0,0-1-18 15,-2-3 2-15,1 0 0 0,-1-4 9 0,0-1 8 16,-6-5 8-16,2 0-5 0,2 3 23 0,-4-4 15 15,0-1-23-15,0-8-12 0,0 5 10 16,0-6-42-16,-2-2 22 0,0 2-23 0,-6-5-7 16,4 0-16-16,-2-4-4 0,3-1-15 0,2-1 9 15,0-1-12-15,-5 4-16 0,8 2 5 16,2 1 12-16,-1 2-9 0,5 0-5 0,2 4 0 16,1 1 17-16,1 2-16 0,5-2 0 15,-2 8 4-15,3 1-7 0,3 3 12 0,-3 2 9 16,2 4-14-16,-2 0 20 0,2 6 5 0,-4 3-8 15,-1-3 4-15,-3 9 12 0,-3-7-21 16,-2 2 11-16,-7-1-8 0,1-1 17 0,-1-9 4 16,0 0-1-16,0 2-22 0,-14 12-43 0,4-14-15 15,10 0-47-15,-4-10 9 0,-1 2-129 16,5-6-55-16,-2-1-45 0,2 0 29 0,4-5-277 16,1 0 49-16,4 0 40 0,0 1 61 0,2 0 20 15,3 3 30-15,1-7 39 0,1 4 22 16,-2 1 31-16,1-1 11 0,-1 2 19 0</inkml:trace>
  <inkml:trace contextRef="#ctx0" brushRef="#br0" timeOffset="94869.9761">14991 672 275 0,'6'-11'423'16,"1"-1"-38"-16,-2-2-15 0,0 3-47 0,-3-3 22 15,-2 3 1-15,0 2-39 0,0 1-12 16,-2 2-26-16,-4 3-19 0,-2 4-26 0,3-1-23 16,-6 2-18-16,-3 2-12 0,-3 6-8 15,1 6-24-15,-2 1-6 0,4 2-12 0,-2 3 2 16,3 2-7-16,4 1 9 0,0 4-23 0,2-6 2 15,5 2-31-15,0-4 18 0,2-11-37 0,11 17 6 16,0-12-4-16,3-5-17 0,4-2-14 16,0-5-50-16,6-2-38 0,-10-1-44 0,27-10 11 15,-12-2-127-15,-2 0-45 0,-2-4-61 16,-8-6 29-16,4 1-226 0,2 0 41 0,-6-3 51 16,-1 2 8-16,2-5 37 0,-5-2 34 0,-4 3-14 15,0-1 54-15,-2 6 32 0,-5 0-30 16</inkml:trace>
  <inkml:trace contextRef="#ctx0" brushRef="#br0" timeOffset="95109.583">15225 410 947 0,'0'-7'406'15,"0"7"39"-15,0-8-38 0,0 8-41 0,0 0-43 16,0 0-38-16,-10-7-31 0,10 14-28 0,3 8 10 16,-2-1 13-16,2 2-14 0,-3 8-14 0,5 5-12 15,-1 3 0-15,-1 1-19 0,3 4-1 16,-4 6-20-16,0 0 15 0,1-2-38 0,-1-4-17 15,-2-1 1-15,4-6-14 0,-4-4-12 0,4-2-9 16,0-7-64-16,-2 0-49 0,-2-7-20 16,0-6-39-16,2 1-70 0,-2-5 15 15,6-13-179-15,5 1 27 0,-10-4-257 0,-1 7-42 16,0-4 50-16,5-24 64 0,-3 16-13 0,0-2 71 16,-4 1 23-16,-2 1 54 0,-2 0 16 0,-3 4-29 15,3 2 68-15,2 2 14 0</inkml:trace>
  <inkml:trace contextRef="#ctx0" brushRef="#br0" timeOffset="95413.0657">15159 638 826 0,'0'5'386'16,"2"-3"-21"-16,3-4-47 0,0 6 47 15,3 4-39-15,3-7-18 0,4 0-32 0,-5-3-23 16,6 4-23-16,6-7-38 0,-1-1-11 16,-1 0-20-16,3-1-11 0,-3 0-9 0,2 1-21 15,-1-4-16-15,1 2-10 0,2 0-10 0,-3 3-12 16,-6 0-4-16,-1 1-21 0,-3 1-1 15,-11 3-5-15,5 0-15 0,6 15 17 0,-10-2 17 16,1 5 16-16,-5 4-3 0,-1 3 25 0,4-11-13 16,-14 32 17-16,8-17-33 0,3 0-3 15,-1-2 10-15,0 0-1 0,0-4-20 0,0-1-11 16,4-3 3-16,-2-2-11 0,2-3-23 0,-2-6-26 16,2-2-43-16,2-6-48 0,2-2-39 0,6-4 16 15,1-11-142-15,0 2-66 0,3 1 30 16,1-13-233-16,-3 3 33 0,1-3 23 0,1-4 28 15,-5 3 54-15,1-2 13 0,2-4 51 16,-3 5 12-16,-5 0 24 0,-1 8-2 0,-3 7-27 16</inkml:trace>
  <inkml:trace contextRef="#ctx0" brushRef="#br0" timeOffset="95495.2851">15496 480 261 0,'-17'-6'248'16,"0"2"-35"-16,-2 2-30 0,5 0-82 0,3 3-17 15,2-1-9-15,-5 4-147 0,6-2-70 0,3 3-140 16,1 0 16-16</inkml:trace>
  <inkml:trace contextRef="#ctx0" brushRef="#br0" timeOffset="95838.2151">15617 674 275 0,'3'19'471'0,"-3"-2"-98"0,0-9 36 0,0 5-20 15,0 4-29-15,0 3-19 0,0 0-22 16,0 2-42-16,0-1-18 0,0 0-19 0,0 0-22 15,0-3-11-15,0-1-24 0,0-4-33 0,0 1-4 16,0-5-6-16,0 2 4 0,3 5-32 0,5-14 7 16,1-5-13-16,5-1-2 0,1-4-33 15,1-6-1-15,0 5-9 0,2-7-8 16,0 3 1-16,0-3-13 0,-2-9-1 0,-3 1 2 16,-2-3-22-16,-1 3 14 0,-2 3-2 0,-5 0-10 15,-1 3-8-15,-2 8-5 0,-16-14 7 0,0 8-13 16,-7 5 17-16,-3 3-17 0,-1 0 2 15,-2 6-28-15,0-3-7 0,2 5-32 0,0 3-18 16,15-3 9-16,-19 8-111 0,15-5-44 0,2-2-37 16,3 2-36-16,3-2 29 0,3 1-281 15,3 3 40-15,-3-5 40 0,10 0 42 0,-1 0 48 16,3 3 26-16,6 2 28 0,3-7 4 0,3 2-1 16,0 0 56-16</inkml:trace>
  <inkml:trace contextRef="#ctx0" brushRef="#br0" timeOffset="96268.8494">15856 686 728 0,'7'7'418'0,"0"3"-56"0,-3-3-46 0,-2 5 67 0,0 10-20 15,3-5-22-15,-3 4-21 0,-2-12-8 16,0 6-41-16,0 2-14 0,0 1-24 0,0-1 1 16,0 2-20-16,0-5-31 0,0-2-3 15,0 0-18-15,0-4-19 0,0-2-7 0,0-6 19 16,0 8-19-16,-11-1-13 0,11-7 9 0,-2-1-6 15,0-2-11-15,-1-2-8 0,1-4-3 0,-3-3-3 16,8 0-46-16,-3 4 0 0,0-1 8 16,4-21-10-16,1 10-5 0,-1 8-26 0,7-5-12 15,3 3 0-15,-3-2-1 0,1 2 23 0,3 1-6 16,1 4-3-16,2 2-3 0,-7 1 7 16,5 4-21-16,2 1-1 0,-3 4-7 0,-1 2 2 15,-1 2-1-15,-4-1-11 0,1 5-11 16,-2 6 15-16,-3 5-1 0,-3-4-8 0,-2 3 25 15,0-2-12-15,2 4-1 0,-2-15 12 0,0 2-9 16,0 6 0-16,0 0-14 0,-11 16 27 16,11-32 0-16,0 11 1 0,0-3 0 0,0-1-19 15,0-2-21-15,0-5-6 0,5 7-40 16,-3-10-83-16,0-4 15 0,-2 1-181 0,4-5-70 16,-4-1 36-16,4-3-281 0,-3 0 60 15,4-1 44-15,-1-4 25 0,3 6 50 0,4 2 39 16,3 2 35-16,8 4 29 0,-4 0 37 0,5 3 4 15,-3 1 12-15,-7 2 9 0</inkml:trace>
  <inkml:trace contextRef="#ctx0" brushRef="#br0" timeOffset="96882.9834">16462 790 339 0,'14'-2'397'15,"-3"-1"-73"-15,1 2-30 0,-1 0 58 0,2-5-71 16,-3 0-31-16,-4-1 45 0,-2 4-11 0,1-6-1 16,-3 1 10-16,0-1-23 0,-2 1-23 15,-2 0-6-15,-2 1-17 0,1 2-29 16,-5-1-12-16,-6 4-34 0,-2 7 12 0,-6-4-24 16,-3 14 2-16,0-2-22 0,3 7-14 0,0-2-5 15,3 1 9-15,2 2-31 0,3-4 0 16,3 3-22-16,5-3 23 0,-2 0-30 0,4 0 0 15,3-6 10-15,-1 0-5 0,2-11-8 16,0 8 6-16,12 4-1 0,-5-15-12 0,4 2-22 16,3-2 22-16,3-3-1 0,-1-3-28 0,6-4 22 15,-4-1-2-15,1-3-13 0,2-2-12 16,0-3 9-16,0-1 13 0,-2 0-17 0,2 2 16 16,-1 2-17-16,2 4 8 0,-8 2-13 0,-3 6-11 15,1 6 7-15,-12 1 4 0,17 10-5 16,-7-2 6-16,-1 8-21 0,-3 7 17 0,1 4-6 15,-3 3 15-15,-2 4-16 0,-2 0 28 16,0-15-21-16,0 11 20 0,0 8-1 0,0 5-20 16,-11 38-12-16,7-46 18 0,2-3-7 15,2-2 26-15,-1 3 20 0,-1-1-6 16,0-5-3-16,-2-1-4 0,-1-4-3 0,0-3-3 16,-1-4 44-16,3-4 1 0,-3-5 25 0,0 1-5 15,0-4 10-15,-2-1 4 0,3-2-9 0,5 0-13 16,-22-12 3-16,11 1-15 0,-3-12-3 15,7-2-16-15,5 0-2 0,2 10 3 0,18-27-7 16,0 16-24-16,0 2-14 0,7 2-12 0,0 2-33 16,8 6 5-16,-3 3-106 0,3 2-43 15,1 2-62-15,2 2 23 0,-3 1-151 0,-4 3-73 16,-6 1 38-16,-14 0-261 0,-1 0 60 0,-8 0 59 16,8 0 48-16,-6 1 52 0,-11-3 34 15,-2-1 19-15,-2 0 51 0,3 3 4 16,1 0 36-16,-9 0 14 0,-1 0 39 0,-31-10-70 0</inkml:trace>
  <inkml:trace contextRef="#ctx0" brushRef="#br0" timeOffset="105504.7314">12813 2024 422 0,'0'-13'131'0,"0"13"-30"16,0 0-15-16,0 0 25 0,0-13-41 15,0 13 27-15,20-18-11 0,-20 16-9 0,0 0-34 16,-1-1-4-16,1 1-19 0,0-1 12 16,-2 0-13-16,2 1 21 0,-1 0-3 0,-1 0-27 15,2-1 12-15,-1 3 36 0,-1-1-1 0,2-2 11 16,0 3-17-16,0 0 10 0,-2-6-22 16,2 4 4-16,-2 0 15 0,2-1-2 0,0 3 4 15,-1-3 3-15,0 1-1 0,1 0 7 0,0 0-16 16,0 2 11-16,0-3-14 0,0 2 9 15,0 1-1-15,0 0 4 0,0 0-17 0,0 0 17 16,0 0-19-16,0 0-1 0,0 0 0 0,0 0 10 16,0 0-5-16,0 0 1 0,0 0-10 15,0 0-2-15,0-6 6 0,0 6-19 0,0 0 8 16,0 0-2-16,0-7-4 0,0 6 4 0,0 2 4 16,0-2-13-16,-1 1 3 0,1-2-2 15,0 2 10-15,0 0-21 0,-1 0 2 0,3 0-1 16,-3 0 9-16,2 0 10 0,-1 0-12 15,0 0 2-15,-2 0-16 0,2 0-5 0,0 0 8 16,0 0-8-16,0 0 14 0,1 0 2 0,-2 0 5 16,1 0 7-16,1 0-17 0,-1 0-3 0,0 0-6 15,1 0-5-15,-1 0 6 0,0 0-10 16,0-1 20-16,1 1-10 0,0 0-1 0,-2 0-12 16,1 0 22-16,1-1-24 0,-1 1 23 0,0 1-24 15,-2-1 27-15,1 0-3 0,1 0-23 16,0 1 0-16,1-1 15 0,-1-1 5 0,0 2-11 15,0-1 4-15,0 0 7 0,0 0-10 0,0-1-6 16,-1 0 18-16,1 1-3 0,0 0 3 16,-1 0-1-16,3 0-4 0,-2 0 7 0,-2 0-5 15,2 0 20-15,1 1-21 0,0-1 7 0,-1 0 18 16,0 0-13-16,1 0-20 0,0 0 10 16,-1 0-7-16,0-1-7 0,0 1 4 0,1 0 9 15,-2 0-5-15,1 1-10 0,0-1 0 0,0 1 24 16,0-1-17-16,0 0 8 0,2 0-8 15,-3 0 7-15,1 0 19 0,0 0-37 0,-1 0 9 16,2 0 2-16,-2 0 1 0,1 0 10 0,1 0-2 16,-1 0-14-16,0 0 1 0,1 0 11 0,-1 0-10 15,0 0-4-15,0 0 7 0,0 0-10 16,-2 0 21-16,2 0 3 0,1 2-15 16,-1-4 6-16,1 2-8 0,-1 0-9 0,2 0-4 15,-4 0 12-15,2 0-12 0,0 0 16 0,0 0-11 16,0 2-1-16,-2-4 12 0,2 5-14 0,1-3 0 15,-1 0 2-15,0 0 15 0,0 0-21 0,0 0 6 16,0 0 11-16,-1 1-13 0,1 0 7 16,0-1 9-16,0 2-5 0,0-2-14 0,0 0 16 15,0 1-9-15,0-1 3 0,0 0-3 16,0 0 10-16,-2 1-4 0,2 0-4 0,0-1 5 16,0 1 10-16,1 0-19 0,-1 0 26 0,0-1-10 15,0 0 0-15,1 0-9 0,-1 1 8 0,0-1 11 16,-2 1-3-16,3-1-24 0,-2 1 13 15,1 0 3-15,0-1 1 0,0 0-7 0,0 0 9 16,0 0-4-16,0 0 3 0,0 0-5 16,0 0 9-16,0 0-15 0,0 0 2 0,0 0 14 15,0 0-3-15,0 0-1 0,0 0-1 16,0 0-19-16,0 0-24 0,0 0-18 0,0 0-17 16,0 0-7-16,0 0-19 0,0 0-3 15,0 0 10-15,0 0-141 0,0 0-124 0,0 0-19 16,0 0 23-16,0 0 26 0,0 0 42 0,28 0 10 15</inkml:trace>
  <inkml:trace contextRef="#ctx0" brushRef="#br0" timeOffset="115786.6708">12864 1967 540 0,'0'0'191'0,"0"0"-26"0,0 0 10 0,0 0-25 15,0 0-12-15,0 0-9 0,0 0-15 0,0 0-22 16,0 0 0-16,0 0-13 0,0 0 0 0,0 0-2 16,0 0-11-16,0 0 0 0,0 0-13 15,0 0-4-15,0 0-20 0,0 0 6 0,0 0 18 16,0 0-13-16,0 0-9 0,0 0 6 15,0 0-22-15,0 0 22 0,0 0 5 0,0 0 2 16,0 0 3-16,0 0-3 0,0 0 9 0,0 0-3 16,0 0 4-16,0 0-13 0,0 0 0 15,0 0-3-15,0 0 23 0,0 0-24 0,0 0 13 0,0 0-19 16,0 0 4-16,0 20-10 0,0-19-7 16,0 2-8-16,0 0 20 0,0 0-10 0,0 0-4 15,1-1-8-15,-1 1 15 0,0-1 11 16,0 1-12-16,0 1 15 0,0-4-18 0,0 0 7 15,0 0-2-15,0 0 10 0,0 6 0 0,0-6-10 16,0 6-3-16,0-6 5 0,0 0-11 16,0 8 16-16,0-8-8 0,0 5-19 0,0-5 33 15,0 7-29-15,0-7 6 0,0 0 3 0,0 7-23 16,0-7 16-16,0 7-4 0,0-7 15 0,0 5 19 16,0-5-40-16,0 7 4 0,0-7 5 15,0 8 5-15,0-8-13 0,0 6-3 0,0-6 2 16,0 6 16-16,0-6-1 0,0 9-26 0,0-9 17 15,0 8 21-15,0-3-16 0,0-5 23 16,6 7-29-16,-6 0 5 0,0-7-19 0,0 9 31 16,12 4-19-16,-10-8 14 0,1 2-4 15,-1-2-3-15,-2 0-18 0,1 2 19 0,0-1-24 16,0 0 42-16,-1 1-23 0,0 0 8 0,0 1-24 16,1-2 18-16,0 2-20 0,-1-2 30 0,0 2-16 15,2 10-4-15,-2-6 2 0,2 0 6 0,-1-2-10 16,0-1 17-16,0-1-21 0,0-1 22 15,-1 0-20-15,0 0 16 0,0 11-2 0,0-11 17 16,0 0-33-16,0 2 35 0,0-1-25 16,0 1-23-16,0-2 26 0,0 1 5 0,0-2 1 15,0 2-18-15,0-2 7 0,0 2 19 0,0 5 0 16,0-1-24-16,0 0-1 0,-11 9-8 0,9-13 21 16,2 0-2-16,0-1 1 0,0 0 10 15,0-2-25-15,0 2 21 0,0 0-13 0,0-2-6 16,-2 2 19-16,2-2-2 0,0-5-11 15,0 0 12-15,0 8 6 0,0-8-10 0,0 7-2 16,0-7 0-16,0 9 0 0,0-4-20 0,0-5 17 16,0 8-13-16,0-8 3 0,0 8 32 0,0-8-1 15,0 5-19-15,0-5-5 0,0 8-8 16,0-8 15-16,0 6 3 0,0-6 2 0,0 7-25 16,0-7 20-16,0 5-1 0,0-5-15 0,0 0 1 15,0 7 0-15,0-7 16 0,0 0 4 16,0 7-1-16,0-7-1 0,0 0-1 0,0 6-10 15,0-6 0-15,0 0 1 0,0 0 12 0,0 8-1 16,0-8-7-16,0 0-14 0,0 0-4 16,0 5 24-16,0-5-17 0,0 0 1 0,0 0 1 15,0 0 0-15,0 0 0 0,0 0 18 16,0 7-1-16,0-7-3 0,0 0 1 16,0 0 0-16,0 0-3 0,0 5-8 0,0-5 0 15,0 0 16-15,0 0-1 0,0 0-15 0,0 0-1 16,0 7 16-16,0-7-1 0,0 0-14 15,0 0-1-15,0 0 1 0,0 0-2 0,0 0 1 16,0 0 0-16,0 5 0 0,0-5 6 0,0 0-2 16,0 0 13-16,0 0-1 0,0 0-38 0,0 0 3 15,0 0 37-15,0 8-3 0,0-8-10 16,0 0 0-16,-6 8 0 0,7-7-10 0,-1-1 2 16,0 1 0-16,-1 1-15 0,1-2 4 15,0 2 30-15,0-2 12 0,0 2-17 0,0-2 5 16,0 1 5-16,0 1-1 0,0 0-2 0,0-1-1 15,0 0-1-15,1 0-3 0,-2 1-13 0,1-2-1 16,0 2 2-16,1-1-3 0,-1 0 1 16,0 0-2-16,0-1 2 0,0 2 21 0,1-2-2 15,-1 1-28-15,0 0 9 0,0 1-19 0,0-1 23 16,-1-1 1-16,1 0 0 0,1 3-17 0,-1-3 1 16,1 0 2-16,-1 2 3 0,0 0 34 15,0-1-1-15,-1 1-30 0,2 0 1 0,-2-1 0 16,2 1 9-16,-1 0-19 0,0-2-3 15,0 3 3-15,0-3 0 0,0 0 2 0,0 0 42 16,0 0-2-16,0 0-25 0,0 0-10 16,0 6 1-16,0-6 16 0,0 0 0 0,0 0-24 15,0 6 1-15,0-6 26 0,0 0-1 0,0 7-2 16,0-7 0-16,0 0-2 0,0 0-7 16,0 7 0-16,0-7 12 0,0 0-1 15,0 7-25-15,0-7-1 0,0 8 1 0,0-8 31 16,0 6 7-16,0-6-3 0,0 7-2 0,0-7-2 15,0 6-1-15,0 1-1 0,0-7-26 0,0 8-1 16,0-8 8-16,0 6-1 0,0-6-5 16,0 8-1-16,0-2 20 0,0-6 0 0,0 9-25 15,-7-4 3-15,7-5 1 0,0 9 15 0,-7 3 2 16,6-5-2-16,0-2 4 0,0 0 3 0,0 2 0 16,1-2-28-16,-1 1 9 0,0 1 3 15,0 0 0-15,0-2 1 0,0 1 1 0,0 1 2 16,0-1 16-16,1 1-6 0,-1 0-1 0,0-2-1 15,1 2 1-15,0 12-2 0,-4-7 0 16,3-1-18-16,1-2 2 0,0-1 30 0,0 1-13 16,-1 8-2-16,1 5 1 0,0-10-2 15,-2 1 2-15,1 3 1 0,0-1 1 0,0 2-13 16,0-3 1-16,1 6 9 0,-1-6-2 16,1-2-5-16,-1-1-1 0,1-1 1 0,-1 0 0 15,1-10 1-15,0 8 0 0,0-1 13 16,0 0-1-16,0 1-28 0,0-1 2 0,0 1 18 15,0-1-1-15,0 1 1 0,0-2-1 0,0 3 10 16,0 3 0-16,0 1-2 0,0 2-2 0,0-1-2 16,0-2 1-16,0-1-2 0,0-1 1 15,0 0-5-15,0-2 0 0,0 0 19 0,0 0 0 16,0 0-4-16,9 17 0 0,-8-14-2 0,1 0-10 16,-2-1-1-16,2-4 0 0,-1 3 1 15,1 8-19-15,-2-12-7 0,0 2 3 0,0 2 32 16,0-1-11-16,0-1 18 0,0 1-18 0,0-1 0 15,0 0 0-15,0 1 0 0,0-1 0 16,0 0 0-16,0 0 0 0,0 4-2 0,0 2-2 16,0-1 23-16,0-2-17 0,0-1-10 15,0-1 5-15,0-2 10 0,0 0 5 0,0-6-12 16,0 8 17-16,0-1-1 0,0 0-2 0,0-7-2 16,0 7-31-16,0 0 0 0,0-7 32 15,0 10 0-15,0-3-2 0,0 0 0 16,0-7-2-16,0 8-1 0,0-1-1 0,0 0-18 15,0-7 0-15,0 8 2 0,0 0 20 0,0 0-1 16,0-2-2-16,0-6 1 0,0 9-2 16,0-3 1-16,0 0-45 0,0 1 21 0,0-1 2 15,0-6 6-15,0 10 6 0,0-4-7 0,0 0 20 16,0-6-1-16,0 9-12 0,0-3-1 16,0 1 1-16,0 0 2 0,0 0-2 0,0 0 3 15,0 0-5-15,0 0 10 0,0 7 1 0,6-1-2 16,-6-1-2-16,0-1-3 0,0 0-12 15,0-1 1-15,0-3 11 0,0 5 0 0,0 1 0 16,0-2 16-16,0-1-14 0,0-2 1 0,0 0 4 16,0 0 1-16,0-2-5 0,0 1-5 15,0-7-5-15,0 9 28 0,0-2-20 0,0-2 2 16,0 2-2-16,0 0 0 0,0-1 0 16,0-6 5-16,0 9-11 0,0-2 1 0,0-1-1 15,0-6 9-15,0 9-2 0,0-2-16 16,0 0 11-16,7 0 14 0,-7-1 8 15,0 0-1-15,0-6-3 0,0 8-3 0,0-1-21 16,0-2 1-16,0-5 0 0,0 10 1 0,0-3-16 16,0-2 1-16,0-5 19 0,0 9 6 15,0-3 7-15,0 0-2 0,0-6 9 0,0 8-4 16,0-8-15-16,0 9 5 0,0-9-22 0,0 8 22 16,0-1-9-16,0-7 3 0,0 7 10 0,0-1-4 15,0-6 1-15,0 8-5 0,0-8 9 0,0 8-20 16,0-2 15-16,0-6-3 0,0 7 1 15,0-7 0-15,0 8 0 0,0-8 16 0,-3 14-15 16,2-11-4-16,1 0 10 0,0-1-7 16,0 1 8-16,-1 0 5 0,0-2 6 0,1 1-26 15,0 0 8-15,0 0-2 0,0-1-10 0,0 0 10 16,0-1-17-16,0 0 17 0,0 0 7 16,0 0-3-16,0 0-38 0,0 0-30 0,0 0-24 15,4-1-9-15,-4 0-19 0,0-1-26 16,1 1-41-16,-1-1-49 0,1 0 22 0,-1-1-120 15,0-1-104-15,0 1 47 0,-1-1 19 0,2 0 6 16,-2 0 33-16,0 0 5 0,-1 1 61 0,0-3 5 16</inkml:trace>
  <inkml:trace contextRef="#ctx0" brushRef="#br0" timeOffset="116214.9395">12590 4060 507 0,'-1'-5'344'0,"1"-2"-34"16,0 1-23-16,0 2-35 0,0 0-8 15,0 2-35-15,0-2-28 0,1 1 32 0,1 3-40 16,-1 0-32-16,2-1-16 0,1 2 57 15,1-1-31-15,-1 3 20 0,12 8 20 0,-4 2-10 16,2 2-5-16,-3 2-9 0,0-1-9 0,6 4-13 16,-1 0-21-16,-3-1 1 0,3 2-14 15,-2-4-9-15,0 3-14 0,2-2-4 0,1 2-10 16,-2-3-5-16,0 0-9 0,-2-2 0 0,0-2-12 16,-1 0-15-16,-2 2-2 0,-2-4-4 0,0-3 1 15,-4-1-2-15,-1-4-7 0,-1 1-2 0,0 0-23 16,0 0-15-16,-2-4 6 0,0 0-23 15,0 0-22-15,0 0 7 0,0 6-59 0,0-6-18 16,0 0-7-16,-3 7-39 0,2-10-28 16,1-1-38-16,0 0-12 0,0-1 23 0,0-2-165 15,1 2-46-15,1-2 4 0,-1 0 49 0,-1 0 28 16,7-13 27-16,-4 9 8 0,-2 1 8 16,0 1 39-16,2 1-2 0</inkml:trace>
  <inkml:trace contextRef="#ctx0" brushRef="#br0" timeOffset="116511.2277">13010 4093 291 0,'4'-5'486'0,"-3"1"-116"0,1-1-56 16,1 1 28-16,-2 3-25 0,-1-2-15 0,1 2-33 16,0-2-16-16,-1 3-25 0,0 0 4 15,-2 1-31-15,1 5-5 0,1-3-3 0,-4 2-8 16,-2 11-10-16,-2-1-22 0,1 6 17 15,-2 0-31-15,-1-1-2 0,0 4-16 16,-1-2-9-16,-2 0-20 0,2 2-8 0,-1-4-12 16,1 1-7-16,0-1-13 0,1 0 6 0,-1-4-23 15,2-1-27-15,1-5-30 0,2 0-30 16,1-3-52-16,4-1 10 0,0-2-57 0,-1-3-41 0,1-1-65 16,1 0 25-16,3 0-238 0,-3 0-35 15,2-3 44-15,0 3 49 0,-1-1 5 0,1 1 54 16,0-1 21-16,0 1 20 0,0-2 34 15,-2 1-24-15,1 0 37 0</inkml:trace>
  <inkml:trace contextRef="#ctx0" brushRef="#br0" timeOffset="117120.8399">12838 4576 283 0,'0'-5'320'16,"1"1"-35"-16,-1-1-23 0,0 1-14 16,2 1 5-16,-2-2-2 0,1 1-24 0,0 0-35 15,-2 3-7-15,1-2-27 0,1 3 1 16,0 1-16-16,0 1 46 0,0 2 10 0,0 1-8 0,2 11 10 16,0 0-16-16,2-2 12 0,0 6-11 15,-1-4-14-15,2 5-21 0,-3-1-7 0,1-2-19 16,-1 2-16-16,2-1 2 0,-2 0-24 15,1-2 8-15,-2-2-7 0,2 1-10 0,-3-4-21 16,2-1-11-16,-2-3-11 0,1-3-11 0,0 0-28 16,-1-2-9-16,0 2-14 0,0-3-43 15,0 0-28-15,-1 1 9 0,0-3-95 0,-2 0-22 16,0-3-27-16,0 3-21 0,-1 0 27 0,-1-2-148 16,-1 1-88-16,1-2 20 0,-10-5 44 0,5 1 9 15,2 3 37-15,-1 0-23 0,1 0 64 16,-8-2 18-16,0 0 1 0</inkml:trace>
  <inkml:trace contextRef="#ctx0" brushRef="#br0" timeOffset="117400.5836">12676 4757 750 0,'-3'-3'396'0,"1"1"-51"0,2-1-42 0,-2 3 1 16,2-3-20-16,-1 0-22 0,0 2-31 0,2 0-41 15,-1-1-15-15,1 0 7 0,1 1-30 16,3-1-5-16,-1 2-16 0,1 0-21 0,2-2-7 16,11-1-18-16,0-1 12 0,2 0-25 0,0 0 6 15,1 1-12-15,1 2-19 0,0-3 4 16,0 2-15-16,1 0-5 0,0-3-22 0,-3 5-23 16,2 0 0-16,-1-1-62 0,-5 0-32 0,-16 1-32 15,11 0-26-15,-2 0-50 0,0 0 20 0,-2 0-264 16,0 0 30-16,-7 0-11 0,0 0 64 15,7 0 24-15,2-10 39 0,-8 8 38 16,-1 1 1-16,1-1-4 0</inkml:trace>
  <inkml:trace contextRef="#ctx0" brushRef="#br0" timeOffset="118472.9587">13107 4529 577 0,'-2'-4'305'0,"0"0"-44"16,1 0-25-16,0 0-38 0,-2-2 8 16,1 1-31-16,-2 0-3 0,-4-5-36 0,3 1 4 15,0 2-6-15,1 0-11 0,-2 1 18 0,-3-2-43 16,-4 1-11-16,1 3 24 0,-3-1-20 0,-4 1-12 16,6 1 13-16,-4-3-26 0,3 6 31 15,1-1-18-15,2 1-16 0,-8 0-6 0,4-2 35 16,6 2-7-16,0 0-32 0,-3 0-6 0,-4 0 18 15,-18 11-2-15,19-8 9 0,-3 4 7 16,0 0-37-16,2-2 0 0,-2 4 12 0,0-1-10 16,-1-1 2-16,3 3-17 0,-5 2-4 15,3 0 6-15,1 0-3 0,1-2-1 16,0 1-15-16,1-1 19 0,1 1 4 0,0 0-5 0,2-1-2 16,-2-1 1-16,2 3-4 0,2-1 8 15,-2 0-14-15,3 0 24 0,0 1-6 0,-1 0-10 16,5 2-2-16,-2 1 19 0,4-6-19 15,2 3-1-15,-2-3-4 0,2 2 0 0,1-3 9 16,0 0-9-16,0 2 3 0,0 5 5 0,0 1-15 16,12 18-3-16,-7-21 5 0,0 6 2 0,3-4-7 15,-3 1 11-15,-3 0 4 0,5-1-2 16,-1 0-2-16,1 2 5 0,0-3-8 0,-2 0 2 16,1 0-6-16,-2-2 7 0,4 1-10 15,0-1 4-15,-1-1-1 0,1-1-4 0,2 2 9 16,-2-2-14-16,1-1 8 0,3 1-15 0,0-3 19 15,0 2-15-15,-1-4 13 0,1 4-3 0,2-3-4 16,-3-1 4-16,-1 0-2 0,0-3-7 16,-1-2 2-16,5 6-5 0,0-4 11 0,-2 0-12 15,-1-1 11-15,-1-1-10 0,-10 0-6 16,14 0 8-16,3 0 4 0,1 0-6 0,19-13 7 16,-18 10 3-16,-1-3 1 0,1 0-6 0,-1-2 3 15,0 2-5-15,-2-4 0 0,4 1 5 0,-2 0-2 16,-1 0 1-16,0 0 14 0,0-3-2 15,0 3-8-15,-3-2 15 0,0 2 0 0,-1-1 0 16,-1 0-18-16,0-1 14 0,-1 1-3 0,-1 2 3 16,-4 2-5-16,4-4-2 0,2 0-9 15,-6 3 7-15,3-6-1 0,0 4 1 0,-1 0-11 16,-2 2-1-16,0 1 6 0,-1-1 19 16,5-1-6-16,-3-6-2 0,-1 6 4 0,0 1 23 15,-3-1-16-15,0 2 7 0,0 0-4 16,0 0-9-16,0-1 18 0,-2 2 7 0,0-2-24 15,4-7 21-15,-4 3-11 0,1-2-4 0,-2 5 3 16,0-1 1-16,0 1-15 0,0 0 5 0,0-1 12 16,0 1-18-16,0-1 6 0,0-3-8 15,0 1 10-15,0-3 0 0,-10-10-3 16,4 10 30-16,0 2-20 0,-1 0-5 0,-1 2 3 16,-1-2 4-16,-1 2-4 0,-1 0-20 0,-3 1-2 15,0 1 6-15,-5-1 4 0,1 1-4 0,0-1-2 16,-1 2-1-16,0-1 0 0,1 1-3 15,0 1-40-15,-2-1-18 0,2 3-30 0,1 1-44 16,-1-1-40-16,3 4-31 0,15 0 17 0,-11 0-145 16,2 0-40-16,1 0 34 0,8 0-263 15,-8 0 35-15,8 0 45 0,0 0 65 0,0 0 18 16,-10-7 35-16,11 7 23 0,1 0 34 0,0-1 39 16,3 1 0-16,0 1 9 0,1 0 4 15</inkml:trace>
  <inkml:trace contextRef="#ctx0" brushRef="#br0" timeOffset="123721.893">1738 5464 337 0,'0'0'117'0,"14"0"-20"0,-14 0 5 16,0 0-13-16,0 0-67 0,0 0-50 0,0 0-50 16,13-14-2-16,-13 14-80 0,0 0-19 15</inkml:trace>
  <inkml:trace contextRef="#ctx0" brushRef="#br0" timeOffset="123837.7013">1787 5404 291 0,'-2'-2'183'0,"2"-1"-33"16,0 0 0-16,0 2-50 0,0-2 21 0,0 1-22 16,0 0-8-16,0 1-28 0,0-1-11 15,0 0-5-15,0 1-4 0,0 1-5 0,2-2-59 16,-2 3-61-16,2 0-40 0,-2 0-65 0,2-1-53 16,-1 1-19-16</inkml:trace>
  <inkml:trace contextRef="#ctx0" brushRef="#br0" timeOffset="129857.8686">1783 6345 398 0,'0'0'205'0,"0"0"-29"16,0 0 4-16,0-12-1 0,13 12-23 0,-13 0 13 16,16-22-12-16,-16 20-4 0,2-3-8 15,-2 4-16-15,1-2 2 0,-1 1-6 0,0-1 3 16,1 0-1-16,-1-1 5 0,0 2-16 0,0-1 0 16,0 3-14-16,0 0-5 0,0 0 20 0,0 0-6 15,0-6-33-15,0 6-27 0,0 0 7 16,0 0 12-16,0 0-11 0,0-7-20 0,0 7 5 15,0 0-3-15,0 0 8 0,0 0-15 16,0 0 14-16,0 0-9 0,3-11-8 0,-2 11 13 16,0 0-9-16,-2 0-4 0,1 2 29 0,1-2-11 15,-1 0 15-15,0 3 6 0,0-1-14 16,2 0-3-16,-2 1 1 0,0 1 4 0,2 0 1 16,-2 2-5-16,3 0-14 0,1 10 7 0,-2 1-11 15,4 2-1-15,-3-2-1 0,-1 0 3 0,1 2 16 16,2 1-16-16,-2-1 13 0,0 0-5 15,-1 1-12-15,2 1 5 0,-1-1-6 0,0-1-10 16,-2 3 14-16,2-1-3 0,-3 0-13 0,0 2 5 16,0-11 4-16,0 4-1 0,0 3-7 15,0 3 0-15,0-1-5 0,0 5 5 0,0-2 7 16,0 1 0-16,0-3-7 0,0-1 8 0,0 0-14 16,10 19 6-16,-9-23-10 0,1-4-4 0,0 0 7 15,2 1-4-15,-2-2-10 0,1-3 5 16,-2 1 11-16,1-1-8 0,0-2 1 0,-1 1 2 15,0-3-4-15,0-1-2 0,0 1 5 0,0 0-7 16,-1 1 3-16,2-1 1 0,-2-2 1 16,1 2-4-16,0-2-6 0,-1 2 7 0,2-1-2 15,-2-2-12-15,2 1 16 0,-1 1-2 0,0 0-1 16,0-2-8-16,0 1 3 0,-1-1 2 16,1 0 4-16,-1 1 5 0,0-3-5 0,0 4 16 15,0-3 6-15,1 1-19 0,0-1 17 16,-1 0-6-16,0 1 5 0,0 0-5 0,0-2-4 15,0 1 5-15,0 2-17 0,0-1 11 16,0-2-12-16,2 0 13 0,-2 1-8 0,0-1-13 16,0 1 16-16,0-1-1 0,0 1 4 0,3-1-11 15,-3 0-11-15,0 0 22 0,0 0-15 16,0 0-1-16,0 0 10 0,0 0 4 0,0 0-15 16,7 0 14-16,-7 0-14 0,9 0 12 15,-3 0-16-15,-6 0 18 0,18-11-18 0,-11 11 19 16,0 0-14-16,-7 0 2 0,9 0 11 15,-2 0-6-15,5 0-1 0,5 0 8 0,-2 0-12 16,2 0 9-16,0 0-18 0,20-14 9 0,-20 11-2 16,-2 2 10-16,2-3-16 0,-2 2 16 15,-3 2-1-15,-2-1-13 0,2 0-1 0,-2 1 12 16,0 0-13-16,10 0 16 0,-1 0-14 0,-2 0 1 16,-1-2 0-16,-7 2 19 0,4 0-16 0,0 0-7 15,-2 0 2-15,6 0 9 0,3 0-12 16,-2 0 21-16,3 0-13 0,-1 0 14 15,1 0-15-15,1 0-1 0,0 0 12 0,0 0-4 16,1 0 8-16,-1 0-19 0,-1 0 4 0,0 0 11 16,0 0-5-16,2 0-12 0,-2 0-3 15,2 0 21-15,-1 0-14 0,0 0 8 0,0 0-13 16,0 0 17-16,2 0-2 0,0 0 13 0,-3 0-24 16,3 0 1-16,0 0 17 0,22-11-14 15,-21 8 6-15,-1 2 5 0,-2 1-15 0,3-3 2 16,-4 3-3-16,1-2 19 0,-1 2-14 0,-2-3 7 15,2 2-1-15,-4-2 4 0,-8 3-12 16,5 0 3-16,1 0-2 0,-2 0 10 0,0 0-9 16,-2 0-4-16,0 0 14 0,-1 0-15 0,-1 0 3 15,7 0-2-15,1 0 0 0,1 0 10 0,0 0 11 16,1 0-7-16,1 0 4 0,21-4-4 16,-17 3 1-16,-1 0-11 0,-1-1-2 15,1 1 2-15,0 0 9 0,-2 1-3 0,-10 0-2 16,4 0-9-16,3 0-2 0,1 0 19 15,-2 0-17-15,0 0 4 0,-2 0-2 0,-2 0-4 16,-1 0 19-16,-2 0-2 0,1 0-7 0,-3 0-4 16,1 0-3-16,0 0 9 0,5 0 6 0,3 0-7 15,0 0 13-15,2 0-14 0,-2 0-4 16,2 0 14-16,20-2-20 0,-20 0 14 0,3 1-2 16,-2-1 4-16,2-1-12 0,0 3 11 0,-12 0-12 15,4 0 3-15,4 0-6 0,1 0 4 0,-1 0 17 16,1 0-4-16,15-8-19 0,-22 8 24 15,-1-1-20-15,-1 1 20 0,-1 0-9 0,1-1 0 16,-2 1-15-16,-1-1 23 0,4 1-10 16,1 0 5-16,6 0-13 0,-1 0 0 0,3 0 13 15,-2 0-1-15,3 0 3 0,0 0-1 0,-1 0-6 16,22-7 3-16,-24 6 1 0,-6 1-7 16,3 0-4-16,4 0-6 0,0 0 3 0,0 0 15 15,-1 0 2-15,0 0-21 0,-1 0 22 0,-2 0-5 16,-1 0-9-16,-1 0 6 0,-1 0 7 15,-2 0-8-15,6 0 4 0,2 0-6 0,1 0-2 16,-2 0 3-16,2 0 7 0,0 0 0 16,-2 0-23-16,-1 0 7 0,-4 0 2 0,0 0 20 15,0 0-23-15,3 0 15 0,2 0 3 16,-1 0-10-16,2 0-5 0,1 0 11 0,-2 0-13 16,-2 0 17-16,3 0-9 0,2 0-3 15,2 0 1-15,-1 0 11 0,2 0 0 0,0 0-12 16,0 0 7-16,-1 0 2 0,2 0 2 15,0 0-1-15,-1 0-1 0,-2 0-4 0,1 0 0 16,-1 0-3-16,0 0-5 0,-3 0 14 0,-1 0-13 16,-2 0 15-16,-1 0-10 0,-2 0 10 15,4 0-19-15,-2 0 12 0,2 0-10 0,0 0 0 16,0 0 1-16,1 0 16 0,2 0-10 16,-1 0-3-16,1 0 1 0,0 0 15 0,-2 0-2 15,1 0 0-15,0 0-15 0,1 0 15 0,1 0-12 16,-2 0 11-16,1 0-1 0,1 0-14 15,0 0 9-15,0 0-4 0,-2 0-3 0,-1 0 8 16,0 0-1-16,-1 0 6 0,17 2-14 16,-17-2 0-16,-3 0 10 0,0 0 5 0,6 0-9 15,0 1-1-15,-1 1-9 0,-1-2 20 0,-4 0-9 16,-2 0 6-16,5 0-7 0,3 0 6 16,2 0-20-16,0 0 16 0,2 0-14 0,0 0 17 15,0 0-3-15,-1 0 3 0,0 0 0 16,1 0-15-16,-2 0 0 0,2 0 13 0,0 0-13 15,0 0 20-15,-2 0-20 0,2 0 11 16,1 0-16-16,1 0 15 0,0 0-9 0,-1 0 16 16,1 0 2-16,1 0-3 0,0 7-5 15,0-7 9-15,0 0-10 0,1 0-3 0,-3 0-3 16,1 0 9-16,-1 0 3 0,0 0-2 0,-2 0-18 16,3 0 21-16,-1 0-14 15,1 0-3-15,0 0 6 0,-1 0 6 0,-1 0-6 16,1 0 12-16,-3 0-14 0,2 0-1 0,-1 0 1 15,2 0 9-15,0 0-6 0,-1 0-5 16,-1 0 16-16,1 0-16 0,0 0 13 0,0 0 4 16,-1 0-2-16,0 0 0 0,0 0-1 0,-1 0-19 15,0 0 15-15,1 0 0 0,-1 0-13 16,-2 0 25-16,2 0-21 0,0 0 0 0,-3 0 1 16,4 0-4-16,-5 0 5 0,2 0 5 0,0 0-16 15,-2 0 15-15,2 0-9 0,-1 0 14 16,3 0-8-16,0 0 4 0,0 0-13 0,-2 0 9 15,1 0 0-15,-3 0 0 0,3 0-8 16,-2 0 19-16,-1 0-6 0,0 0-4 0,0 0 1 16,0 0 0-16,-3 0-3 0,0 0-6 15,2 0 6-15,0 0-9 0,-2 0 9 0,4 0 13 16,-2 0-5-16,2 0 0 0,1 0-6 16,-3 0 4-16,2 0-15 0,-2 0 8 0,3 0-2 15,-3 0 12-15,0 0 3 0,-2 0-16 0,3 0 11 16,1 0 5-16,0 0-11 0,0 0 7 15,0 0-4-15,1 0 1 0,-1 0-10 0,0 0 11 16,2 0-15-16,1 0 16 0,-1 0-15 16,0 0 12-16,0 0-4 0,-1 0 1 15,2 0-3-15,0 7 7 0,20 1-2 0,-23-7-4 16,1 1 10-16,0-1-13 0,-4-1 7 0,3 3-4 16,-1 0 10-16,-3-2-8 0,-1-1 0 0,4 5 8 15,-6-3-6-15,3-1-5 0,3-1 4 0,2 2 9 16,-1-2-15-16,1 1 4 0,-1 1 10 15,1-1 0-15,0 1-11 0,-4-1-3 0,-1-1 7 16,5 3 6-16,-11-3-13 0,2 0 15 0,0 0-4 16,2 0-1-16,-2 0-2 0,-1 0 6 15,1 0-6-15,4 0-2 0,2 0-3 0,-4 0 10 16,4 0-2-16,1 0-9 0,0 0 8 16,1 0 9-16,1 0-11 0,1 0 4 0,-1 0-14 15,1 0 7-15,0 0 2 0,-1 0 6 0,0 0-3 16,-1 0 1-16,-2 0-6 0,-2 0 5 0,3 0-1 15,-3 0 7-15,0 0-1 0,-3 0-12 16,0 0 4-16,-4 0-3 0,0 0 7 0,0 0 1 16,-7 0-5-16,10 0 4 0,-2 0-2 0,-1 0-2 15,0 0 6-15,1 0-2 0,5 0-5 16,2 0-4-16,1 0 8 0,1 7 1 0,19 3-2 16,-21-10-6-16,-1 0 4 0,-2 0-8 0,7 1 14 15,-6 0-8-15,0 2 8 0,-2-3-3 0,-1 1 8 16,8 1-4-16,-3 3-1 0,-3-4-13 15,-4-1 5-15,-2 1 6 0,3-1-2 0,-2 1 10 16,-7-1-4-16,7 0-13 0,0 0 5 16,2 0-2-16,-2 0 8 0,1 0-3 0,7 0-1 15,-1 0 3-15,2 0-10 0,-3 0 0 0,-2 0 2 16,0 0 9-16,-1 0 2 0,-1 0-6 16,-1 0-4-16,0 0 6 0,-1 0-6 0,0 0 8 15,2 0-12-15,-2 0 16 0,0 0-16 16,0 0 13-16,1 0-5 0,-1 0 5 0,4 0-11 15,2 0 9-15,-1 0 2 0,-2 0-3 0,1 0-13 16,-2 0 10-16,0 0 5 0,0 0-11 16,-1 0 8-16,0 0 3 0,8-6 3 0,-8 4 3 15,-1 2-12-15,1 0 2 0,4 0-5 16,-1 0-5-16,0 0 3 0,-2 0 7 0,-1 0 3 16,-2 0 7-16,2 0-7 0,-8 0-6 0,7 0 4 15,7-7-9-15,-9 6 10 0,1-1-2 0,-1 1-8 16,0 1 8-16,1-2-1 0,8-3-2 15,-3 3-5-15,0-1-1 0,-1 1 6 0,-1 0-7 16,0 0 11-16,-2 0 5 0,2 2-6 16,7-4 0-16,-6 2-4 0,1 2-7 0,-2-2 20 15,1 0-10-15,-5 1-5 0,0-1 5 0,-1 2-9 16,1-1 9-16,-1 0-5 0,1 1 7 16,-1-2-11-16,1 1 6 0,0 0 1 0,-5 1-5 15,0 0 3-15,7 0-9 0,-1 0 12 0,3 0-7 16,-2 0 1-16,0 0-6 0,0 0 7 0,1 0 6 15,-1 0 0-15,0 0-5 0,0 0 8 0,1 0 7 16,-2 0-8-16,-6 0-7 0,9 0 0 16,-2 0 10-16,-7 0-6 0,9 0 2 0,-9 0 4 15,8 0-4-15,-8 0 4 0,7 0-9 16,-7 0 12-16,7 0-8 0,-7 0-8 0,8 0 10 16,-8 0 0-16,6 0-1 0,-6 0 2 15,8 0-9-15,-8 0 10 0,6-6-10 0,-6 6 10 0,0 0-2 16,7 0-1-16,-7 0 5 0,0 0-5 15,0 0 1-15,7 0 2 0,-7 0-9 0,0 0 9 16,0 0-9-16,6 0 7 0,-6 0 1 0,0 0-11 16,0 0 12-16,0 0-7 0,0 0-7 15,7 0 13-15,-7 0-8 0,0 0 10 0,6 0-9 16,-6 0 10-16,0 0 1 0,8 0-4 0,-8 0 5 16,7 0-16-16,-7 0 2 0,8 0 10 15,-8 0 6-15,6 0-10 0,-6 0-9 0,0 0 5 16,8 0-2-16,-8 0 8 0,0 0-6 0,7 0-1 15,-7 0 1-15,0 0 9 0,6 0 1 16,-6 0-10-16,6 0 4 0,-6 0-7 0,10 0 16 16,-2 0-4-16,-1 0 7 0,4 0-7 0,18 3-1 15,-16 0-1-15,-2-1-2 0,-2 0 3 16,0-1-8-16,-2 0 2 0,-1 1 8 16,-2-1-1-16,1 1 0 0,0-2 7 0,-2 2-3 15,1-2 1-15,-2 0 6 0,1 2 1 0,0-2-14 16,-1 0 9-16,1 0-6 0,-3 0-2 0,0 0 14 15,0 0-8-15,0 0 3 0,0 0 1 0,0 0-14 16,7 0 2-16,-7 0 12 0,0 0-15 16,0 0 11-16,0 0-5 0,7 0-3 0,-7 0 3 15,0 0 1-15,0 0-10 0,6 0 5 0,-6 0 3 16,0 0 8-16,0 0-7 0,0 0 4 0,7 0-16 16,-7 0 1-16,0 0 2 0,0 0 1 15,0 0 6-15,12-11-1 0,-11 9 1 0,0 1 2 16,0 0-13-16,-1-1 4 0,2 1-1 15,-2-1 11-15,2 0-2 0,-1-1-3 0,1 1-3 16,0 0 7-16,0 0 6 0,0-1 0 0,0 1-5 16,1-2-12-16,-1 1 8 0,2 0 2 0,-1 1-1 15,-1-1-4-15,0 1-2 0,-1-1 8 16,1-1-5-16,0 1 6 0,-2 1-1 16,2-1-12-16,-2-1 17 0,1-1-9 0,-1 3 3 15,0-1-15-15,1-1 10 0,-1 1-1 0,0-1 8 16,1 1-5-16,-1-2 13 0,0 2 10 0,0 3-3 15,0 0 1-15,0-7-16 0,0 7 5 16,0-7 0-16,0-1 18 0,0 8-9 0,0-9-3 16,0 3 11-16,0 6-7 0,0-9-3 15,0 2 19-15,0 0 1 0,0 7-16 16,0-8 5-16,0-1-2 0,0-3 3 0,0 0-20 16,10-10 1-16,-9 12 13 0,-1 0 0 0,0 1-18 15,0-2 10-15,0-1-4 0,0 0 0 16,0-2-18-16,0 0 2 0,0 1 13 0,0 0-13 15,0 2 24-15,0 0-13 0,0 1 8 16,0-3 2-16,0-1 6 0,0 0-5 0,0 2 2 16,0 2-16-16,0 0 17 0,0 1-26 0,0 1 9 15,0 1 16-15,0-5-18 0,0-3-2 16,0-2 9-16,0-1-8 0,0 0 8 0,0 4 14 16,0-3-14-16,0 0 2 0,0 0-1 15,0 1-3-15,0 0 4 0,-9-17-2 0,7 20-1 16,1 2-10-16,-1 1 11 0,2 0 6 0,-2 3-11 15,2-1 5-15,-2 1 1 0,1 2-12 16,1-2 7-16,-1 2-1 0,1-3 7 0,0 2 8 16,0-2-22-16,-1 1 9 0,1 1-3 0,-1-2-4 15,1 0 4-15,0-11-11 0,0 0 2 0,0 7 5 16,-3-8 12-16,2 3-7 0,-2-2-8 16,0 0 16-16,3 2-12 0,-1-1-3 0,-2 1 5 15,0 0-8-15,-1-2 18 0,0 3-14 16,1 0 18-16,0 0-13 0,0 2 6 0,-1-3-17 15,0 2 0-15,1-2 16 0,-1 1-13 0,1 0-1 16,-1 0 7-16,2 1 7 0,0 3-6 16,0 0 5-16,1 2 11 0,1 1-21 15,-4-7 19-15,2-1-8 0,1 4-10 0,-1 1-2 16,2 0 3-16,0 1 8 0,-1-6-9 16,1 3 4-16,-2-5 1 0,2 5-12 0,-2-1 15 15,1 1-10-15,-1 1-5 0,1 2 14 16,0 1 4-16,0 2-23 0,0-8 11 0,-1 4 1 15,0 0 9-15,2 2-19 0,0 1 8 0,-2 0-2 16,2-9 19-16,-2 0-27 0,1 5 17 16,-1-4-12-16,0 4 5 0,1 3 1 0,1 0 11 15,-1 2-16-15,-1-9-2 0,1 0 4 0,-1 3 12 16,1-3-7-16,0 6-9 0,-1 1 5 0,1 1 5 16,0 1 1-16,0 3 5 0,1-2-19 15,-2 2 10-15,1 0-8 0,1 1 8 0,-1-1-3 16,1-2 2-16,-1 2 8 0,1 5-3 15,0 0 0-15,0-6 8 0,0 6-17 0,0-9 6 16,0 4-7-16,0 5 12 0,0-9-8 0,0 2 3 16,0 7 7-16,0-8-7 0,0 1 6 15,0 7 4-15,0-7-10 0,0 7-1 16,0-8 12-16,0 8-6 0,0-7-8 0,0 7 15 16,0-9-6-16,0 4-1 0,0 5-13 15,0-8 16-15,0 8-21 0,0-9 20 0,-10-3-10 16,8 7 14-16,1-2-17 0,0 2 3 15,0-2-8-15,0 0 15 0,0-12 1 0,0 5-10 16,0 1 0-16,-1 3 14 0,2 0-10 16,-2-9 1-16,-1 4-6 0,1 1 20 0,0-3-5 15,2 7-1-15,-2-2 1 0,0 2-6 16,2 0-11-16,0 3 18 0,0 0-13 0,0 0-4 16,-1 0 11-16,1 1 3 0,-1 1 1 15,1-2 2-15,0 1-14 0,0 1 16 0,0-1-20 16,0 2 6-16,-1-2 2 0,1 0-1 0,-2 1-2 15,2 5 18-15,0 0-8 0,0-8-3 16,0 1 0-16,0 7 6 0,0-8-2 0,0 8 1 16,0-7-14-16,0 7 19 0,0-9-19 15,0 9 12-15,0-7-11 0,0 7 17 0,0-8-13 16,0 8 1-16,0-7-2 0,0 7 14 0,0-6-17 16,0 6 9-16,0 0-10 0,0-8 5 15,0 8 6-15,0 0-6 0,0-6-3 16,0 6 20-16,0 0-19 0,0 0 13 0,0-8-4 15,0 8 4-15,0 0-5 0,0 0 6 0,0 0-14 16,0-6 8-16,0 6-1 0,0 0 8 0,0 0-14 16,1-8 12-16,0 8-15 0,-1-1 16 15,1 2-20-15,1-1 10 0,1 0-3 0,0 0 10 16,1 0-6-16,1 0-7 0,0 1 4 16,3-1 12-16,-2 2-10 0,1-1 11 15,-7-1-10-15,14 0 4 0,18 7-6 0,-17-4 9 16,4 4-2-16,-3-3-2 0,1 1-4 0,-5-3 9 15,1-1-16-15,2 4 3 0,2-1 11 16,-5-4-12-16,2 7 6 0,-5-7 0 0,1 3 10 16,-2-1 3-16,1-1-8 0,-2 1-12 0,0-2 9 15,0 0 9-15,11 4-13 0,-4-1 5 16,4-1-5-16,-1 1 11 0,1 1-14 0,2-2-2 16,-2 2 18-16,1 0-6 0,-1-1-2 0,-1 0 1 15,-3 0 2-15,-3 0-7 0,-1-2-5 16,-1 1 12-16,0-1-10 0,-2 0 3 0,0-1-1 15,1 3 11-15,-2-1-14 0,14 0 0 16,-7 0 0-16,-2 1 14 0,0 0-9 0,0-2 11 16,9 0-10-16,-3 2-3 0,3-3-5 0,-2 4 18 15,-4-4-15-15,6 5 3 0,0-3 13 0,2 1-5 16,0-1-11-16,-2 0 12 0,1 2-3 16,-2-2 0-16,-1 0 2 0,-9-2 3 15,2 0-16-15,0 0 11 0,0 0-11 0,-1 0 8 16,-1 0-6-16,1 0 8 0,-3 0-1 0,1 0 7 15,-1 0-19-15,7 0 3 0,1 0 10 16,0 0-4-16,-1 0-5 0,-1 0 7 0,2 0-7 16,3 0 0-16,-1 0 1 0,1 0 8 0,0 0-4 15,0 0-3-15,2 0-5 0,-3 0 20 16,3 5-8-16,-2-5-15 0,-3 0 15 0,-1 0 5 16,2 0-12-16,1 0 1 0,-4 0 4 0,1 0 2 15,1 0-6-15,0 0 11 0,-2 0-12 16,-1 0 6-16,0 0 4 0,2 0-13 15,2 0 3-15,-1 0 10 0,0 0-14 0,16-6 17 16,-18 5-20-16,-1-1 18 0,-2 1-14 0,0 1 0 16,0 0 13-16,6-5-5 0,-2 3 3 15,-4 2-11-15,-1 0 6 0,1-2-1 0,-1 0-5 16,-1 2 18-16,-1 0-18 0,0-1 13 16,0 0-15-16,2 1 2 0,8-3 2 0,-2 2 9 15,-3 1-9-15,-2-2 8 0,-1 2 0 0,-1 0 3 16,0 0-12-16,0-1 2 0,-1 1 0 0,0 0 8 15,12-1 1-15,-5-2-1 0,-1 1-10 16,5 1 7-16,-6 0 5 0,-1 0-17 16,-1-2 8-16,-2 2-5 0,-1 0 8 15,-1-1-6-15,3 2 1 0,-3 0 8 0,0-2-2 16,1 2 8-16,0-3-12 0,1 3-1 0,9-2 4 16,-9 2 8-16,2 0-12 0,-1 0 10 0,2 0-10 15,-2 0 5-15,5 0 0 0,0 0 5 16,-3 0-2-16,-1 0 3 0,-1 0-9 0,-2 0 3 15,-1 0 0-15,-6 0 3 0,8-7-7 16,6 0 2-16,-9 6-2 0,-1 1 10 0,1-2-13 16,0 1 11-16,1 1-11 0,-2-1 11 0,1-2-4 15,0 2 1-15,1 1-3 0,-1-1-6 0,0 1 4 16,-1-1 7-16,1-1-3 0,-2 2-6 16,1 0-1-16,-1-1 7 0,-1 1-5 15,2-1-2-15,-2-1 3 0,-2 2 2 0,0 0 0 16,0 0-7-16,0 0-3 0,0 0 2 0,0 0-14 15,0 0 0-15,0 0-5 0,0 0-26 0,0 0 7 16,11-4-9-16,-12 4-18 0,-1-2-13 0,1 2 8 16,-1 0-69-16,0 0-20 0,-3-1-23 15,0 0-31-15,-1 1-13 0,1-2 25 16,-2 2-150-16,1-1-111 0,-1 0 12 0,1 0 41 16,0 1 3-16,0-1 59 0,1-1 23 0,-1 0 31 15,0 1-5-15,3 0 3 0</inkml:trace>
  <inkml:trace contextRef="#ctx0" brushRef="#br0" timeOffset="130553.7709">11944 4613 529 0,'-2'-2'287'0,"-1"2"-39"16,0-2 10-16,1 2-23 0,0-1-11 16,0 1-4-16,1-1-22 0,0 1-10 0,-1 0-22 15,0 0 11-15,2 0-29 0,-2 1-24 0,4 1 16 16,-1-1-15-16,1 1 23 0,2-1-5 15,0 1-2-15,1 2-11 0,8 4 5 0,-1-2-9 16,3 2-6-16,0-1-10 0,2 3-2 16,-1-4-22-16,2 3 8 0,1 1-14 0,2 0 3 15,0-1-8-15,1 0 2 0,0 1-22 0,0 0 2 16,3-1-15-16,-3-1 9 0,-1 1-12 0,0 2 4 16,-3-2-5-16,-2-4-10 0,1 4 6 15,-6-5 4-15,-2 0-1 0,-1-1-2 0,-3-3 6 16,0 1-2-16,-1-1-5 0,-1 2 2 0,0-1-6 15,-1 1-17-15,1-2 9 0,0 0-6 16,0 0-6-16,-2 1 6 0,2 0-11 0,-2-1 6 16,1 1 1-16,-2-1-9 0,0 0 0 0,0 0 9 15,0 0-2-15,0 0-3 0,0 0-7 16,0 0 6-16,0 0 0 0,0 0-3 0,0 0-1 16,0 0-9-16,10 5 10 0,-11-5 0 0,0 0 9 15,0 0-10-15,-2 0 18 0,2 1-7 16,-2 0 9-16,0 1-7 0,-2-2 2 0,-1 3-13 15,-7 3 13-15,-1 5 1 0,0-6 5 16,0 4-1-16,-1-2 7 0,2 3-4 0,-3 2 4 16,2-2 0-16,-1 0 0 0,1 2-10 15,-3 2 9-15,2-2 2 0,-6 1 3 0,2-1-19 16,1 2 17-16,-4-1-13 0,-1-2 7 0,3 1-15 16,-3 0 15-16,0 1-17 0,-2-1-7 0,0 0-21 15,-3 1-38-15,1-2-39 0,-4-1-59 16,2 2 15-16,-5-1-157 0,6-1-81 0,0 1 34 15,1-2-204-15,2 0 21 0,4 0 37 0,5 2 39 16,-1-4 40-16,7 3 34 0,5-3 31 0,4 0 26 16,1-7-5-16,0 7 30 0,12 15 30 15</inkml:trace>
  <inkml:trace contextRef="#ctx0" brushRef="#br0" timeOffset="130696.0974">11745 5367 926 0,'2'4'393'0,"0"-1"-58"0,-2 0 39 16,1-2-26-16,0 2-24 0,-1-2-46 0,1 1-36 15,0 0-25-15,2 0-34 0,-3-2-60 0,1 0-13 16,0 0-167-16,-1 0-118 0,1 0 16 16,0-1-294-16,-1-1 24 0,0 0 55 0,1 0-10 15,-1-1 30-15,0 2 45 0,-1-3 23 16,0 1 40-16</inkml:trace>
  <inkml:trace contextRef="#ctx0" brushRef="#br0" timeOffset="174538.7673">12894 5220 464 0,'0'0'141'0,"0"0"-19"15,0 0-31-15,0 0 34 0,0 0-43 16,-14 0 18-16,14 0-27 0,0 0 18 0,0-13-26 16,0 13 19-16,0 0 0 0,0 0 6 0,0 0-3 15,0 0 7-15,0 0-13 0,-13 0 0 0,13 0-15 16,-16-23-2-16,15 21 2 0,1 1-13 0,-1-1 18 16,0 2-5-16,0-1-13 0,0 0-12 15,1 0-10-15,0 0 3 0,-1 0 10 16,1 1 8-16,0 0 4 0,0 0 1 0,0 0 12 15,0-1 2-15,-1 0-1 0,0 1-14 0,2 0 1 16,-1-2-1-16,-1 2 20 0,-1 0-28 16,2 0 6-16,0-3 0 0,0 3-11 0,0 0-5 15,1 0-9-15,0 0 1 0,-1 0 4 0,0-1-15 16,0 1 0-16,1-1-6 0,-1 1 5 16,0 0-8-16,0 0 9 0,1 0 5 15,-2 0-18-15,1 0 20 0,0 0 8 0,2 0-8 16,-3 0 15-16,1-2 8 0,-1 2-6 0,1 0-6 15,0 0-9-15,-1 0-12 0,1 2 26 0,0-2-12 16,0 0-2-16,1 0 3 0,-1 0-33 0,0 0 24 16,0 1 0-16,-1 0-3 0,2-1-1 15,-1 3-4-15,1-3 16 0,0 1-3 0,-1 1-21 16,1 1 12-16,-2-1-13 0,1-1 0 0,1 1 21 16,0-1-2-16,0 1-1 0,0 0-4 15,1 1-14-15,-2-1 0 0,1 1-1 0,-2-1 1 16,2 1-1-16,0 1 29 0,0 1-2 0,-1-2-2 15,0-3-6-15,0 0-5 0,0 0-6 0,0 8-6 16,0-2 12-16,0-6 0 0,0 8 2 16,0-1 8-16,0-7-34 0,0 7 13 0,0 0-15 15,0 0 10-15,0-1-2 0,0-6 12 16,0 9-10-16,0-1-5 0,0-1 17 0,0 0-22 16,0 0 8-16,0 1 23 0,0 3-6 0,0 2-11 15,0-1-3-15,0-2 1 0,0 1-6 16,0-3-14-16,0 1 9 0,0-1 15 0,0-1-2 15,0 0-15-15,0 0 28 0,0 0-35 0,0 0 29 16,0 1-5-16,0-2 0 0,0 2 4 16,0-1-24-16,0 1 12 0,0-1-2 0,0 1-5 15,0-1 24-15,0 6-14 0,0 3 1 0,0 2-7 16,0 0-1-16,0 1 11 0,-2 18 8 16,-1-20-14-16,-2-3-6 0,2 1 25 0,-1 0-20 15,1-3 13-15,1-3-21 0,1 0 24 0,-1-3-17 16,0 1-19-16,2 0 23 0,-1-2-24 15,0 0 32-15,1 2-5 0,-2-2 0 0,0 2 0 16,2-2 7-16,0 3-4 0,0-1-8 0,-2 10 4 16,2-10 0-16,0 3-1 0,0 4-7 15,0 1 3-15,0 2 10 0,-9 18-19 0,7-20 17 16,0 5-9-16,-1-3-3 0,1 0 15 0,1-1-16 16,1-3 5-16,0-1-1 0,-1 4-7 15,1-3-7-15,0-2 11 0,-1-2 8 0,0 0-1 16,1-9-27-16,0 7 20 0,0 0 3 15,0 5-9-15,0 3 11 0,0 0 20 0,13 16-1 16,-9-14-4-16,1 0-3 0,-1 2-32 0,1 1 6 16,-3 1 22-16,1-1-15 0,-1 1-9 15,0-3 22-15,-1 1 1 0,-1 2-7 0,0-1-7 16,0 0 11-16,0 1-4 0,1-4 7 0,-1-7-25 16,0 3 8-16,0-1 18 0,0-1-4 15,0 0-21-15,0-3 37 0,0 1-1 0,0-3-17 16,0-6 5-16,0 9-8 0,0-3 24 0,0-6-21 15,0 9-3-15,0-2 10 0,0 0 12 0,0-1-13 16,0 1 14-16,0 0-11 0,0 5 8 0,0 5-17 16,0 0 19-16,0 0 2 0,0 2 5 15,-16 18-11-15,13-18 3 0,2 1 0 0,0 1-2 16,-2-4-5-16,3 1 0 0,-2 2 3 16,-1 1 7-16,3-2-15 0,-4-2-1 0,0-1 1 15,3-2-2-15,0 4-3 0,0-6 4 16,0-2-18-16,0 0 7 0,-1-1 2 0,2-2-2 15,0 0 12-15,-2 0-5 0,0 10-1 16,2-7 17-16,-1 2-23 0,0-2-9 0,0-2 18 16,0 1-3-16,0-1 5 0,-2 10 0 0,2-1 7 15,-1 1 9-15,-1 2-14 0,0-3 9 0,1-6-2 16,-1 6 0-16,1 1-18 0,-2-1 9 0,1 1-4 16,2-6 4-16,1 1 2 0,-2-3-9 15,1-1 2-15,0-1 0 0,1-1 11 16,-1 1-13-16,0-2 3 0,1 1 9 0,0 0-8 15,-1 0 4-15,0 0-11 0,1 1 11 0,-1 10-7 16,0-1 6-16,0 1-8 0,0-4 11 16,0-2 3-16,-1 0 0 0,2-3-13 0,0 0 7 15,-1 10-6-15,-1-7 7 0,-1 4-10 0,1 1 5 16,-2-2-7-16,4 0 17 0,-1-5-10 16,-1 0-8-16,2-4 3 0,0 2 7 0,-1 0 4 15,0-1-4-15,1-7 2 0,0 0-6 16,0 8-7-16,0-1 17 0,0 0-9 0,0-2 2 15,0 2-14-15,0-1 15 0,0 1-5 0,0-2 9 16,0 9-10-16,0 2-8 0,0 0 17 16,0 0 9-16,0 0-17 0,0 1 6 0,0 0-4 15,0-2 3-15,0-1 2 0,0 1-2 0,0-4-3 16,0 0 9-16,0-2-8 0,0 0-3 0,0-2-9 16,0 0 5-16,0-1 12 0,0 2-2 15,0-1-5-15,0-2-6 0,0-5 4 0,0 9 12 16,0-1-5-16,0-4-2 0,0-4-17 0,0 10 17 15,0-3-14-15,0-2 11 0,0-5 4 0,0 8-5 16,0-8 2-16,0 8 5 0,0-8-14 16,0 8 13-16,0-8-13 0,0 5 17 0,0-5-8 15,0 8-10-15,0-8 8 0,0 8-7 16,0-8 11-16,0 6-1 0,0 1 8 0,0-7-6 16,0 8-4-16,0-1 1 0,-11 5-5 0,10-7-5 15,0-1 4-15,-1 1 5 0,2-1 1 16,0 0 7-16,-2 1-12 0,2-1 8 0,-1-1 2 15,1-1 0-15,-1-1-7 0,0 3 8 16,1-2 7-16,0-2-3 0,0 0-11 0,0 0 0 16,0 0 10-16,0 0-5 0,0 0-7 0,0 5 8 15,0-7-5-15,2-1 3 0,-2 2-9 0,-1 0-2 16,0-1-2-16,1 1-16 0,0 1-25 16,-2-3-22-16,-1 2-23 0,1 1 8 0,-1 0-73 15,3-3-28-15,-4 2-21 0,1-2-31 0,-1 0-41 16,1-1 27-16,0 0-239 0,2-3 32 15,0-10 21-15,1 7 37 0,0-4 47 0,0-6 0 16,0 2 25-16,16-24 53 0,-6 18 4 0,-1 3-10 16</inkml:trace>
  <inkml:trace contextRef="#ctx0" brushRef="#br0" timeOffset="175770.0939">12497 7820 703 0,'-15'0'198'0,"15"-16"-20"0,0 16-22 0,0 0-19 16,0 0 1-16,-27-26-5 0,24 22 15 0,1 1-6 16,0-1-19-16,0 2 12 0,-1-2-11 15,1 1 4-15,0 2-5 0,0-2 1 0,0 1-20 16,0-1 0-16,-2 3 2 0,2-3-7 15,2 1-4-15,-2 0 8 0,0 0 2 0,0 1-4 16,0-1-37-16,-1 2-26 0,1-1 25 0,-1-2-36 16,3 2 48-16,-3 0-18 0,1-1-24 15,0 1 2-15,-1-2-18 0,0 1-11 0,1 1 22 16,-1-1 3-16,3-3-30 0,0 5 12 16,-3-4 18-16,2 2-1 0,0 0 9 0,-1 2-9 15,1-1-3-15,0-2-8 0,0 3-15 0,1 0 3 16,0 0 2-16,0 0 31 0,0 0-3 0,0 0-23 15,0 0-8-15,0 0 12 0,0 0-3 16,-3-3 30-16,4 3 5 0,0 3 14 0,2-3 4 16,-1 3 13-16,2 0 2 0,6 10 10 15,-1 1 8-15,0 2-8 0,1 0-2 0,0 5-4 16,1 0-2-16,-3 1-12 0,1 0-5 0,0 1-14 16,-1 4-7-16,2-4 4 0,-1-1-16 0,1 0 0 15,0 1 13-15,1-2-21 0,1 1 10 16,2 2-20-16,-1 0 17 0,1-5-2 15,-1-1-6-15,-2-2-7 0,1-1-2 0,-1-1 4 16,-6-4-18-16,2-2 2 0,-3-3-8 16,0 1 7-16,-1-1-19 0,-1-2-4 15,-1 0-7-15,1 0-18 0,-1-2-20 0,-1-1-33 16,0 0-15-16,0 0 12 0,-1 0-66 0,1-1-18 16,-1-3-26-16,0 0-42 0,1-1-25 15,0 2 27-15,3-3-154 0,-2-1-61 0,1 2 40 16,3-9 30-16,1 3 16 0,-4 3 60 0,2 1-3 15,-2 0 17-15,2 4-15 0,-2-1 31 16</inkml:trace>
  <inkml:trace contextRef="#ctx0" brushRef="#br0" timeOffset="176309.0259">12955 7886 401 0,'8'-11'260'0,"-2"1"-23"0,-1 3-33 16,-1 2-11-16,0 0-6 0,-2 0-7 16,0 2-20-16,0-1-13 0,0 3-12 0,-1-2-4 15,1 0 2-15,-2 2-8 0,1-2 7 0,2 2-9 16,-3 1-10-16,2-3 15 0,-1 2-33 15,-1 1 23-15,0 0 12 0,0 0-50 0,0 0 13 0,0 0-4 16,0 0-7-16,0 0-10 0,0 0-8 16,0 0 41-16,0 0-21 0,0 0 6 0,0 0-31 15,-3-10 20-15,3 10 2 0,0 0-31 16,-2 0 7-16,0 1 23 0,-2 1-15 0,1 2-10 16,-9 6 15-16,1 2-3 0,-1 2-3 0,-2 1 0 15,0 4-9-15,-2-1 11 0,3 1-12 16,-4-1 0-16,2 3-12 0,-3 1 1 0,3 0-6 15,-3 2 2-15,-1 1-5 0,2 0-6 16,-2-2 8-16,4 2-19 0,0-3 11 0,2-1-5 16,-1-1-6-16,5 3-1 0,-2-3-5 0,-1-1 2 15,0-3 3-15,1 0 1 0,0-5-13 16,1 0 7-16,4-1-8 0,-1-3 2 0,3-3 3 16,0 2-2-16,0-4-9 0,1 1-6 0,1 1-24 15,-2-4-9-15,2 1-14 0,0 1-13 0,1-2 7 16,1 0-92-16,-3 0-20 0,3 0-13 0,0-3-21 15,2 1-27-15,-1-1 23 0,-1 0-168 16,2 2-80-16,-1-2 13 0,1 0 46 0,0 1-4 16,-1-2 33-16,0 3 55 0,-1-1 0 15,2-3-13-15,-2 3 5 0</inkml:trace>
  <inkml:trace contextRef="#ctx0" brushRef="#br0" timeOffset="177515.8829">12347 8704 386 0,'0'-6'228'0,"-1"1"-23"16,0-2-17-16,-1 0-29 0,2 3 21 15,-2-2-16-15,2-2-1 0,-3 3-2 0,3 5-16 16,0 0 14-16,0-9 1 0,0 2-25 0,-2-5 8 16,2 7 21-16,-1 0-10 0,1 2-17 0,0 3-14 15,0 0-13-15,0 0-12 0,0-9-11 16,0 9 50-16,0-6-22 0,0 6-6 0,0 0-15 16,0 0-7-16,-4-11 9 0,2 12-7 15,0 2 6-15,0 0-3 0,-4 11-7 0,1-4 13 16,-2 5-12-16,3 1 5 0,0 1-4 0,-1 5 2 15,2 2-14-15,0 0 15 0,1 0-20 16,1 2-10-16,-2 0 7 0,3 0-12 0,0-14-4 0,0 4-6 16,10 23-7-16,-6-20 3 0,2-1-3 15,0-10-5-15,4 6 2 0,0-4-7 0,1-2 7 16,0-4-13-16,2-2-10 0,-13-2 6 16,13 0 6-16,16-14-4 0,-14 3 3 0,0 0-5 15,1-3-7-15,-2-4-2 0,-2 0 4 0,0 0-6 16,1-1-12-16,-3-2-4 0,-1 3 15 15,0 0-10-15,-5-1 9 0,3 5-12 0,-2-1 3 16,-2-2 8-16,2 4-6 0,-4 3-5 16,0 0 11-16,0 2 6 0,-1 8-3 15,0 0-14-15,0-8 8 0,0 8 4 0,0-7-5 0,0 7-7 16,0 0-8-16,0-8 12 0,0 8 9 0,0 0-9 16,0-6-7-16,-12-1 7 0,10 7-5 15,1 1 10-15,-1 2 16 0,-1 1 4 16,0 1 8-16,2 2 2 0,-3 9 6 0,0 2-8 15,0 1 15-15,2 2-21 0,1-1 26 0,1-8-19 16,0 7 11-16,0 1-9 0,0 1-20 0,0 0 1 16,15 19 15-16,-10-25-8 0,1-1-6 15,1 1 12-15,1-6-14 0,-2-1-5 0,-1-3 12 16,0-1-19-16,0-2 18 0,1-1-7 0,-6-1 8 16,0 0-18-16,7 0 10 0,10-19 0 15,-6 2 1-15,2 1-15 0,-3-2 4 0,1-4 12 16,-2-2-16-16,3 2 0 0,-3 0 15 0,-2-1-18 15,0 0 6-15,0 3-6 0,-5 1-3 16,0 0 7-16,-2 6 11 0,0 4-18 0,0 9-8 16,0-7 11-16,0 0-11 0,0 7-14 15,-14-14-11-15,12 12-19 0,-1-1-22 0,-1 1-16 0,2-1-35 16,-1 3 13-16,1 0-81 0,1 0-35 16,1 0-34-16,-1 0-49 0,2 1 27 15,-1 1-177-15,2-1-51 0,-1 2 71 0,0 0 28 16,1 1 40-16,0 1 21 0,8 7 12 15,-6-4-13-15,5-3 72 0,-3 2 3 0</inkml:trace>
  <inkml:trace contextRef="#ctx0" brushRef="#br0" timeOffset="178024.7326">12824 8788 756 0,'2'0'385'0,"-1"1"-20"0,0-1-47 0,1 0 7 16,-2 0-35-16,2 0-36 0,-2 1-31 0,1 1 25 16,-1 0-19-16,1 3-2 0,-2 3-14 0,3 10 3 15,-2-7-32-15,0 6 9 0,0 2-19 16,0 3-6-16,-13 26-25 0,10-22 14 0,0-2-27 16,-2-1-12-16,0 1-5 0,-3-5 7 15,1 1-15-15,1-4-8 0,2-1-4 16,-2-1 1-16,-1-4-33 0,0-5 19 0,3 0-14 15,-1 0 4-15,1-2-14 0,-1-2 7 0,0 0-13 16,2-1 11-16,3 0-17 0,0 0-7 0,0 0 17 16,-9 0-21-16,9 0 4 0,-7 0-4 15,7 0-15-15,-7 0 25 0,7 0-12 0,0 0-9 16,0 0-3-16,-14-10 8 0,14 7-3 0,1 1 7 16,2 1-1-16,3 0-15 0,-2-2-1 15,2 1 3-15,9-3-6 0,-1 3-14 0,5-1-1 16,-2 1 41-16,4 2-5 0,2-1-37 15,-11 1 13-15,7 0-2 0,0 0-1 16,3 0-2-16,-1 0 6 0,-5 0-18 0,0 0 12 16,-5 0-14-16,-1 0-5 0,-2 0-13 15,-8 0-8-15,8 0-11 0,-8 0-33 0,8 0-37 16,-8 0-18-16,0 0-44 0,13-4 18 0,-13 1-81 16,0-1-14-16,0-2-41 0,0 4-24 15,0-3 29-15,0-2-125 0,0 2-54 0,-1-2-35 16,1 7 76-16,0-10 30 0,0 1 1 15,-11-11 46-15,8 12 31 0,1 1-22 16,-2 3 51-16,-1-11 20 0</inkml:trace>
  <inkml:trace contextRef="#ctx0" brushRef="#br0" timeOffset="178250.8583">12975 8976 567 0,'-3'-5'255'0,"0"-1"16"0,2 0 17 15,0 2 23-15,-1 0-41 0,0 0 76 0,2 4-20 16,-1-3 2-16,0 0-15 0,-1 1-21 16,2-1-5-16,0 3 9 0,-1 0 2 0,2 5-29 15,-1 1 35-15,0-1-28 0,2 14-22 16,-2-9-15-16,0 7-19 0,0 4-22 0,0-1-27 15,0 4-10-15,0 0-10 0,0 4-23 0,0 0-5 16,-11 30-12-16,6-31-40 0,2-4-33 0,-3-1-18 16,4 0-3-16,-1-5-85 0,0-3-18 0,-1-4-60 15,1-3-32-15,1-2 16 0,0 0-174 16,-1-5-57-16,1 0 34 0,2-4-257 0,0 2 62 16,1-1 51-16,1 0 32 0,-2 1 33 0,3-3 50 15,-1 2 20-15,2 1 9 0,0-1 38 16,1 2 31-16,1 1 0 0,1 0-8 0</inkml:trace>
  <inkml:trace contextRef="#ctx0" brushRef="#br0" timeOffset="182376.1783">955 2031 1090 0,'0'0'362'16,"0"0"-1"-16,0 0-41 0,0 0-12 0,0 0-25 16,0 0-6-16,0 0-35 0,0 0-20 0,0 0-25 15,0 15-9-15,0-15-19 0,0 0-26 16,0 0-17-16,0 0-12 0,0 0 0 0,0 0-19 15,0 0-15-15,0 0-11 0,0 0 0 0,0 0-12 16,0 0 5-16,0 0-32 0,0 0-5 16,0 0-21-16,0 0-43 0,0 0 2 15,0 0 5-15,0 0-69 0,0 0-3 0,0 0-33 16,0 0 0-16,0 0-42 0,0 0-34 0,0 0-5 16,0 0 18-16,0 0-170 0,0 0-63 0,0 0 8 15,0 0 27-15,0 0 64 0,0 0 9 16,0 0 11-16,-13 21-18 0,9-14 42 0</inkml:trace>
  <inkml:trace contextRef="#ctx0" brushRef="#br0" timeOffset="182951.1987">1026 3214 371 0,'2'0'245'0,"-3"0"-4"0,1 3-42 16,-1-3 2-16,1 0-18 0,-1 0 6 16,2 8-32-16,-3-7-17 0,2-5-11 0,0 6-10 15,1-4-10-15,-2 2-2 0,1-3-15 0,-1 1 11 16,2 2-25-16,0 4-26 0,-5-3 11 15,4 1 9-15,4-4-20 0,-5 2 9 0,3-2-32 16,-1 3-27-16,-2-8-4 0,-1 7-36 16,3-1-55-16,-2 7-10 0,5-8 10 0,-4-1-237 15,2-1-50-15,0-4 22 0,0 3 29 0,1 1 22 16,-1 2 12-16,-4 2-3 0</inkml:trace>
  <inkml:trace contextRef="#ctx0" brushRef="#br0" timeOffset="183480.6063">1066 3916 431 0,'0'1'346'0,"4"-1"-71"0,-4-1-24 15,0 2-51-15,0 0-9 0,-2-1-9 0,2 0-28 16,6 0-9-16,-10 0-27 0,4 0 2 15,0 0-19-15,-2-1-13 0,2 1-27 0,0 1 13 16,2-1-19-16,0 3 11 0,0-3-30 0,-4 3 22 16,2-3-14-16,2 0-18 0,-2 2-16 15,0-2-1-15,-6 2-30 0,8-3-24 0,0 2-19 16,-4-2-28-16,4 4 8 0,1-2-104 0,-4 1-89 16,-1-4-68-16,2 1-32 0,0 2 33 15,-2-3 45-15,2 3 15 0</inkml:trace>
  <inkml:trace contextRef="#ctx0" brushRef="#br0" timeOffset="185453.3751">1143 4786 527 0,'0'0'225'16,"0"0"-62"-16,0 0 7 0,0 0-52 0,0 0 24 15,0 0-20-15,0 0-17 0,0 0 7 0,0 0-15 16,0 0-2-16,0 0 3 0,13 0-12 16,-13 0-1-16,0 0 2 0,0 0-17 0,0 0 15 15,0 0-9-15,0 0 2 0,0 0 8 16,0 0-10-16,0 0 11 0,0 0-27 0,0 0 21 16,0 0-26-16,0 0 4 0,0 0-17 0,0 0 22 15,0 0-30-15,0 0 33 0,0 0-25 16,0 0-3-16,0 0 8 0,0 0-26 0,0 0 6 15,0 0-12-15,0 0 9 0,0 0-16 16,0 0 10-16,0 0-23 0,0 0 30 0,0 0-21 16,0 0 32-16,0 0-20 0,0 0-23 0,0 0 10 15,0 0 14-15,0 0-17 0,0 0-1 16,0 0 13-16,0 0 2 0,0 0 4 0,0 0-21 16,0 0 45-16,0 0-21 0,0 0-14 0,0 0 9 15,0 0-23-15,0 0 41 0,0 0-27 16,0 0 11-16,0 0 9 0,0 0-18 0,0 0 5 15,0 0 0-15,0 0-13 0,0 0 9 0,0 0-13 16,0 0 5-16,0 0 5 0,0 0 9 16,0 0-11-16,0 0-12 0,14 0 22 0,-14 0 16 15,0 0-24-15,0 0-2 0,0 0 16 0,0 0-2 16,0 0-27-16,0 0 26 0,0 0-24 16,0 0-17-16,0 0 48 0,0 0-30 0,0 0 12 15,0 0-7-15,0 0-25 0,0 0 11 0,0 0-8 16,0 0 2-16,0 0 46 0,0 0 0 15,0 0-31-15,0 0-15 0,0 0 33 0,0 0-20 16,0 0 10-16,0 0-20 0,0 0 11 16,0 0 36-16,0 0-26 0,0 0 7 0,0 0-7 15,0 0 7-15,0 0-26 0,0 0 29 16,0 0-12-16,0 0 18 0,0 0-19 0,0 0 12 16,0 0-7-16,0 0 13 0,0 0-23 0,0 0 14 15,0 0 8-15,0 0-41 0,0 0 32 0,0 0-11 16,0 0 18-16,0 0-15 0,0 0 5 15,0 0 10-15,0 0 12 0,0 0-21 0,0 0 19 16,0 0-20-16,0 0 0 0,0 0 0 16,0 0 14-16,0 0 5 0,0 0-16 0,0 0-22 15,0 0 26-15,0 0 4 0,0 0-2 0,0 0-1 16,0 0-24-16,0 0 25 0,0 0-33 0,0 0 35 16,0 0-30-16,0 0 27 0,0 0-24 0,0 0-3 15,0 0 17-15,0 0 12 0,0 0-1 16,0 0-1-16,0 0 4 0,0 0-9 15,0 0-3-15,0 0-1 0,0 0-15 0,0 0 6 16,0 0 11-16,0 0-28 0,0 0 37 0,0 0-16 16,0 0 7-16,0 0 0 0,0 0-2 0,0 0 9 15,0 0-1-15,0 0-7 0,0 0 1 16,0 0-2-16,0 0-1 0,0 0 1 0,0 0-13 16,0 0 2-16,0 0 36 0,0 0-2 0,0 0-39 15,0 0 2-15,0 0 1 0,0 0-6 16,0 0 3-16,0 0 1 0,0 0 15 0,0 0 0 15,0 0 16-15,0 0 0 0,0 0 3 0,0 0-3 16,0 0-2-16,0 0 10 0,0 0-17 0,0 0 16 16,0 0 5-16,0 0 9 0,0 0-9 15,0 0 5-15,0 0 1 0,0 0-36 0,0 0 0 16,0 0 21-16,0 0 12 0,0 0-17 0,0 0-7 16,0 0 13-16,0 0-9 0,0 0-9 0,0 0-1 15,0 0 9-15,0 0-14 0,0 0 2 16,0-13 3-16,0 13-23 0,0 0 9 0,0 0 13 15,0 0 22-15,0 0-7 0,0 0-21 0,0 0-11 16,0 0-8-16,0 0 29 0,0 0-16 16,0 0-26-16,0 0-4 0,0 0 26 15,0 0 1-15,0 0-25 0,0 0 5 16,0 0 2-16,0 0-25 0,0 0-16 0,0 0 14 16,0 0 4-16,0 0-18 0,0 0 29 0,0 0-35 15,0 0 4-15,0 0-1 0,0 0 30 16,0 0-32-16,0 0 32 0,0 0-5 0,0 0 14 15,0 0-4-15,0 0-3 0,0 0 11 0,0 0 2 16,0 0-11-16,0 0 20 0,0 0-16 0,0 0 21 16,0 0-9-16,0 0 16 0,0 0-9 15,0 0-1-15,0 0 12 0,0 0-4 16,0 0-6-16,0 0 7 0,0 0 0 0,0 0 20 16,0 0-13-16,0 0-5 0,0 0 18 0,0 0-9 15,0 0-2-15,0 0-10 0,0 0 19 16,0 0-9-16,0 0-20 0,0 0 17 0,0 0 15 15,0 0-8-15,0 0-24 0,0 0-3 0,0 0-10 16,0 0-18-16,0 0-50 0,0 0 0 16,0-14-48-16,0 14 14 0,0 0-117 0,0 0-77 15,0 0-58-15,0-13 42 0,0 13 23 16,0 0 23-16,-13-21-27 0,7 20 41 0</inkml:trace>
  <inkml:trace contextRef="#ctx0" brushRef="#br0" timeOffset="188294.5603">8008 4284 293 0,'0'-12'254'0,"0"12"-70"15,0 0 2-15,0 0-26 0,0 0-19 0,0 0-5 16,0 0-18-16,0 0-8 0,0 0 0 16,13 0-9-16,-13 0-3 0,0 0-15 0,0 0 1 15,0 0-6-15,0 0-3 0,0 0-13 16,0 0 2-16,0 0-8 0,0 0 5 0,0 0-2 16,0 0-18-16,0 0 16 0,0 0 3 0,0 0-8 15,0 0 7-15,0 0 5 0,0 0 0 16,5 0-5-16,-8 15-15 0,2-3 2 0,-1 0 21 15,-1 5-19-15,-1-2-9 0,4 1 5 16,-3 0 8-16,0 1-5 0,1-4-33 0,1-2 12 16,-1 5-1-16,-2-5-7 0,4-1 11 0,0-3-8 15,0-7-25-15,0 0 26 0,0 7-6 0,0-7 1 16,0 8 21-16,0-8-22 0,0 6-11 16,0-6 1-16,0 0 9 0,0 7-10 0,0-7 24 15,0 0-24-15,0 0 1 0,0 0-5 0,0 0-6 16,0 0 14-16,7 8-6 0,-7-8 0 15,2-1-16-15,-2 1 0 0,0-3 14 0,0 3-13 16,2-1 2-16,-2-1 13 0,1 1 10 0,-2-2-22 16,2 1 2-16,1 1 8 0,0-1 12 15,0 2-12-15,0-3 2 0,1 1 1 0,1-1-1 16,1 0-8-16,-2 1 12 0,1 1-4 0,0-2-7 16,-1 0 3-16,2 1-12 0,0 0 9 0,1 0 11 15,-3 0 9-15,3 0-19 0,0 2 5 16,-1 0 8-16,0 0-10 0,3 0 10 0,-8 0 18 15,9 0-6-15,13 13-22 0,-12-3 11 16,-2-3-3-16,-1-3 26 0,-1 1-14 0,0 1 12 16,-4-2-11-16,1 1-21 0,0 0 17 0,-2-1-2 15,-1 0 25-15,0 0-33 0,0-4 13 16,0 0-12-16,0 0-13 0,0 6 14 0,0-6 8 16,0 7 1-16,-12 2-7 0,8-6 11 15,-1-1-24-15,0 0-25 0,-1-2-24 0,1 2-18 16,-1-1-6-16,1-1-26 0,-3 0-20 0,3 0-41 15,5 0 14-15,0 0-159 0,0 0-106 0,0 0 14 16,-7 0 29-16,0-12 21 0,9 10 15 16,2 1 32-16,-2-3 8 0</inkml:trace>
  <inkml:trace contextRef="#ctx0" brushRef="#br0" timeOffset="192018.4559">8274 4529 503 0,'0'0'221'0,"0"0"-16"0,0 0-36 15,0 0 9-15,0 0-43 0,0 0-9 0,0 0 4 16,0 0-31-16,0 0-10 0,0 0 2 0,0 0-15 16,0 0 25-16,0 0-10 0,0 0-14 0,0 0 8 15,23 5-22-15,-25 2 7 0,-1 7-20 16,-4 2-2-16,4-5-10 0,-1-4-7 0,0 0 0 16,0 0-9-16,1-1-11 0,1-2-39 15,1 0-19-15,-1 0-19 0,1-2-14 0,1-2 9 16,0 0-168-16,0 0-89 0,3 5 7 0,-1-6 1 15,1-1 25-15,-1 1-7 0,3-2 48 16</inkml:trace>
  <inkml:trace contextRef="#ctx0" brushRef="#br0" timeOffset="192325.098">8342 4568 513 0,'1'-1'245'0,"1"-1"-1"16,-2 0-30-16,0-1-37 0,2 1-21 15,0 2-4-15,-2-1-10 0,0-1-16 0,0 2 0 16,0 1-20-16,1 0-12 0,-1-1 16 16,0 2-15-16,2 1-13 0,0-2-12 0,0 3 9 0,0-1-8 15,1-1-7-15,0 1-10 0,0 1-7 16,0-1 1-16,0 1 4 0,1 1 4 0,-1-1-6 16,-1 0 18-16,0 0-34 0,0 1 11 15,0 0-7-15,0 0 9 0,-2 1 6 0,0 0 12 16,0-6-20-16,0 0-14 0,0 7 27 0,0-2-35 15,0-5 1-15,0 8-4 0,-14 3-8 16,9-8-58-16,2-1-18 0,-4-1-49 0,0 0-54 16,2-2 15-16,-2 0-262 0,7 1 21 15,0 0 19-15,-20-14 11 0,13 7 39 0,4-1 5 16,0 1 26-16,1 0-21 0</inkml:trace>
  <inkml:trace contextRef="#ctx0" brushRef="#br0" timeOffset="192500.0626">8359 4555 470 0,'5'-2'404'0,"-3"1"-93"0,2-1-60 16,0-1-49-16,8-3-90 0,-3-1-89 0,-2 4-4 15,3-7-234-15,1 2 17 0,-4 0 17 0,-2 2-133 16,1 2 28-16,1 0 2 0</inkml:trace>
  <inkml:trace contextRef="#ctx0" brushRef="#br0" timeOffset="192659.4872">8616 4532 350 0,'1'2'388'0,"3"0"-75"16,-3 0-58-16,0 1-20 0,2-3-64 0,-2 1-65 15,0-1-73-15,3 0-3 0,-2-1-291 0,-2 1-49 16,3-2-12-16,-1 1 36 0,-1 1 9 16</inkml:trace>
  <inkml:trace contextRef="#ctx0" brushRef="#br0" timeOffset="195406.8979">789 1748 380 0,'0'18'170'0,"21"20"-33"0,-21-29-20 16,0 6 7-16,0 0-15 0,0 1-6 0,0 0-19 15,0 0 5-15,0-1-12 0,0-1-12 0,0-2 10 16,0-2-23-16,0-3-6 0,7 0-12 15,1 4 28-15,-8-11-36 0,0 0 27 0,0 0-5 16,2 6 11-16,-4-8-2 0,2-3-9 16,2 3-24-16,-2-1 16 0,0 3-16 0,0-5 2 15,2 0 3-15,-4-2 1 0,5 2-6 0,-1-3-7 16,-2 4-9-16,2-2 16 0,-4-1-4 0,2 7-6 16,0 0 10-16,0-6-18 0,0-1-9 15,0 2 3-15,2 2 5 0,1 1-4 0,-1-1-4 16,0 4 3-16,1-2 6 0,-3 2 2 15,2-1 8-15,4 0-23 0,-2 2-7 0,-1 3 25 16,1-3-17-16,-1-2 6 0,2 3 5 0,-1 2-2 16,0-3-11-16,-4-2 13 0,0 0 4 15,0 0 2-15,7 15 4 0,-3-8-18 0,-2-3 7 16,0 3-7-16,-2 1 6 0,2-1 5 0,-1 0-15 16,-1 1 5-16,0 1 10 0,1-1 2 0,-1 1-9 15,0-9-7-15,0 0-8 0,0 8-13 16,0-1-29-16,0-7 7 0,-14 12 5 0,14-7-86 15,-5-3-66-15,1-3-111 0,0 0-15 16,3 1-9-16,0-3 28 0,-2-1-35 0</inkml:trace>
  <inkml:trace contextRef="#ctx0" brushRef="#br0" timeOffset="195849.5781">1043 1939 385 0,'-2'7'196'0,"1"3"-19"16,0 0-11-16,1 4-32 0,0-9-12 0,0 6-1 15,0-1-15-15,0 1-2 0,0 4-22 0,0-1 8 16,0-4-18-16,0-1 15 0,0 0-18 0,0-3-18 16,0 1-4-16,6 2 13 0,0-7-10 15,-5 2 13-15,0-7 5 0,3 1-26 0,2-3 17 16,-1-3-10-16,1 0-10 0,0-5-6 15,2 3-7-15,-4-2 5 0,-1-2-8 0,-1 1-11 16,2 1-2-16,-2-5 5 0,-2 5 13 0,0 12-11 16,0-9-17-16,0 1 0 0,0 8-8 0,0-8-6 15,0 8-24-15,-13-7-12 0,7 8-19 0,-2 5-22 16,0 2 8-16,-1 0-137 0,1 1-102 16,0-1 22-16,2-1 22 0,-1 0-12 0,0-1-14 15</inkml:trace>
  <inkml:trace contextRef="#ctx0" brushRef="#br0" timeOffset="198410.608">1019 1949 404 0,'15'0'143'16,"-15"0"-22"-16,0 0-15 0,0 0-15 0,0 0-8 15,0 0-5-15,0 0 9 0,0 0-9 0,0 0-17 16,0-12 6-16,0 12-3 0,0 0 5 16,0 0-7-16,0 0-11 0,0 0 1 0,0 0-23 15,0 0 24-15,0 0 10 0,0 0-10 16,0 0-11-16,0 0 8 0,0 0 3 0,0 0 4 15,0 0 20-15,0 0-9 0,0 0 0 0,0 0 2 16,0 0-12-16,0 0-9 0,0 0-21 0,0 0 9 16,0 0 0-16,0 0 12 0,0 0-1 15,0 0-18-15,0 0 5 0,0-13-3 0,0 13-6 16,0 0 6-16,0 0 2 0,0 0-8 16,0 0 17-16,0 0-1 0,0 0-6 0,0 0-9 15,0 0 1-15,0 0 8 0,0 0-14 16,14 0-10-16,-14 0-1 0,0 0 4 0,0 0-14 15,0 0 0-15,0 0 5 0,0 0-1 0,0 0 1 16,0 0 9-16,0 0-7 0,0 0-6 16,0 0 17-16,0 0 0 0,0 0-16 0,0 0-3 15,0 0 7-15,0 0 2 0,0 0-1 0,0 0 4 16,0 0-19-16,0 0 6 0,0 0 2 0,0 0-9 16,0 0 13-16,0 0-9 0,0 0 24 15,0 0-19-15,0 0 1 0,0 0 6 0,0 0 3 16,0 0-17-16,0 0 11 0,0 0-3 15,0 0 12-15,0 0-14 0,0 0-2 0,0 0 13 16,0 0-7-16,0 0-6 0,0 0-9 16,0 0 22-16,0 0-17 0,0 0-2 0,0 0 11 15,0 0-15-15,0 0 16 0,0 0 6 16,0 0-12-16,0 0-3 0,0 0 2 0,0 0 5 16,0 0 6-16,0 0-2 0,0 0 2 15,0 0-27-15,0 0-21 0,0 0-8 0,0 0-8 0,0 0-26 16,0 0-30-16,0 0 10 0,0 0-53 15,0 0-49-15,0 0-72 0,0 0-107 0,0 0 34 16,0 0 22-16,0 0 16 0,0 18 18 0</inkml:trace>
  <inkml:trace contextRef="#ctx0" brushRef="#br0" timeOffset="199347.1332">1068 1942 527 0,'-2'-3'149'0,"4"3"10"15,-2-3-8-15,2 4 1 0,-2-2-28 0,2-3 15 16,0 3-13-16,-2 0-14 0,3-2 3 0,-4 3-26 15,-1-2 8-15,0 0-2 0,2 1-6 0,0-1 7 16,-2-1-15-16,4 1 0 0,-4 2 15 16,2-2-9-16,2 3 7 0,0-2-24 0,1-2-1 15,-4 0-2-15,1 3 0 0,0-1-1 0,-1-1-10 16,-2 1 2-16,7-1 2 0,-3-1 5 0,-2 3-1 16,5-2-1-16,0 1 5 0,-8 0-9 15,3-2 3-15,1 5 5 0,-2-3-22 0,4 3-1 16,-6-1-8-16,4-2 15 0,-1 1-25 0,1 2 6 15,6-4 7-15,-6 1-8 0,-1 1-20 16,-2 0 24-16,6 0-16 0,-5 0 20 0,2 0-28 16,2-1-7-16,-2 2 4 0,-4-1 6 15,5-1-7-15,-1-3 13 0,3 5-27 0,-2 2 33 16,1 0-28-16,-4 1-12 0,4 3 14 0,-2-1 7 16,0 1-8-16,0 2-18 0,0-9 22 15,0 11 3-15,0 3-12 0,0-1 25 0,0 1-3 16,0 2 4-16,0 0 11 0,0 3-13 15,0-4-27-15,0-1 1 0,0 1 29 0,0-2-30 16,0-1 19-16,0 1 3 0,0-3-1 0,0 0 5 16,0-3-2-16,0 0-2 0,0-7-2 0,0 8 4 15,0-8-25-15,0 0-4 0,0 6 4 0,0-6 18 16,0 0 5-16,0 0-1 0,0 0-2 16,0 0 1-16,4 6 14 0,-4-6-2 15,0-1-1-15,0 2-3 0,-2-1-3 0,2 0-7 16,0 0-3-16,0-1 13 0,2 2-1 15,-2-1-3-15,0 0-1 0,0 4-32 0,0-4-2 16,2 0-3-16,0-2-24 0,-4 3-11 0,3 0-18 16,-2 0-26-16,-1-1-23 0,0-2-16 15,-2 3-27-15,3 2 16 0,2-8-139 0,-4 0-130 16,0-2 31-16,-1 1 29 0,2-5-12 16,2 6 46-16,-2 3-8 0,1-3 34 0,-3 1 21 15</inkml:trace>
  <inkml:trace contextRef="#ctx0" brushRef="#br0" timeOffset="199901.6186">1630 2781 247 0,'2'-1'60'0,"-1"-1"-19"16,-1 1-22-16,2 1-72 0</inkml:trace>
  <inkml:trace contextRef="#ctx0" brushRef="#br0" timeOffset="202551.7486">8311 4567 256 0,'0'-12'221'16,"0"12"-26"-16,0 0-15 0,0 0-9 0,0 0-16 16,0 0-19-16,0 0 22 0,0-14-14 0,0 14-10 15,0 0-22-15,0 0 12 0,0 0-21 16,0 0-3-16,19-18-20 0,-19 16 15 0,1 2-16 16,-1 0-11-16,0-1 6 0,1-1 18 0,-1 2-18 15,-1 0-1-15,1 0 0 0,4 0-14 16,-5-1-2-16,2 1 1 0,-1 0 14 0,1 1-6 15,-1-1 5-15,1 0 6 0,0 0 3 16,-1 0-28-16,1 0-7 0,-1 2 13 0,0-4-5 16,0 2-14-16,0 0-7 0,1 0 1 0,-2 0-17 15,2 0 5-15,-1 0 18 0,0-1-8 16,1 1 19-16,-1 0-24 0,0 0-30 0,-2 0 37 16,2-1-21-16,0 2-4 0,0-1 2 0,0 0 6 15,0 0 1-15,0 0-27 0,0-1 16 16,0 1-1-16,0 0 6 0,0-1 6 0,1 1-32 15,0-1 16-15,-1 1 16 0,0 1 19 0,-1 0-17 16,2-1-19-16,-1-1 32 0,0 1-23 16,0-1-1-16,0 1 46 0,0 0-7 0,-1 1-4 15,1-1-4-15,-1-1-2 0,0 1 9 16,1 0 3-16,1 0-2 0,-2 0 10 0,1 0-25 16,0 0 10-16,0 0-4 0,0 1-28 0,0-1 13 15,0 0 5-15,0 1-11 0,-1 0 14 16,1 2 6-16,-1 1 22 0,0-1-7 0,-2 4 11 15,-2 9 2-15,-1 0-7 0,0 0 2 0,2 2 6 16,-3 2-17-16,-1-2 4 0,1 1-3 16,1-1-13-16,0-1 5 0,0-1-9 0,5-2 2 15,-3 0-10-15,0-4-4 0,1 0-1 0,1-3 3 16,1 0 3-16,0-3-1 0,1 0 0 16,0-2-25-16,0 0-13 0,0-2-39 0,2 0-13 15,1-2-43-15,1 0 8 0,-2-1-86 0,1 0-25 16,1-3-38-16,8-4-35 0,-1 0 31 0,-6 1-164 15,0 2-67-15,-2-1 30 0,1 3 33 16,0 0 47-16,-3-1 29 0,2 0 22 0,-2 2 23 16,1-1-15-16,0 0 25 0</inkml:trace>
  <inkml:trace contextRef="#ctx0" brushRef="#br0" timeOffset="203194.9534">8450 4485 730 0,'2'-3'251'0,"-2"1"-28"15,3 0-17-15,-2-1-8 0,1 3 16 0,-2-2-29 16,2 0-17-16,-2 1-3 0,2-1 6 15,-2 1-26-15,1 0-8 0,1 1-4 0,-2 0 10 16,1-3-38-16,-2 3-24 0,2 0 10 0,1 0-16 16,-2 0 20-16,-1 3 3 0,1-2-12 15,0 1 21-15,0 2-5 0,-2-2-24 0,0 3 4 16,1 0 6-16,-5 8-9 0,2-4-12 0,2 1-3 16,0-1-3-16,0-1 8 0,0-1-16 0,0 1 11 15,0-2-10-15,2 1 12 0,-2-1 0 16,-2 10-7-16,2-4 7 0,-3 6 0 0,1-2-24 15,1-4 11-15,1-4-7 0,-1 1-3 0,1-1-4 16,0-1 1-16,2 1-13 0,-1-2 3 16,1 1-9-16,-1-2 0 0,1 0 3 0,0-5-4 15,0 0-8-15,0 9 10 0,0-2-9 0,0-7 0 16,0 8 8-16,0-8-2 0,0 7-6 16,0-7-3-16,0 6 6 0,13 3-4 0,-9-7-3 15,-1-1-6-15,0 0 6 0,-1 0-1 0,1-1 4 16,0 0-2-16,-1 2-9 0,1-4 1 15,-2 2 5-15,2-2-9 0,0 1 4 0,-2-2-5 16,2 1 11-16,-1 0-16 0,0-2 13 0,0 0-3 16,-1 0 2-16,1 2-5 0,-3-2 8 15,3 0-15-15,-1 1-2 0,0 2 11 0,0-2-9 16,-1 1 4-16,1 0-6 0,-2 0-2 0,1 0 11 16,-1 1-2-16,1 1 5 0,0 0-10 15,0 0-3-15,-9-1 11 0,6 2-11 0,-2 0 0 16,2 0-19-16,-2 1-42 0,2-2-16 0,0 1 9 15,0-1-108-15,1 0-20 0,-1 0-43 16,0 0-39-16,0-1 27 0,2 0-234 0,1 0 22 16,0-1 48-16,1 1 52 0,1 1 6 0,-2-2 25 15,2 3 33-15,0-2 7 0,0 1-28 0,0-2 53 16</inkml:trace>
  <inkml:trace contextRef="#ctx0" brushRef="#br0" timeOffset="203347.4281">8483 4725 247 0,'3'3'472'0,"-1"-1"-44"16,0-1-64-16,1 2-50 0,0-1-39 16,-1-1-33-16,-1 1-30 0,1-2-15 0,0 2-47 15,-1-2-67-15,1-1-71 0,-2 0-84 0,2 1 6 16,0-2-284-16,0 1-38 0,0-1 38 16,0 0 22-16,0 0 7 0,-1 0 12 0,0-1 17 15</inkml:trace>
  <inkml:trace contextRef="#ctx0" brushRef="#br0" timeOffset="207527.6227">21018 1040 907 0,'0'0'341'0,"0"-13"-48"16,0 13-36-16,0 0-36 0,0 0-8 0,0 0-20 16,0 0-33-16,10 13 10 0,-10-1-17 15,0 12-17-15,0 2 46 0,-9 44-15 16,9-48 19-16,0 14 19 0,0 14-4 0,12 69-6 16,-7-41-8-16,-1 9-35 0,0 3-2 0,-2 2-28 15,0 2 5-15,-2-45-20 0,0 23-16 0,0 13-3 16,0 3-19-16,-12 86 6 0,8-95-7 15,0-6-4-15,0-6-3 0,-3-6-3 0,2-8-26 16,1-5 15-16,1-4-2 0,-1-7-20 16,0-4 2-16,1-3-2 0,-2-1 13 0,4-6-3 15,-3-6-14-15,2-5-26 0,2-4-18 0,0-3-20 16,0-5-24-16,0-5-1 0,0 0-28 0,3 0 10 16,2-14-70-16,-2-3-41 0,-1-7-13 15,1 0-46-15,0-2 22 0,-3-5-190 16,0 18-76-16,0-11 38 0,0-7 35 0,0-7 5 15,-14-50 49-15,11 43 18 0,-3-6 63 0,-3-5-6 16,-5 3 18-16</inkml:trace>
  <inkml:trace contextRef="#ctx0" brushRef="#br0" timeOffset="210238.0078">20975 981 586 0,'1'-2'184'0,"-2"2"-1"16,-1 0-28-16,0 0-11 0,3 0-17 0,0 2-2 15,-2 1 14-15,4-6-6 0,-3 6-13 0,6-3 2 16,-5 0-3-16,-2-3-13 0,2 6 4 16,1-6 12-16,-2 3-33 0,0-2-6 0,2 0 8 15,-3 1-11-15,2-4 4 0,2 0-2 16,-2 1-14-16,-1-3-17 0,2 4 16 0,0-1-10 16,-2-2 14-16,2 4-29 0,1-3 30 0,-1 5-22 15,-1-1 20-15,2-2-23 0,-3 1 8 16,6-1 10-16,-1 3-29 0,-5 0 29 0,0 0-8 15,0 0-13-15,0 0-4 0,0 0-4 0,15-13-10 16,-15 9-1-16,3 0 21 0,2 2 7 0,2 0-5 16,3 1-6-16,1-1-2 0,3-2 4 15,2 4 2-15,4-3 11 0,5-4-1 0,-12 7-38 16,6 0 32-16,6 0-3 0,6 0 0 16,4 0-7-16,0 0 2 0,3 0 8 0,3 0-14 15,2 0-11-15,4 0-7 0,5 0-4 16,2 0 14-16,2 0-29 0,0 0 14 0,1 0 8 15,1 0-13-15,2 0 5 0,60 2-4 0,-58-1-8 16,6-1-2-16,-32 0 16 0,16 0-9 16,13 0-5-16,7 0 5 0,0 0 6 0,2 0-18 15,-2 0 8-15,-2 0 4 0,1 0-14 16,70-10 11-16,-69 6 8 0,-1 1-5 0,-2-2 10 16,1-3-9-16,-2 8-4 0,0-5 2 0,-1 4-9 15,-3-2 1-15,2-3-11 0,-1 2 21 16,-1 0 14-16,2 1-22 0,2-8 3 0,0 11 14 15,1-1-28-15,2 1 20 0,-35 0-25 0,18 0 15 16,12 0 7-16,75 15-7 0,-67-14 8 0,2 2-7 16,-5-1-2-16,-4 0 1 0,-35-2 10 15,14 0-5-15,8 0-3 0,2 0 4 0,2 0-11 16,1 0-2-16,59-16 12 0,-63 10 8 0,0-1-10 16,-3-1 6-16,-2 3-16 0,0 0-3 15,1 1 14-15,0-3-12 0,3 1 6 0,0 1-13 16,-27 5-9-16,14 0 7 0,10 0 7 0,57 11 8 15,-46-4 13-15,5 0-16 0,0 0 5 16,3 0 0-16,-7 0-10 0,-3-1 17 0,-4-3 5 16,-4 0-11-16,-2-1-8 0,3-2 10 15,-29 0 13-15,13 0-2 0,51-12-38 0,-41 10 8 16,-2-8-5-16,-1 1 0 0,-1 0 21 0,-3-1-5 16,-4 2-5-16,0 3 1 0,-5-1 11 15,1 2-7-15,-2-5-2 0,-9 6 5 0,1 1-17 16,-1-1 10-16,-4-1 25 0,-1-3-14 0,-2 4 8 15,0-1 2-15,-1 1-21 0,0 3-2 0,-1-1 25 16,-12 1-20-16,12 0-11 0,0 0 24 16,0 0-5-16,-1 0 0 0,0 0-11 0,-2 0 10 15,1 0 2-15,-3 0 1 0,1 0-5 0,-8 0 9 16,6 0 8-16,-6 0-25 0,0 0 2 0,0 0 0 16,6 0 19-16,-6 0-33 0,10-3 18 15,-10 4-10-15,4 1 21 0,-4-1-15 0,-1-2 19 16,2 7-27-16,-2-3 23 0,3 0 6 0,-1 0-5 15,0 7 0-15,-1-3 0 0,0 1-15 16,0-1-1-16,0 0-10 0,6 14 22 0,-4-9-8 16,-1 2 17-16,-1-6-27 0,0 8 23 15,0 2-18-15,0 2 4 0,0 1-19 0,0 4 2 16,0-1 3-16,0 5 8 0,0 0 21 0,0 5-5 16,0-2 3-16,0 1 19 0,0-3-12 15,0 1 8-15,0 0 2 0,0 1 9 0,0-1-3 16,0 3-5-16,3 33 4 0,-3-34-18 0,0 3 16 15,1 2 6-15,-1 1-15 0,0 2 7 0,0-20 1 16,0 11-19-16,0 5 16 0,0 5-1 16,0 0 2-16,-12 47 9 0,11-43-6 0,-2-1-1 15,-1 1-1-15,2 2 11 0,-3-5-8 0,2 3 2 16,-1 3-5-16,0-1 3 0,1 0 1 0,1 1-3 16,1-1 3-16,-2-1-5 0,2 1 3 15,-1 2-6-15,2 0 1 0,-1 0 0 0,1-27 3 16,0 12-6-16,0 6-2 0,0 3 6 15,0 0 6-15,0 1 5 0,11 45-16 0,-10-49 6 16,5 6 5-16,-3-2-12 0,4 0-6 0,-4 0 16 16,1 3-20-16,1 2 11 0,-3-1 3 15,0 2-5-15,0 0 4 0,0-2-8 0,-2-23-6 16,0 12 10-16,0 6 4 0,0 4-7 16,0-2-2-16,0 3 2 0,0-2 6 0,0 0 0 15,0-1-3-15,0 0 11 0,0-3-13 16,0-1 0-16,0-2 6 0,0 0-14 0,0-2 22 15,0 0-10-15,0-1-15 0,0-2 6 16,0 2 15-16,0-1-24 0,0-2 4 0,0-1 8 16,0 0 0-16,0 1-14 0,0-3 8 0,0-2-6 15,2 27 14-15,0-31-10 0,0-6 11 16,-2 0-3-16,0-12-12 0,0 1-10 0,0 2 28 16,0-1-18-16,0-2 3 0,-17 15-7 15,8-10 0-15,-3-1 2 0,-1-2 8 0,-1 2 6 16,1-1-2-16,-3 0 1 0,-1-2 2 0,1-1-5 15,2 0-8-15,-2 2 4 0,-2 1 10 16,1-3-8-16,-3-2 1 0,-1 3-2 0,-2-1-9 16,-1-3-6-16,-3-1 1 0,-2 4 13 15,-1-7-8-15,-3 5-2 0,1-2 2 0,0-1-5 16,-5 0 8-16,0-2-9 0,0 0 3 0,-5 0 7 16,-2 0 6-16,-2 0-12 0,-2 3 2 0,0-1 15 15,-2 1-4-15,0 6-18 0,-3-5-1 16,-2 0-1-16,3-1 22 0,-6-1-2 0,1 5 2 15,-2 1-21-15,-1-5 15 0,0-1 6 16,-1 0-10-16,-2 1 10 0,-2-2 2 0,30-1-7 16,-16 0 6-16,-9 0-24 0,-3 0 3 0,-64-10 17 15,65 5-23-15,30 5 26 0,-13 0-21 0,-5 0 5 16,-3 0 6-16,-59 12-7 0,53-6 3 16,-1 1-7-16,2-3 10 0,1 4-3 15,0 1 22-15,3 0-23 0,-5-1 11 16,1-1-8-16,-1 1 20 0,-3-3-21 0,-1-4 4 15,-2 3 16-15,0-2 0 0,32-2-25 0,-14 0 21 16,-10 0-2-16,-2 0-4 0,-3 0 2 16,-1 0-20-16,-63-10 4 0,64 6 4 0,2 0 16 15,-1-2-24-15,0 1-3 0,5 3 27 16,2-2-16-16,2 0 17 0,2-1-16 0,1 0-1 16,0 3 7-16,1-3 7 0,-3 0-22 0,0 1 1 15,0 1-1-15,-1-1 24 16,0-2-14-16,4 2 0 0,0 0-8 0,3 0 4 15,1 0-5-15,4 1 25 0,2-1-17 0,1 1-1 16,19 3-9-16,-9 0 26 0,-3 0-25 0,0 0 12 16,-3 0-7-16,1 0 22 0,-2 0-6 15,2-7 5-15,-35-1-27 0,33 6 21 0,-2 0-16 16,3 1-8-16,-1 0 17 0,-3 0-18 0,-2-4-5 16,0 4 4-16,0-2-2 0,0-1 15 15,-1 1-9-15,5 0 5 0,-2 0-1 0,1-2 1 16,4 3 3-16,0-3 8 0,2 2 0 0,-2-1-18 15,3 2 0-15,3-1 25 0,2 1-18 0,2 0 10 16,5 0-16-16,2 1 22 0,4-1-14 16,3 1 1-16,-2 1-2 0,4 0 14 0,0-1-1 15,1 0 5-15,-1 0-18 0,2 0 14 16,-1-2-17-16,1 3-6 0,0-3-1 0,-1 2 16 16,2-4-12-16,-8-3 8 0,6-1-5 0,1 2 11 15,0-1-11-15,1 2 11 0,2-2-16 16,-2 3 15-16,2-1 1 0,0 1-2 0,-1-1-5 15,2 0-5-15,-2 2 5 0,1-3 10 16,0 0-1-16,1 0-13 0,-2-1 14 0,-1-9 0 16,1 0 3-16,-2-2-15 0,0 2-2 0,1 0 16 15,-1 2-17-15,2-4 16 0,1 6-4 0,-2 2-7 16,1 1 0-16,1 1 10 16,1-1-5-16,-1 0 8 0,1 3-9 0,-2-12 3 15,2-1 1-15,-1 1 7 0,0 1-4 0,0-2-2 16,-1 2-6-16,-1 1 12 0,0-1-6 15,2 6 1-15,-3-5-8 0,0 0 14 0,-1-1-11 16,0 2 1-16,3-2-5 0,-2 0 11 0,3 0-11 16,-2 0 11-16,1 0-13 0,-1-2 8 0,2 0 4 15,1 11-4-15,0-5-13 0,0-4 15 16,0 1-10-16,0-2 16 0,0 0-10 0,0-2 9 16,-10-21-12-16,6 22 8 0,0 1-6 15,1 0 12-15,-1 2-9 0,1-4-4 0,0 3 1 16,0-1 10-16,-1 2-11 0,0-1 4 0,0-1-8 15,0 1 19-15,1-2-12 0,1-1 16 16,-1 0-13-16,1-1 7 0,0-1-10 0,-1 0 17 16,2 3-16-16,-1-5 11 0,2 13 3 0,0-7 2 15,0-2-4-15,0-1 4 0,0 0-3 16,0 0 1-16,0 2-11 0,0 3 9 0,0-2-9 16,-10-14 15-16,9 19-18 0,-2-3 2 15,0 3 9-15,0 0 4 0,3 2-15 0,-2-1 3 16,0-3-8-16,1 2 1 0,0-6 2 15,1 2 1-15,0 0-2 0,0 8 19 0,0-5-10 16,0-2-6-16,0-2 5 0,0 0 1 0,0-1-5 16,0 2 7-16,0-2-12 0,0 3-5 15,0-3 0-15,0-1 15 0,0 3-9 0,0 0-2 16,0 3 10-16,0 2 3 0,0 0-12 0,-15-19-5 16,11 16 6-16,0 4 2 0,2 3-3 0,-3-6 14 15,0 0-11-15,2-1-6 0,1 1 7 16,-1-2 10-16,0-2-13 0,2-2 0 0,-1-3-8 15,2 12-3-15,0-7-7 0,0-3-9 16,0-3-1-16,0 1-18 0,0-1-8 0,0-1-13 16,0 3-32-16,0 0 9 0,0 4-64 15,0-1-28-15,0 1-14 0,0 3-32 0,0 1-58 0,0 0 26 16,0 1-188-16,0 1-45 0,0 1 14 0,0 1 33 16,0-3 32-16,0-1 58 0,3-20 2 15,8 16 11-15,3 0 60 0,0 1-6 0</inkml:trace>
  <inkml:trace contextRef="#ctx0" brushRef="#br0" timeOffset="211089.3149">22058 1032 236 0,'-2'7'287'0,"8"3"-30"0,-3 0-42 0,-1 4 17 16,7 1-19-16,-6 4-20 0,6 0 19 15,-4 1 1-15,1 3-28 0,0-3-16 0,-3-3 2 16,4 8-23-16,-2-3 26 0,1 6-25 0,-1 0-7 15,-2 2-16-15,1-2 5 0,-2 3 2 0,0 2-25 16,0 1-11-16,0 7-10 0,0 0-6 16,0 1 18-16,0 4-17 0,0 0 2 0,1 0-12 15,-1 2 0-15,1 0-4 0,-1-1 12 0,1 1-17 16,-1 1 10-16,2-2-18 0,-1 2 13 0,-1-2-14 16,2 2 1-16,-3 2-2 0,2 1 8 15,-1 0-7-15,1-1-10 0,-3 3 8 0,4-1-5 16,2 0 3-16,1 2-12 0,0-1 3 15,0 0-6-15,0 0 1 0,1 0-9 0,1-4 7 16,0 6 4-16,-2-3 1 0,2 4-10 0,-2-6 3 16,0 0-4-16,-2 4-1 0,2-5 6 15,-3 2-7-15,1 3 9 0,-2 0-17 0,1-2 8 16,0-2-7-16,0 2 10 0,1 0-11 0,-1-5 11 16,1 5-9-16,-1-3 14 0,0 0-15 15,0-1 17-15,1-1-11 0,-1-4 12 16,2 0-8-16,-2-1-20 0,1 0 2 0,0-3 23 15,0 0-8-15,2-1 3 0,-2 0-18 0,0-2 13 16,2-2-20-16,-2 2 23 0,0-4-7 0,0 0 1 16,-2 0-24-16,0-3 11 0,1 0-6 15,-1 1 23-15,-1-3-27 0,1-5 0 0,-2-1 16 16,-1-14 10-16,0 4-22 0,0 0 14 16,0-2-14-16,0-2 12 0,0 0-18 0,0-2 2 15,0-6 13-15,0 7-16 0,0-7 9 16,-10 15-12-16,9-13-24 0,-1 1-1 0,1-2-19 15,0 0-30-15,-1-3 1 0,2 1-47 0,-1-3-3 16,1-1 14-16,0-1-94 0,1-14-30 0,-1 9-46 16,11-25 28-16,-5 7-190 0,2 2-60 15,4-4 41-15,1-2 4 0,2-5 60 0,1 0 17 16,3-5 44-16,2-3 22 0,2-6 23 16,1-3 22-16,2-4-25 0</inkml:trace>
  <inkml:trace contextRef="#ctx0" brushRef="#br0" timeOffset="211968.2556">23428 933 602 0,'0'-3'295'16,"-4"2"-22"-16,4 0-21 0,1 2-14 0,-2 1-17 16,2-3-32-16,1 2-16 0,1 3-42 0,1-2 4 15,1 12 20-15,2 0-17 0,1 5 11 16,3 5-15-16,0 8-6 0,1 4-14 0,-2 3 1 15,1-3-12-15,-2-3 4 0,0 0-13 0,2 2 17 16,-1 6-7-16,-2 4 2 0,0 2-7 16,1 2 5-16,1 6-17 0,-4-2 8 0,-1 6-13 15,1 1 0-15,-1 3-15 0,-2 2 9 16,-3 2-4-16,2 3-1 0,-2 1-4 0,2 0-3 16,2 8-7-16,-2 0-7 0,3 0-1 0,2 1-11 15,-1-2 5-15,-1 3-4 0,0-3-9 16,4-4-1-16,1 0 4 0,-3-3 5 0,1-2-7 15,1-4 4-15,0-2 5 0,-1-1-5 16,-5-3 3-16,1-2-7 0,2 2 14 0,-3-6-5 16,1-2-5-16,-4 0-4 0,0-26-1 15,0 13 5-15,0 6-4 0,0 1 6 0,0 3 5 16,-11 49-18-16,8-49 9 0,2 2-11 16,1-4 25-16,-1 0-26 0,1-24 4 0,0 10 18 15,0 4-10-15,0-1-6 0,0 2 15 0,0-2-4 16,0 0-9-16,0-4 17 0,0 0-5 15,0 1-9-15,0-1-7 0,0-1-10 0,0-3 5 16,0-1 6-16,0-3-14 0,0-3-3 0,0 1 0 16,0-6 4-16,0-2 13 0,0-3-21 15,0-1 5-15,0-2-1 0,0-7 16 0,0 7-20 16,0-7 15-16,0 7-13 0,0-7 4 16,0 0-3-16,0 0 4 0,0 7-10 0,0-7-5 15,0 0 27-15,0 6-17 0,0-6 17 0,0 0-30 16,0 0-18-16,0 0-12 0,1 8-38 15,-1-9-32-15,0-3-35 0,0-1-12 0,-1-3-18 16,4-9 14-16,-3 9-112 0,0-8-48 16,0-3-17-16,0-4 30 0,15-23-245 0,-5 22 24 15,1 2 60-15,4-5 49 0,0-2-7 16,1-6 40-16,4 1 35 0,-1 1 33 0,5-5 18 16,3-2 19-16,-1-3-14 0</inkml:trace>
  <inkml:trace contextRef="#ctx0" brushRef="#br0" timeOffset="212837.1107">24963 1066 353 0,'7'-1'305'0,"-4"0"-46"0,4 1-19 0,1 0-7 16,-6 0-18-16,1 0-28 0,-1 2-12 15,0-1-16-15,-4-2-31 0,6 1 5 0,-3 1-23 16,-2-4-19-16,2 5-8 0,1 1-12 0,2-1 2 15,-2 5-4-15,2 5-10 0,-2 3 13 16,2 4-12-16,0 1-1 0,0 2 36 0,3-1-11 16,-3 1-8-16,0 3 18 0,3 0-29 0,-1 4 8 15,1-1-3-15,-1 2-6 0,1 4 19 16,-1 0 10-16,1 4 4 0,2 2 5 0,1 6-24 16,-3 3 8-16,3 3 8 0,-1 7 4 15,1-2-9-15,0 3 5 0,-1 4-5 0,-1-1 7 16,0 9-2-16,1-2-11 0,-2 1-5 15,-1 4-1-15,-1 0 0 0,0 2 7 0,0 3-20 16,-2-3 13-16,1 1-16 0,-2-1-8 16,1-1-1-16,-1-2 2 0,0-4-2 0,2 3 2 15,-4 0-20-15,0-37 8 0,0 18-1 16,0 7 11-16,0 5-17 0,0-1 12 0,-12 64-11 16,10-70-2-16,0 3-2 0,-1-6-11 0,2-1-6 15,-1-2 2-15,-1 0 0 0,3-2 4 16,0 1-8-16,0-4 12 0,0-24-2 15,0 14 6-15,0 4-15 0,12 48-9 0,-11-45 8 16,0-2-5-16,-1-3 2 0,0-22 13 16,0 9-1-16,0 3 7 0,0 1-7 0,0 2 7 15,0-3-26-15,-10 28 27 0,10-34-23 0,-1-2 6 16,-1-5 11-16,1 1-17 0,1-7 5 16,-1-2 4-16,1-3-2 0,0-1 1 15,0-1 7-15,0-2-9 0,0-2-9 0,0 0-28 16,0 0-12-16,0 0-7 0,5 5-18 0,-4-5 3 15,2-2-21-15,-1 0-24 0,2-1-14 0,-1 1 11 16,-2-3-125-16,0 0-48 0,-2-15-88 16,1 8 32-16,-21-26-245 0,3 6 59 15,-7 1 45-15,-6-9 34 0,-7-3 33 0,-7-4 49 16,2-4 1-16,-8-4 32 0,-5-1 31 0,-5-2 21 16,-4-1-38-16</inkml:trace>
  <inkml:trace contextRef="#ctx0" brushRef="#br0" timeOffset="213800.6738">21300 1136 483 0,'0'0'368'0,"0"0"-45"0,0 0-43 16,0 0-38-16,-4-22-24 0,5 23-27 0,0 3 4 15,-3 4-31-15,0 5 19 0,0 6-29 16,2-8-12-16,0 8 16 0,0 3-17 16,0 2 34-16,0 3-25 0,0 3-25 0,0 0 6 15,8 30 0-15,-6-28-12 0,2 2-26 0,-3-5 11 16,3 3 2-16,0-2-15 0,-4 0 2 15,0-3-16-15,0-15 10 0,0 6-17 0,0 0 6 16,0 1 3-16,0-3-17 0,0-4 10 16,0-1 8-16,-11 6 10 0,11-17-11 0,0 0 7 15,0 0-14-15,0 0-15 0,0 5-8 0,-8 2 13 16,5-11-25-16,0 1 15 0,1-2-8 0,2 0-26 16,-1-3 2-16,0 2 11 0,2-1-15 15,-1-1 8-15,0-1-7 0,0-1-15 0,14-7-5 16,-5 5 14-16,1 5-11 0,2 1 7 15,-2 4-7-15,0-1-5 0,0 3 3 0,-10 0 6 16,9 0-1-16,2 0-1 0,17 14-16 0,-16-5 16 16,-1-2 3-16,-3 0 2 0,-5 0-14 15,2 1 2-15,-3-5 1 0,0 3 15 0,-1-1 3 16,-1-5-19-16,0 0 6 0,0 6 15 16,0-6-5-16,-20 19-12 0,10-15-14 0,0-1-32 15,-4 1-26-15,4-1-31 0,-2-1 10 0,8 1-84 16,-1-3-38-16,-1 1-44 0,2 0-48 15,4-1 28-15,0 0-231 0,0 0 5 0,0 0 48 16,-8 0 34-16,8 0 29 0,-6-5 32 16,8 3 27-16,2-1 25 0,2 1-9 0,6-7 61 15</inkml:trace>
  <inkml:trace contextRef="#ctx0" brushRef="#br0" timeOffset="214066.881">21545 1558 855 0,'1'-3'419'0,"0"0"4"0,1 1-14 0,-1 0-57 16,1 1-44-16,-1-1-23 0,0 2-37 0,1 1-12 15,1 1 3-15,-1 2-24 0,0 1-12 16,6 10-17-16,0 3-1 0,-3 0-14 0,-1 0-16 16,1 2-30-16,1-2-4 0,-6 5-17 15,3-5 2-15,-1 1-17 0,-2-2-22 0,2-4-28 16,-2-3-25-16,0-1-42 0,1-2-66 15,-1 0 9-15,1-2-103 0,-1-5-58 0,0 0 23 16,0 0-271-16,0 0-22 0,0 5 33 0,0-5 47 16,0 7 30-16,0-7 21 0,0 6 39 15,0 1 54-15,0-7-35 0,0 9 14 0,0-2 6 16</inkml:trace>
  <inkml:trace contextRef="#ctx0" brushRef="#br0" timeOffset="214681.0146">21380 2157 578 0,'0'-5'427'0,"0"3"-56"0,1-1-63 16,0-1-12-16,-1 2-37 0,2 2 15 0,-1 1 8 15,2 2-15-15,0 2-4 0,4 9-23 16,1 3-4-16,1 0-7 0,-1 2-30 0,2 3-2 15,-3 1-31-15,-3 0-2 0,1 2-16 16,-3-1-17-16,0 0-8 0,0-2-16 0,-2-10-21 16,0 3 14-16,0 2-28 0,0 0 2 0,-14 14-3 15,12-21-19-15,0-1 1 0,1-4 4 16,-3 0-9-16,3-3 14 0,-1 0-22 0,1-2-4 16,-1-1-8-16,0-2-6 0,0 0-12 15,1-1-1-15,1-1-10 0,0 0-4 0,0 0-14 16,1-2 2-16,5-5 6 0,-1-3-3 0,1 5 0 15,-2 3 7-15,3 2-6 0,-1 1-3 16,0 1 7-16,-1 2-11 0,2 0 5 0,0 1 12 16,0-1-2-16,-7 1-5 0,9 0 9 15,13 15 2-15,-12-10-11 0,0 5 20 0,-4-1-13 16,-1-2 16-16,-3-2-8 0,0 3 10 0,-2-2-6 16,0-6 7-16,0 0-9 0,0 6 7 0,-18 13-6 15,8-14-18-15,0-1-41 0,0-3-52 0,2-1 9 16,8 0-141-16,-8 0-61 0,-13-12 27 15,14 5-278-15,2-1 1 0,2 3 53 0,1-2 30 16,1 0 28-16,1 7 38 0,0 0 64 16,0-7-5-16,16-7 16 0,-7 9 20 0,1 2 19 15</inkml:trace>
  <inkml:trace contextRef="#ctx0" brushRef="#br0" timeOffset="215037.462">21685 2456 236 0,'3'-1'553'0,"0"-2"-119"0,-1 1-11 15,-2-1-35-15,1 1-23 0,0-1-10 0,-1-1-8 16,0 3-27-16,0-1-24 0,0 0-26 16,0-1-25-16,0 1-30 0,0 2-22 0,2-2-23 15,-1 4-35-15,1-4-1 0,2 2-13 16,1 2-21-16,-1 0-15 0,1 1-9 0,6 6-10 16,-4-1 12-16,1 2-21 0,-3-1 4 0,-1 1-5 15,-4-1-12-15,0-9-15 0,0 13 8 0,0-1 9 16,-12 17-15-16,5-17-10 0,0-3 16 15,-2 4-7-15,0-2 4 0,-1-3-29 0,-2-1-5 16,3-1-4-16,1-1 9 0,2-4-15 16,0 4-7-16,3-3 10 0,-1-1-1 0,2 1-4 15,0 0-1-15,0-1-2 0,1 0-2 0,1 1-13 16,0-2-8-16,0 0 0 0,0 0-11 16,0 0-29-16,12 1-2 0,-6-1-23 0,1 0 10 15,11 1-77-15,-6-1-30 0,4 0-44 16,3 0-26-16,3 0 26 0,-1 0-201 0,25 12-41 15,-25-11 28-15,-2 2 27 0,-3 2 18 0,0 4 31 16,-4 0 23-16,-1 4 54 0,-2 1 13 16,-2 1-9-16</inkml:trace>
  <inkml:trace contextRef="#ctx0" brushRef="#br0" timeOffset="215580.4104">21312 2805 277 0,'-1'4'449'16,"0"1"-66"-16,5 14-14 0,-4 0-47 15,0-8 57-15,0 8-14 0,6 30-15 0,-4-17-34 16,0 2-47-16,0 0-12 0,-2-1-36 15,1-1-14-15,-1 4-29 0,1-2-10 16,-1-4-21-16,1-5-13 0,-1-14-17 0,0 3-14 16,0 3-8-16,0-3-9 0,0-3-6 15,0-3-7-15,0-8-13 0,1 9-14 0,0-11-9 16,1 0-7-16,2-12-9 0,0-1-12 0,-1 3-1 16,-2-2-12-16,3-2 11 0,-1 0-15 0,-1 2 11 15,0 7 0-15,-2-2-6 0,0 2 9 0,1 1-7 16,-1 1-4-16,0 1-4 0,2 1 5 15,-1-1-8-15,0 1 9 0,2 1-4 0,-1-2 2 16,2 2 3-16,0 0-3 0,1 2 7 0,1 0-19 16,-6 0 14-16,0 0-7 0,28 10-7 15,-12-7 4-15,-2 2 13 0,1 4-3 0,-6-4 5 16,2 6-14-16,-3 0 16 0,-3 2 0 0,-2-5 5 16,-2 1 0-16,-1 2 2 0,0-4 8 15,0-7-3-15,0 6 3 0,0-6-5 0,-21 20 4 16,10-10 1-16,-3-3-8 0,0-2-6 0,1-1-12 15,1-3-41-15,3 1-40 0,2-1 9 0,2 0-129 16,5-1-47-16,0 0 24 0,-8 0-248 16,8 0-15-16,0 0-11 0,0 0 66 0,0 0 6 15,-6-7 69-15,10 7 16 0,2-2-15 16,14-1 44-16,-3 3 20 0,4-4 47 0</inkml:trace>
  <inkml:trace contextRef="#ctx0" brushRef="#br0" timeOffset="215994.5258">21633 3232 643 0,'1'-2'460'0,"0"-1"-77"0,-1 0 23 16,1 0-40-16,0 1 3 0,-1 0-16 0,1 2-26 15,-1-3-51-15,2 2-20 0,1-1-40 0,0 0-26 16,3 1-11-16,0 0-22 0,3-1-26 16,-2 2-2-16,3 0-22 0,4 0-15 0,-1 0-10 15,19 12 0-15,-18-5-15 0,-3 0-17 16,-2-1 9-16,-2 1-7 0,-3 0 1 0,-1-1-3 15,0-1-11-15,-2 0-3 0,-1 0-4 0,0-5-10 16,0 0 6-16,0 0 4 0,-12 13-16 16,7-9 0-16,-7 2 2 0,-2 1-9 0,-1 0 7 15,-1-3 8-15,1 1-13 0,2 1-13 0,5-2 7 16,-1-1 5-16,3 0-20 0,1-2 7 16,1 2-8-16,0 1-5 0,3-2 0 0,0 1 10 15,1 0-5-15,0-3-2 0,0 0 7 16,0 0-2-16,14 8 8 0,-9-6-7 0,11 5-1 15,-3-2 4-15,-3 1-4 0,4 0 1 16,-1 2-1-16,-4-4-17 0,-2 2 6 0,-2 0-37 16,-2-1-5-16,-2-1-6 0,-1-1 22 0,0-3-39 15,0 0 8-15,0 5-52 0,-20 12-45 0,4-8-72 16,-1-1 24-16,-1-5-222 0,0 6-53 16,-3-5 9-16,4 3 61 0,0-4 3 15,1 4 44-15,1-1 38 0,-1 1 36 0,3 5 2 16,4 5 36-16</inkml:trace>
  <inkml:trace contextRef="#ctx0" brushRef="#br0" timeOffset="216575.2069">21441 3809 771 0,'-1'-4'423'15,"0"-1"7"-15,1 3-37 0,-1-3-25 0,0 3-37 16,1-1-27-16,0 0-50 0,-1 6 4 16,2 0-1-16,-1 2-14 0,3 15 12 0,-3-9-25 15,8 32-13-15,-5-7-4 0,2-1-57 16,1 8 7-16,0-2-15 0,-1 1 6 0,1 0-30 15,0-2-15-15,-4-2-14 0,1-2 10 0,0-6-39 16,-1 1 27-16,0-5-27 0,0-4-9 16,-1-8 2-16,0-6-11 0,-1-5 25 0,0-3-35 15,0-3-1-15,0-2-21 0,-2-2-5 0,3-11-26 16,-1 7 8-16,0-3-22 0,0-3-1 16,0-1 10-16,0 4 0 0,0-1-1 0,0 4 11 15,0 0-4-15,0 3-20 0,0 0-3 16,0 8 24-16,0-6 0 0,0 6-4 0,0-7-9 15,6 0 20-15,-1 5-17 0,0 2-2 0,2 0 22 16,-1 2-3-16,12 1 3 0,-10-3-14 0,18 9 2 16,-11-5 12-16,2 6-5 0,-3 0-7 0,-1 1 17 15,-3 0 0-15,-4 3-12 0,3-1 13 16,-7 2 4-16,0-3 1 0,-2-12-12 0,0 10 6 16,-12 12 8-16,3-11-2 0,0-1-1 0,-4 0-1 15,1-2 5-15,-3-1 0 0,0-1-2 16,-2-3-15-16,2 2-48 0,1-5-45 0,1 2-39 15,13-2 13-15,-9 0-134 0,1 0-71 0,1 0 31 16,7 0-245-16,-8 0 35 0,0-12 18 16,7 8 51-16,3 0 27 0,0-2 51 0,9-4 8 15,0-4 15-15,6 2 34 0,3 2 34 16,2 0-17-16</inkml:trace>
  <inkml:trace contextRef="#ctx0" brushRef="#br0" timeOffset="216808.8239">21796 4221 962 0,'11'-4'446'0,"-3"3"-47"0,-2-2-41 0,-2 3-28 15,-2 1 7-15,-1 0-24 0,-1 2-17 16,0 2-6-16,-2-2-35 0,-1 4-2 0,-4 8-27 16,-2 1 0-16,2 1-32 0,0 0-32 0,2 3-15 15,1-3-2-15,1 0-27 0,-5-1 4 16,6-3-32-16,2-3-12 0,0-10 7 0,0 6-14 16,15 5-6-16,-1-5-10 0,4-4-4 15,-9-2-7-15,6 0-34 0,0 0-43 0,19-13-46 16,-16 7-69-16,-3 0 15 0,-3-4-135 0,-3 3-67 15,1-1 28-15,3-3-182 0,-8 2-26 16,0 2 39-16,-1 1 36 0,-1-2 35 0,-2 6 8 16,1-3 27-16,-2 1 37 0,0 3-15 15,0-3 110-15,0 3 236 0</inkml:trace>
  <inkml:trace contextRef="#ctx0" brushRef="#br0" timeOffset="216954.7144">21988 4306 1478 0,'-2'2'304'0,"2"0"58"0,0 1-2 16,-1 0-12-16,0 2 1 0,1-1 11 0,0 3-32 15,0 0 0-15,0 2-58 0,0 0-7 16,0 2-55-16,0 6-9 0,0-2-23 0,0-2-56 15,0-2-69-15,0-3-49 0,0-1-60 0,0 0 7 16,0-7-140-16,0 0-60 0,0 6-71 16,0-6 32-16,-6 7-218 0,6-10 45 0,2-1 19 15,-2 1 25-15,0-4 27 0,0-1 35 0,2-12 17 16,-2 9 26-16,0-9 16 0,0-4 16 16</inkml:trace>
  <inkml:trace contextRef="#ctx0" brushRef="#br0" timeOffset="217730.6661">22361 1067 774 0,'6'-11'396'0,"-4"0"15"0,3 3-53 16,-2 6-74-16,1-2-16 0,-2 3-49 0,0 8-19 16,3 3-9-16,-1 11-33 0,1 8 3 0,3 5 12 15,-3 2 9-15,4-1-16 0,0-2 2 0,-1 1-10 16,1 3-11-16,1-1-11 0,-1 2-2 16,3-5-3-16,-4 0-28 0,-1-2-4 0,0-2 2 15,-1 3-10-15,1-8-13 0,-4-2-8 16,1-3 2-16,-1-4-10 0,-2-2-4 0,0-5-8 15,0-1 4-15,-1-7 2 0,0 0-9 0,-3 3 3 16,2-5-25-16,-1 0-18 0,1-2-11 0,1-3-11 16,-1 1-4-16,1 0-9 0,0-1 5 15,2 0-2-15,-1 0 6 0,-1 7-5 0,0 0 2 16,8-16 0-16,4 7-1 0,-1 2 6 16,3 2-4-16,0 5 2 0,-3-1 13 0,-11 1 6 15,16 0 1-15,14 9 6 0,-16-4 2 16,-2 2 10-16,-1-1-1 0,-5 0-6 0,-1-4 6 15,-2 4 10-15,1-1-6 0,-4-1 0 0,0-4-4 16,0 0 12-16,-14 19-12 0,3-10-13 0,-1-6-38 16,-3 2-44-16,-3-2-35 0,7 0 11 15,1-3-172-15,2 1 27 0,8-1-178 0,0 0-99 16,-8 0 41-16,0-12 36 0,7 10 21 0,2-3 28 16,2 0 9-16,5-5 12 0,1-2 58 15,7 3 9-15,-2-2 7 0</inkml:trace>
  <inkml:trace contextRef="#ctx0" brushRef="#br0" timeOffset="217973.8177">22719 1549 578 0,'17'-7'353'0,"-4"0"-21"0,-1 4 23 0,-3 0-45 16,-2 0-41-16,-1 0-12 0,-2 3-6 0,0 0-60 16,-4 0 20-16,0 0-9 0,0 0 4 15,0 0-9-15,0 0-12 0,12 10-11 0,-11-5-15 16,1-3 2-16,-1 5 6 0,3 10-6 0,0-7-12 16,1 4 0-16,0-1-26 0,1 1 6 15,0 1-19-15,6-3-3 0,-5 4-26 0,1-3-2 16,-3-7-13-16,3 6-7 0,0 0-7 15,-4-4 3-15,-1 0-30 0,-1-1-4 0,-1 0-28 16,-1-4-22-16,0-3-32 0,0 0-55 0,0 0 11 16,-12 12-138-16,4-10-55 0,0-2 26 15,-10 3-294-15,8-3 36 0,-5 0 31 0,-20-12 41 16,14 4 52-16,1-2 13 0,1-1 44 16,2 1 40-16,3-2 7 0,1 0 37 0,7 0-8 15</inkml:trace>
  <inkml:trace contextRef="#ctx0" brushRef="#br0" timeOffset="218119.2027">22851 1482 684 0,'20'-7'436'0,"3"-3"-74"0,-1 3-46 15,-5 1-9-15,5 2-37 0,-1 0-16 0,-1 2-29 16,-4 2-69-16,-10 0-81 0,3 0-68 0,-2 0-73 16,-1 0 5-16,4 9-350 0,-11-2 15 15,0-2 14-15,-6 9 38 0,-5 3 11 0,-1 5 4 16,1 0 29-16</inkml:trace>
  <inkml:trace contextRef="#ctx0" brushRef="#br0" timeOffset="218625.591">22681 2271 209 0,'-2'3'470'0,"0"1"-40"16,1 2-69-16,-1 0 59 0,1 17-33 0,1-14-12 15,0 9-38-15,0 2-13 0,0 3-11 0,0 1-32 16,-3 26-28-16,2-26-23 0,1-2-28 15,-2-1-18-15,2-1-1 0,0-3-49 0,-2-7 10 16,2-10-28-16,0 9-19 0,0-1 0 0,0-8-2 16,0 8-11-16,0-8-14 0,0 10-18 0,3-11-11 15,-1 1-14-15,2-3-3 0,1-1-18 16,1 2-4-16,9-6 4 0,-2 0 10 0,3-1-14 16,-2 0 6-16,2 3-6 0,0 3 6 15,1-1-18-15,-4 4 5 0,-1 0 0 0,-12 0 13 16,9 0-13-16,-1 0 12 0,-1 0-1 15,6 10 3-15,-8-6-7 0,-2 1 7 0,0-2 5 16,-4 4 2-16,0-2 1 0,-1 1-10 16,-8 7-1-16,-3-1 10 0,-1-2-16 0,-3-3-19 15,-1 0-49-15,-1-4-36 0,0 0 11 0,4-2-156 16,6-1-56-16,-3 0 27 0,-3 0-241 16,2 0-19-16,-6-15 30 0,14 9 38 0,2 4 34 15,1-1 26-15,2 0 75 0,2 1 6 0,1 0 17 16,1 0 19-16,8-6 17 0</inkml:trace>
  <inkml:trace contextRef="#ctx0" brushRef="#br0" timeOffset="218909.871">22922 2513 962 0,'8'0'373'0,"-1"0"-50"0,-4 1 6 16,1 1-10-16,-1 4 20 0,-1-1-15 16,1 12-10-16,-1 3-19 0,-2-2-37 0,0-7-3 15,0 7-31-15,0 5-21 0,0-1-22 0,0 2-22 16,0-2-23-16,0-1-12 0,0 1-13 15,0-3-7-15,0-4-18 0,0-3-19 0,9 6-1 16,-3-14 1-16,0-4-23 0,0 0 17 0,-1 0-21 16,5 0 4-16,13-17-18 0,-7 7 20 15,-1 0-10-15,-2-4-16 0,-7 2 4 0,2 1-16 16,-3 1-11-16,-3-1-21 0,-2 4-19 16,0 7-20-16,0 0-25 0,-13-15-5 0,7 13 8 15,-3 2-116-15,-11-5-39 0,-2 5-37 0,16 0 26 16,-8 0-207-16,-1 0-41 0,-15 14 10 15,21-8 36-15,-7 0 33 0,2 5 47 0,1 1 24 16,3 2 17-16,0 1 29 0,0 2-5 16</inkml:trace>
  <inkml:trace contextRef="#ctx0" brushRef="#br0" timeOffset="219410.8259">22755 3231 921 0,'-5'-14'458'0,"2"5"-43"0,0 3-29 16,2 0-31-16,-1 2-27 0,2 0-34 0,-1 4-45 15,1-1-25-15,0 2 1 0,0 4 5 0,1 0-6 16,2 14-7-16,-3-7-15 0,0 5 0 15,0 8-26-15,9 29 11 0,-7-22-41 0,0-1 7 16,-1 1-36-16,0-3-3 0,1 0-15 16,1-1 6-16,-2-5-18 0,-1-15-12 15,0 3 14-15,0 0-22 0,0-3-9 0,0-1-5 16,0-7-12-16,3 7 0 0,-2-8-37 0,0-4 5 16,0 1-20-16,1-1-11 0,-1-2 11 15,1 1-1-15,0 1-9 0,5-9-14 0,-4 5-3 16,0 1 19-16,0 3-14 0,1 0 3 0,0 3-1 15,0-3 13-15,1 5-3 0,1-1-2 0,0 0 7 16,-6 1 12-16,0 0-13 0,8 0-3 16,13 11-2-16,-13-3 22 0,1 2 2 15,-2 0-11-15,-4-2 4 0,-2-1 17 0,-1-7-15 16,0 8 17-16,0 3-2 0,0 0-17 0,-16 9-1 16,10-13-5-16,-1-4-48 0,1 1-50 0,0-3 11 15,0-2-161-15,0 0-63 0,-1 1 30 16,-10-13-291-16,10 7 47 0,2-1 60 0,1 2 23 15,2-2 35-15,0 1 33 0,0 2 25 16,2 4 23-16,0 0 34 0,0-7 19 0,12-4 20 16</inkml:trace>
  <inkml:trace contextRef="#ctx0" brushRef="#br0" timeOffset="219677.0326">22911 3523 1051 0,'4'1'497'0,"-1"-1"-43"0,0 0-16 16,-1 0-45-16,1-1-25 0,3 0-19 15,1 0-37-15,0 1-27 0,10-4-47 0,-10 4-19 16,19-4-31-16,-14 4 6 0,-4 0-42 0,3 0-20 16,-11 0-8-16,8 0-16 0,15 11 8 15,-15-5-19-15,1 5-15 0,-1 1 0 0,0 3-11 16,-3-2 3-16,-2-2-7 0,0 1-7 16,-3-1-24-16,4 5 8 0,-4-10-32 0,0 2-25 15,0 4-23-15,-15 15-42 0,7-15-66 0,3-1 13 16,-4-1-148-16,1-3-66 0,0-1 30 15,3-3-258-15,-1 1 38 0,2 0 28 0,0 0 72 16,3 0 26-16,-1 1 18 0,1 1 21 16,1 5 38-16,0 2 24 0,11 20 17 0,-8-15-6 15</inkml:trace>
  <inkml:trace contextRef="#ctx0" brushRef="#br0" timeOffset="220151.8159">22770 4117 1007 0,'-5'0'398'0,"1"0"-53"16,0 3 36-16,0 0-19 0,0 3-22 0,-2 10-22 15,4 5-25-15,-1-2-22 0,1 5-44 0,2-2-21 16,0-11-20-16,0 7-17 0,0 4-18 15,0 0-7-15,0-1-18 0,10 22 1 0,-8-23-25 16,0-8 3-16,1-3-18 0,-2-1-19 0,1-3-5 16,0-2-15-16,-1-1-21 0,2-2-16 0,0 0-2 15,0 0-9-15,-1-2-13 0,1-2-2 16,1 0 8-16,-2 1-11 0,2-1 7 0,-1 1-9 16,0-1 13-16,0 1-3 0,1-1-10 0,1-1 10 15,5-3 4-15,2-2-8 0,1 4 13 16,2 1-7-16,0 2 16 0,-1-1 3 0,-2 3-4 15,-3 1 0-15,5 0 15 0,-2 0-13 0,20 12 3 16,-19-4 5-16,1 2 11 0,-6 2-14 16,-3 2 4-16,-5-2 13 0,0-12-2 0,0 12 12 15,0 4-2-15,-17 16-8 0,7-18-11 0,0-1 7 16,-2-6-22-16,1 1-21 0,-1-5-35 16,1-1-48-16,5-2 8 0,6 0-136 0,-17-11-53 15,10 5 25-15,4-1-299 0,0-1 47 0,0 0 31 16,3 0 31-16,0 1 52 0,0 7 39 15,0-11 0-15,10-9 30 0,-1 9 24 0,4 0 3 16,0 3 23-16</inkml:trace>
  <inkml:trace contextRef="#ctx0" brushRef="#br0" timeOffset="220534.3455">23201 4317 624 0,'16'-4'556'0,"-4"0"-74"16,-5 1-70-16,-2 1-31 0,-4 0-58 15,-2 1-13-15,-2 2-35 0,-2 0-17 0,-1 1-22 16,-11 4-29-16,0 0-40 0,-1 2-8 0,2 1-9 15,0-1-49-15,4 2-9 0,4-3-27 16,0-2-24-16,3-1-9 0,1 2-13 0,4-4-20 16,0-2 16-16,0 0-6 0,0 0 3 15,0 0 0-15,17 10 9 0,-10-10-24 0,10 5 9 16,-4-5-9-16,3 2 6 0,5 1 3 0,1 0 7 16,-6 1 5-16,4 0-1 0,-2 2 9 0,-1 2-1 15,-1 0-13-15,-2-1-6 0,-2 3 15 16,-3 1-11-16,-4-2 11 0,-2-1 1 15,-3 0 20-15,0-8 2 0,0 10 5 0,-11 12 8 16,5-15 4-16,-2-1 3 0,1-1 25 0,-1-3-2 16,1 0-9-16,-1 0-6 0,2-2 10 0,6 0 2 15,-12 0-20-15,-14-14-6 0,15 3-5 16,3-4-14-16,3-3-23 0,4-5-26 0,1 9-47 16,11-22-41-16,1 8-51 0,4 1 15 0,5-2-120 15,3-5-60-15,6-2 28 0,9-3-270 16,6 0 31-16,-1-2 38 0,5-2 29 0,4-2 66 15,3 0 18-15,0 1 25 0,2-3-7 0,1-3 43 16,0-1 17-16,-1-2-9 0</inkml:trace>
  <inkml:trace contextRef="#ctx0" brushRef="#br0" timeOffset="221638.7821">23986 1211 893 0,'0'-14'321'0,"0"14"-49"16,0 0-23-16,0 0 19 0,-14 21-7 0,14-13-32 16,0 7 47-16,0 8-5 0,0 3-22 0,11 31-23 15,-8-28-13-15,1 5-24 0,1 4-23 0,1-6-6 16,0 1-23-16,-1-2-9 0,0-3-10 15,-1 1-11-15,0 0-11 0,0-9-7 0,-1-4 1 16,-1-2-2-16,-1-4-5 0,1-2 4 16,-2-3-3-16,2-3-6 0,-2 0-5 0,1-1-20 15,-1-1 10-15,0 0-27 0,0 0 5 0,2-10-24 16,-2 3-19-16,3-8 10 0,0-2-10 16,3 0-4-16,1 1 6 0,-3 3-17 0,5-4 2 15,-3 9 3-15,3 1 2 0,3 0 2 16,-1 4 0-16,0 2-8 0,-11 1 5 0,13 0-1 15,15 14 1-15,-13-4 16 0,-3 1-4 0,-1 1 19 16,-1 1-3-16,-4 1 6 0,2-4-3 0,-6 0-7 16,-1-1 14-16,-1-9-15 0,0 8 16 15,-14 9-9-15,2-8 4 0,-2 0-14 0,-1-3-20 16,1-2-49-16,-1-1-50 0,5-1 11 0,10-2-138 16,-9 0-41-16,2 0 25 0,-6-11-265 0,10 8-5 15,2-2 22-15,1-1 53 0,0 0 44 16,7-9-4-16,1 4 29 0,2 1 49 0,2 2 4 15,2-3 30-15,3 1 5 0</inkml:trace>
  <inkml:trace contextRef="#ctx0" brushRef="#br0" timeOffset="221993.0808">24446 1586 373 0,'21'-2'414'0,"-3"-5"-54"16,-2 2-17-16,-7 0-43 0,3-3-1 0,-6 1 6 16,-3 3-29-16,-3-1-11 0,-1 1-17 15,1 4-33-15,-10-6-8 0,3 6-36 16,-13 0-5-16,8 0-17 0,-4 0 0 0,-24 9-22 15,18-2-13-15,1 1-3 0,1 2-26 0,3-4-4 16,4 5-4-16,-1 3-13 0,4-2-4 0,3 0-12 16,2-2 7-16,4 0-8 0,0-6 2 15,1 2-3-15,0-6-2 0,0 0-11 0,0 0-4 16,14 14-1-16,-7-13 2 0,0-1-6 0,2 0 5 16,9 2-3-16,-11-2-8 0,19-10-4 15,-7 7 11-15,-6-1-18 0,-3 1 8 0,-1 1 5 16,-3 1-19-16,0-1 3 0,0 2 9 0,-6 0-11 15,0 0 0-15,7 0-2 0,9 20 4 16,-9-3 0-16,0 0-1 0,0 2 5 0,-3 1-3 16,1 3-1-16,-2-2-8 0,-1 1-37 0,-1-2-49 15,-1 5 8-15,0-15-102 0,0 6-37 16,-11 17-104-16,7-15 32 0,1-1-236 0,-3-3 23 16,1-2 69-16,2 3 8 0,0 2 28 15,-1-1 26-15,0 4 36 0,4 2 32 0,-5 1 48 16,1 5-22-16</inkml:trace>
  <inkml:trace contextRef="#ctx0" brushRef="#br0" timeOffset="222470.8507">24126 2324 914 0,'-6'-2'304'0,"3"1"-37"0,-1 2 27 0,1 3-38 16,1 1 44-16,-1 12-19 0,1 5 19 15,-1 2-3-15,3-9-16 0,0 7-14 0,0 4-18 16,15 30-19-16,-6-25-2 0,-1-1-33 0,2 1-17 16,0-2-29-16,-2-3 10 0,-1-1-20 15,1 1-29-15,0-4 1 0,-2-5-15 0,-2 0 10 16,-1-5-17-16,0-4-24 0,-1-3 16 15,0-3-32-15,-2-2-13 0,0 0-14 0,0 0-10 16,9-10-24-16,-8 3-15 0,3-10-12 0,0 0-2 16,0 0-2-16,1-3-9 0,-1 3 3 15,2 1 14-15,0 3-2 0,1 1-3 0,-2 5 12 16,3 2-12-16,-1 3 22 0,-7 2 1 0,7 0 11 16,0 0 7-16,17 10 18 0,-9-3 13 15,-2 4 6-15,-2 1-13 0,-1 0 7 0,-2 3 10 16,-3 1-9-16,-3-3-2 0,-2-1 5 15,0-4-2-15,-11 14-9 0,2-8 7 0,1-4-10 16,-4 0-10-16,-1-1-43 0,3-5-47 0,0-3-58 16,10-1 13-16,-10 0-165 0,3 0 26 15,-15-20-265-15,14 9-4 0,-1-1 44 0,1-3 35 16,4 3 25-16,2 2 27 0,2 1 23 16,0 9 31-16,0-12 32 0,17-11 23 0,-6 13 30 15</inkml:trace>
  <inkml:trace contextRef="#ctx0" brushRef="#br0" timeOffset="222636.7919">24423 2673 736 0,'12'11'439'0,"-3"0"-69"16,3 3 48-16,-2 1-55 0,-1 3-11 0,2-3-32 15,-6 5-44-15,1-3-33 0,0-2-29 16,-3-3-36-16,-3-12-56 0,0 9-70 0,0 0-6 16,0 0-134-16,0-2-40 0,0-7-77 15,0 7 20-15,0-7-245 0,0 0 8 0,0 0 16 16,4 8 35-16,-1-9 20 0,0-3 18 15,7-5 19-15,-2-2-1 0</inkml:trace>
  <inkml:trace contextRef="#ctx0" brushRef="#br0" timeOffset="222895.9869">24598 2769 912 0,'3'0'391'16,"-3"2"-55"-16,1-1 70 0,2 4-34 0,-1 2-23 16,1 12-14-16,0-1 0 0,1 0-29 15,1 2-30-15,1-1-47 0,2-1-13 0,-1-1-21 16,0 0-20-16,0-1-20 0,-2-7-1 15,2-4-18-15,-2-1 5 0,1-1-28 0,1-2 7 16,-7-1-24-16,12 0 11 0,10-17-31 0,-9 8 16 16,-2-2-27-16,-2-3-28 0,0-1 10 15,-3-2-16-15,-4 1-39 0,0 3-20 0,-2 13-14 16,0-10-30-16,-11-11-54 0,1 10 11 0,-1 3-68 16,-1 0-57-16,-3 4-49 0,-1-1 26 0,-6 3-262 15,1 1-2-15,10 1 41 0,-5 0 35 16,0 0 46-16,-21 12 4 0,18-6 35 0,0 3 31 15,2 0 40-15,1-1 38 0,3 6-16 16</inkml:trace>
  <inkml:trace contextRef="#ctx0" brushRef="#br0" timeOffset="223922.9938">24223 3248 602 0,'0'-13'349'16,"13"13"-14"-16,-13 0-39 0,0 0 2 0,0-13-38 16,0 13 37-16,0 0-26 0,20-19-9 15,-18 18-30-15,-1 2-14 0,0 1-2 0,1 5 6 16,0 8 16-16,0 8-8 0,2 4 6 0,-2 5 14 16,4 2-35-16,0 2 1 0,0 2-40 15,2 1-2-15,0 1-17 0,3-1-18 0,-2-4-12 16,0 1 11-16,-2-4-6 0,0-3-1 0,0-3-31 15,-1 1 1-15,0-5-23 0,-3-4-8 16,-1-2 10-16,2-5 11 0,-2-3-11 0,-2-3-20 16,1-5 0-16,-3 0-5 0,1-2 1 0,-1-2-18 15,0-1-29-15,1 0-8 0,-3-8 1 0,2-2 5 16,0 5-1-16,-2 1-31 0,0-5-2 16,2 1 11-16,0 2-10 0,2 3-13 0,-1 1 6 15,1 7 3-15,0-7 6 0,0 7-5 16,0-7 6-16,0 7-3 0,22-21 2 0,-11 16 1 15,6 2 8-15,0 1-10 0,0 1 9 16,-8 1-10-16,7 0 19 0,17 14 7 0,-17-6-9 16,-1 0 0-16,-5 3 7 0,1-2-12 15,-6-1 17-15,-2 1-1 0,-3-9 18 0,0 8 1 16,-13 10-19-16,2-7-2 0,-2-1 14 0,-3 0-4 16,2-4-32-16,-3 0-34 0,-2-1-24 15,5-3-57-15,3 0-57 0,2-2 19 16,9 0-146-16,-7 0-36 0,-1 0 32 0,8 0-222 15,-7 0-20-15,7 0 59 0,-12-9 40 16,12 6 15-16,0 3 37 0,3-3 44 0,0 3-7 16,2 0 47-16,2 0 27 0,-1 2 10 0</inkml:trace>
  <inkml:trace contextRef="#ctx0" brushRef="#br0" timeOffset="224452.9469">24630 3722 748 0,'0'-3'329'0,"0"0"-39"0,2 0 3 16,1 2-28-16,-5-2-18 0,4 2-29 0,-2-1-26 16,0-1-22-16,0 2-11 0,2 0-19 15,-2 0 24-15,0 0-18 0,1 1-12 0,0-1-10 16,0-1-29-16,2 4 20 0,-1-4-12 15,-1 2 2-15,1 0-20 0,-1 2 0 0,0-1 4 16,1-1-14-16,-1 0 1 0,1 0-13 0,-1 0 8 16,0 1-14-16,0 0 5 0,1-2-9 0,-1 2 14 15,-1-1-21-15,1 1 1 0,0-1-12 16,1 1 13-16,-1-1-7 0,0 0 3 0,-1 0 10 16,2 0-16-16,-2 0 1 0,1 0 0 15,-1-2-11-15,0 1-6 0,1-1-5 0,-1-1 7 16,-1 0-12-16,1 2 1 0,0-1 4 15,0 0-6-15,0-1-4 0,0 3 10 0,0-3-20 16,-1 3 12-16,1-2-6 0,0 2 10 0,1 0-9 16,-1-1 11-16,0 1-1 0,1 1 5 15,0 1 10-15,1 1 13 0,-1 2 13 0,1-1 1 16,2 13 10-16,0-2 5 0,-1 6 7 0,0-3-18 16,2 2 2-16,-1-2-15 0,-4-8 9 0,0 3-16 15,0 1 10-15,0-2-11 0,0 0-14 16,0-3-29-16,0-1-21 0,0-3-25 0,0-5-25 15,0 7-25-15,0-7 9 0,0 0-148 0,5 7-36 16,-5-9-58-16,2-3 30 0,-3 2-236 16,3-2 19-16,-1-1 45 0,1 0 46 0,3-10 0 15,-1 2 63-15,0 3 5 0,0 0 41 0,1-4-8 16,0 5 31-16,-1 2 17 0</inkml:trace>
  <inkml:trace contextRef="#ctx0" brushRef="#br0" timeOffset="224639.2152">24771 3748 380 0,'3'-2'458'0,"0"-2"-87"0,-1 3 33 0,0-1-22 15,-1 1-21-15,2 2-2 0,0-1 12 0,-1 3-22 16,5 11-4-16,0-2-38 0,0 2-34 16,3-1-9-16,-3 2-16 0,1 4-43 15,-1-5-16-15,1 0-25 0,-4-4-51 0,-1-2-48 16,0 1-44-16,-2-4-63 0,0-1 6 16,1 0-164-16,-1-1-75 0,0-2 25 0,-1 0-315 15,0-1 61-15,0 0 37 0,0 0 27 0,-1 0 34 16,-1 0 22-16,1 0 42 0,0 2 0 15,-1 0 16-15,2 1 32 0,-1 0 41 0</inkml:trace>
  <inkml:trace contextRef="#ctx0" brushRef="#br0" timeOffset="225345.6444">24416 4098 693 0,'-4'-14'288'15,"2"1"-33"-15,1 5 24 0,0 2-17 0,-2 1 15 16,2 0-31-16,0 0-29 0,1 4 36 0,-1-2-38 15,0 1-43-15,1 2 13 0,0 2 3 16,0 3 17-16,-1 1 15 0,2 16 12 0,-1-10-4 16,0 5-2-16,0 7-19 0,0 5 2 15,0 2-23-15,0 0 0 0,0-1-26 0,14 29-25 16,-9-31 0-16,1 2-19 0,-2-4-11 16,3-6-11-16,-3 1-3 0,-3-4-22 0,1-5 7 15,0-2-19-15,-2-4-6 0,0-3 18 0,1 0-8 16,0-3-16-16,-1-2-13 0,0-1-9 0,-1-1 1 15,-1-1-33-15,1-2 1 0,-1-10-27 16,2 9 6-16,-5-13-4 0,4 11-10 0,0 0-2 16,1 2 2-16,0 8-3 0,0 0 4 15,0-9 0-15,0 9-3 0,0-8 14 0,13-1-2 16,-7 7 8-16,-1 2 0 0,-1 0 13 0,10 6-1 16,-14-6-11-16,26 10 9 0,-13-2 18 15,1 0-9-15,-8 0 12 0,0-3 4 0,0 1-10 16,-4 0 18-16,-1 0-5 0,-1-6 7 0,0 0-15 15,0 7-7-15,-17 8-9 0,3-7-14 0,-4 3-27 16,0-6-34-16,-4 0-25 0,2 1 10 16,1-3-142-16,0 1-51 0,2 0 27 0,5-3-269 15,3 2-5-15,2-3 43 0,4 0 27 16,3 0 49-16,1-1-1 0,-1-1 86 0,3 2 15 16,3-1 16-16,-1 0 16 0,11-3-13 0</inkml:trace>
  <inkml:trace contextRef="#ctx0" brushRef="#br0" timeOffset="225549.1848">24642 4392 781 0,'-1'3'360'15,"2"1"-56"-15,1 2-38 0,0-1-31 0,3 11 122 16,-1 0-40-16,1 1-28 0,-3 1-26 0,3-2-37 16,-3 0-25-16,-1-7-33 0,1-1-45 15,-1 0-31-15,0-1-30 0,0 0-6 0,1-2-69 16,-1-2-19-16,-1-1-34 0,1 2-43 15,-1-4-36-15,1-2 14 0,0 1-182 0,-1-1-111 16,1 0-20-16,0-3 81 0,-1 1 10 0,2 1 22 16,-1-1 22-16,0 0-8 0,0-1-14 15</inkml:trace>
  <inkml:trace contextRef="#ctx0" brushRef="#br0" timeOffset="225963.2862">24727 4432 491 0,'1'-2'534'0,"0"-2"-78"16,-1 1-20-16,1-3-54 0,1 3-24 0,0-1-44 16,2 1-16-16,-1 1-19 0,-1-3-23 15,2 3-41-15,-1 0-11 0,3-1-20 0,-1 2-25 16,-2 1-23-16,3 0-5 0,-2 1-10 15,-4-1-20-15,0 0-10 0,18 19-10 0,-12-11 9 16,-5 3-17-16,0-1 6 0,-1-1-21 0,0-9 7 16,0 13-13-16,-11 13-6 0,3-13 4 15,3-3 17-15,-1-1-17 0,-2 3 10 0,-1-4-1 16,3-4 0-16,1-1-5 0,0-1 9 16,1 3-6-16,1-4-1 0,1 1-22 0,-2 0 10 15,2 1 1-15,1 0-14 0,0-2-32 16,1-1 9-16,0 0-33 0,0 0-7 0,0 0-8 15,17 1-12-15,-11-2-23 0,12-1-19 0,2-5-46 16,2 4 12-16,1-6-114 0,2-1-44 0,-2-1-69 16,2 0 29-16,2-5-222 0,3-2 39 15,-1-1 51-15,3-5 34 0,0-3 33 0,3-2 14 16,1-2 37-16,6-3-4 0,-2-5 71 0,7 0-14 16,0-2-19-16</inkml:trace>
  <inkml:trace contextRef="#ctx0" brushRef="#br0" timeOffset="226729.8354">25347 1260 598 0,'5'-12'420'0,"-2"2"-62"16,1 6-18-16,-3 1-45 0,3-2-35 15,-4 5-31-15,2 5-7 0,-4 7-25 0,3 2-23 16,-1-4 14-16,0 6-10 0,0 6-12 0,0 3-13 15,0 4 8-15,10 33-13 0,-8-27-16 0,0-2-6 16,-1 1-10-16,-1-17-15 0,0 7-4 16,0 5-8-16,0 1-9 0,0-1-13 0,0-2-12 15,0-3 4-15,0-1-6 0,0-5-2 16,0-4-3-16,-10 8 9 0,10-15 8 0,0-2 11 16,0-3-16-16,-1-1 7 0,1 0-18 15,0-5 7-15,-1 1-23 0,1 1 14 0,-1-4-7 16,0-1-4-16,1-10-3 0,-1-3-4 15,1 10-8-15,0-3 2 0,0-3-14 0,0 3-3 16,0 1-2-16,10-9 12 0,-8 15-16 16,1-1 0-16,2 2 0 0,7-3-6 0,-3 2 4 15,5-1 10-15,0 4-7 0,3 2 5 16,-5 0-12-16,-2 1 4 0,5 0 2 0,18 10 0 16,-18-2 2-16,0 3 3 0,-2 3-5 0,-1 1-1 15,-7 2-2-15,1-1 10 0,-4-1 4 16,-2 1-14-16,0-8 15 0,0 5-2 0,-15 13-1 15,5-14-4-15,-2 2-5 0,-3-3 18 0,-2-4-16 16,0 3-17-16,0-2-26 0,-2-1-43 16,0-3-37-16,8-1 12 0,-1-1-115 0,12-2-34 15,-11 0-67-15,3 0 29 0,-4-12-240 0,9 7 40 16,2 0 39-16,0-2 5 0,1 2 39 16,5-10 41-16,-5 6 24 0,13-16 10 0,-5 13 26 15,3 0-13-15</inkml:trace>
  <inkml:trace contextRef="#ctx0" brushRef="#br0" timeOffset="227069.2321">25658 1615 210 0,'1'0'396'0,"0"-1"-65"15,-1 1-24-15,2-1-18 0,-2 1 12 0,2 0-37 16,-2 0 15-16,3 0-4 0,-3-3-41 0,1 3-27 16,0 0-21-16,0 0-32 0,0 0 1 15,0 0-21-15,0 3-8 0,1-1-8 0,-1 2 4 16,1 2-15-16,1-1 7 0,2 13-5 0,1 0-7 16,1 1 1-16,-4-2-14 0,1 2-15 15,1-1 0-15,-1-2-1 0,-3-1-16 0,0-5 0 16,0 1-25-16,-1-11-18 0,0 6-58 15,0 2 4-15,0-3-93 0,0-5-40 0,0 7-38 16,0-7-57-16,0 0 25 0,-9 9-255 16,9-9 41-16,2-3 19 0,1 3 33 0,0-3 51 15,-1-1-9-15,8-8 19 0,-3 0 26 16,2 0-12-16</inkml:trace>
  <inkml:trace contextRef="#ctx0" brushRef="#br0" timeOffset="227441.7226">25804 1690 424 0,'5'-7'369'16,"-1"0"-24"-16,-1 2-19 0,0-2-40 0,1 2 63 15,0 0-27-15,-1 0-17 0,0 0-34 0,1 2-29 16,0 0-24-16,0-1-23 0,1 2-24 16,-1 0-17-16,0 2-9 0,2 0-20 0,-6 0-13 15,0 0-29-15,7 0 9 0,10 16-16 0,-11-7-8 16,-5 0 3-16,1 0-9 0,-1-2-6 0,0 1-12 16,-1 0 4-16,0-8-8 0,0 6-9 15,0 0 11-15,0 0-17 0,0-6 6 0,0 8-1 16,0-1-8-16,0-7 6 0,0 6 3 0,0-6-6 15,0 8-6-15,0-8 0 0,0 0-12 16,0 6 14-16,0-6-16 0,0 0 2 0,0 0 4 16,0 0-2-16,0 0-12 0,0 0 12 0,5 11-9 15,-2-11-8-15,2 2 6 0,-1 0-7 16,6 9-1-16,0-3-1 0,1 1 10 0,-6 1 7 16,4 1-14-16,0 0 4 0,0 0 3 0,-4-1-2 15,-3 0 3-15,0-2 11 0,-2-2-11 16,0-6-8-16,0 0-34 0,0 9-15 0,-13 9 8 15,-1-8-115-15,0-3-52 0,-2 2-69 16,-1-4 29-16,-1 2-267 0,-2 1 20 0,-2 1 46 16,-3 1 55-16,2 2 33 0,2 3 6 0,-1 2 45 15,0 3-13-15,1 7 54 0,4 1 8 16</inkml:trace>
  <inkml:trace contextRef="#ctx0" brushRef="#br0" timeOffset="227905.138">25493 2538 328 0,'-11'-11'491'0,"6"4"-117"0,0 2-26 0,1 3-67 16,2-1-32-16,-2 6-29 0,3 2-25 0,2 2 48 15,1 13 2-15,-2-8-22 0,8 26-9 16,-2-9-4-16,2-2-21 0,-2-1 1 0,-1 3-19 15,1 0-14-15,-1-1-17 0,0 2-1 0,2-4-16 16,-3-1-12-16,-1-5-15 0,0-1 2 16,-1-7-10-16,-1-2-13 0,0-3-1 0,0-2-1 15,-1-5-13-15,0 0 4 0,0 0 1 0,0 0-21 16,-1 10 2-16,0-12-16 0,-1 0-28 16,2-1-18-16,0 0-24 0,0-4-14 0,1 0 5 15,3-8-18-15,5 0 10 0,0 2 15 0,2 2-10 16,0 1 16-16,-1 6-7 0,-3-1-7 15,1 0 28-15,0 3 3 0,-1 2-1 0,-7 0 7 16,0 0-1-16,8 0 6 0,16 15 14 16,-14-7 21-16,1 2-3 0,-4-2-16 0,-4 1 14 15,1-2 3-15,-2 1-5 0,-2-3-6 0,0-5 6 16,0 7 5-16,0-7-9 0,-17 19-1 16,4-11-35-16,-3-4-35 0,2-1 5 0,1-2-128 15,3-1-69-15,-5 0-47 0,-1 0 30 0,-13-10-268 16,14 2 44-16,4-1 35 0,2 1 45 15,5 0 28-15,4 0 24 0,0 8 35 0,0-8 10 16,17-12 45-16,-6 8-30 0</inkml:trace>
  <inkml:trace contextRef="#ctx0" brushRef="#br0" timeOffset="228277.1656">25715 2805 591 0,'6'2'430'0,"-1"1"-72"15,6 8 37-15,-1-1-17 0,-1 3-15 0,-1 3-14 16,-1 2-24-16,-1-1-25 0,-1 0-32 0,-1 0-30 15,0 0-37-15,-1 0-3 0,-2-5-30 0,0 0-15 16,-1-3-19-16,1-1-33 0,-1-3-27 16,0-1-30-16,1 0-13 0,-1-1-27 0,1-2-24 15,1 1-29-15,0-2 4 0,-2 0-30 16,0 0-22-16,10 0-6 0,14-16 19 0,-8 8 21 16,-1 1-2-16,-3-3-5 0,1 1 24 0,-3 4 43 15,-5 0 6-15,3 2 1 0,-3 0-1 16,-1 2-1-16,-1 1 66 0,-3 0-2 15,0 0 15-15,0 0 12 0,6 11 18 0,-4-7 17 16,-1 0-2-16,3 15 2 0,-2-7-8 16,0 7 6-16,0-6-29 0,0-4 14 15,0 1-25-15,0 0-5 0,1-4-15 0,-2 0-2 16,0-1-3-16,1-1-18 0,-1 0-38 0,0-2-49 16,0 0-53-16,0-2 9 0,0 0-165 0,-1 0-85 15,0 0 30-15,0 0-271 0,0 0 46 16,0 0 60-16,0 0 29 0,7-1 30 0,-7 2 36 15,-1 4 7-15,-1 2 53 0,-3 12 0 0,5-8 22 16,0 7 25-16</inkml:trace>
  <inkml:trace contextRef="#ctx0" brushRef="#br0" timeOffset="228795.0422">25685 3537 871 0,'0'-2'389'0,"-1"4"-57"0,0 1 28 16,2 3 5-16,-2 1-24 0,4 13-6 0,-3-10 2 16,0 8-24-16,0 5-20 0,0 5-38 0,11 29-11 15,-10-27-15-15,1 1-34 0,0-1-11 0,1-3-9 16,0-3-14-16,-2-1-14 0,0-5-38 15,0-6 10-15,-1-2-34 0,2-4 20 0,-1 0-45 16,0 0 3-16,0-5-29 0,0-1-17 0,1-2 8 16,-1-1-17-16,0 0-25 0,0 1-11 15,0-3 2-15,-1 0 0 0,0 1 1 16,-1-3-5-16,1 1 14 0,-1 2 1 0,0-3-3 16,1 7 4-16,0 0 5 0,0-8 1 0,0 1 0 15,0 7 1-15,0-7-4 0,0 7 0 16,0-7-7-16,14-4 6 0,-7 8 3 0,8 1 2 15,0 1-2-15,-2 1 15 0,-3 0-5 0,5 0 2 16,19 11 17-16,-15-1-1 0,0-2-6 16,-6-1 1-16,4-1 5 0,-10 2 6 0,-1-2-17 15,-4 1 7-15,-2 0 6 0,0-7 4 16,0 0-12-16,-11 9 10 0,-4 0-15 0,-1-2 17 16,-3-3-11-16,-1-4-32 0,1 0-36 15,12 0-32-15,-7 0-25 0,-2 0 12 0,1 0-106 16,1 0-60-16,-15-14-65 0,17 7 30 0,4 2-252 15,3 2 22-15,1 0 50 0,2-1 47 16,2 1 34-16,0 0 25 0,0 0 24 0,1 2 32 16,1 1 14-16,-2 0 15 0</inkml:trace>
  <inkml:trace contextRef="#ctx0" brushRef="#br0" timeOffset="229054.7337">25964 3811 1077 0,'4'-2'464'0,"2"2"-79"15,-2 0-44-15,0 1-1 0,-1 2-18 0,0 1-11 16,4 9-31-16,-1 2-20 0,-2 3-18 16,-1-1-31-16,-3-8-29 0,0 6 2 0,0 2-37 15,0-3-40-15,0 0-51 0,-13 8-53 0,13-13 0 16,0-4-83-16,-2 2-53 0,1-3-38 15,0-2-48-15,1-2 21 0,0 0-181 0,6 1-92 16,-2-4 17-16,-1 0 31 0,0-1 52 0,8-8 19 16,0-1 27-16,2-3 14 0,-1 1 23 15,2 0 15-15</inkml:trace>
  <inkml:trace contextRef="#ctx0" brushRef="#br0" timeOffset="229417.2051">26136 3841 376 0,'2'-2'443'0,"0"0"-28"0,-2 2-62 16,2 0 43-16,0 0-15 0,0 2-29 15,0 1 0-15,-1 1-36 0,1 1 7 0,2 11-39 16,-1-3-12-16,-2-1-33 0,3 3-11 16,-2-4-44-16,-1 0-6 0,1-3-22 15,-2-3-10-15,1 1-16 0,0-2-2 0,2-1-24 16,-3-1-1-16,3 0-10 0,0-1-5 0,-1-1-16 16,2-1-11-16,-4 1-10 0,0 0 3 15,7 0-18-15,-7 0-2 0,8 0 7 0,-1 0-25 16,6-9 7-16,-13 9-7 0,0 0 10 0,8 0-7 15,-1 0-10-15,-1 0 13 0,2 0-26 0,-2 0 20 16,1 0-8-16,14 12 11 0,-8-4-20 16,0 0 6-16,-3 1 4 0,-5 0 4 0,0 0-10 15,-1-1-2-15,-4-1 2 0,0 0 12 16,0-7-13-16,0 0 24 0,0 7-24 0,0-7-32 16,-14 15-18-16,8-12-52 0,1-3-38 0,-3 1 14 15,-9-4-169-15,10 3-80 0,-16-11 32 0,7 0-255 16,4 2 45-16,2-2 34 0,-1 1 61 15,5-4 21-15,-1 0 7 0,5 1 90 0,1 2-1 16,1 11 27-16,0-11 20 0,0 0 1 16</inkml:trace>
  <inkml:trace contextRef="#ctx0" brushRef="#br0" timeOffset="229569.6927">26264 3829 935 0,'2'-4'511'0,"0"4"-36"15,1-2-71-15,0-1-29 0,2 1-51 0,1 1-25 16,11-5-32-16,2 1-38 0,0 1-31 15,0-1-36-15,1-1-70 0,1 3-8 0,-5-2-152 16,1 0-86-16,-3 1 15 0,-5-2-295 0,-4 2-19 16,-1-1 22-16,-3 2 37 0,-1-3-13 15,0 6 70-15,-13-20-8 0,6 6 62 0,-3-2 5 16</inkml:trace>
  <inkml:trace contextRef="#ctx0" brushRef="#br0" timeOffset="230271.0575">25792 2884 632 0,'0'0'294'0,"0"0"-9"16,0 0-30-16,1 1-12 0,-1-1-8 0,0 0 2 15,0 0-32-15,0 0 3 0,0 0-16 16,0 0-36-16,0 0-6 0,0 0-16 0,0 0 15 16,0 0-17-16,0 0-9 0,-2 23-11 0,-3-9-13 15,0 5 14-15,-2 0-33 0,-1 2-1 16,1 0-30-16,-2-2 30 0,-1 3-14 0,2-2-28 16,2 2-4-16,0-2-75 0,3 0-55 0,1-9-49 15,-2-1-54-15,1 4 16 0,2-5-249 16,0 2-14-16,1 0 16 0,0-11 30 0,0 6 26 15,0 2 44-15,0-1 53 0,0 0-1 0,0 5-11 16</inkml:trace>
  <inkml:trace contextRef="#ctx0" brushRef="#br0" timeOffset="231291.2784">25742 4362 333 0,'0'0'431'0,"0"-15"-29"0,13 15-62 16,-13 0 34-16,19-27-32 0,-16 24-46 15,-1 2-28-15,0 1-34 0,1 1 5 0,-1 4 9 16,4 12-4-16,0 3-2 0,-3 3-24 0,1 3-17 15,0 3 4-15,0 0-7 0,2-3-31 16,-6 0-22-16,5-1 0 0,-2-1-1 0,-1-4-25 16,1-1-4-16,-2-7-23 0,1-2 11 15,0-1 1-15,-2-4-13 0,1 0-2 0,0-3-16 16,0-1-19-16,-1-1 16 0,0 0-25 0,0 0 1 16,0 0-33-16,12-10-1 0,-3 0-12 15,3-3 6-15,3 2-30 0,0 1-2 0,1-2 10 16,0 4 7-16,2 2-15 0,-3 1 17 15,0 3-4-15,-3 2-10 0,-12 0 11 0,10 0 0 16,16 10 7-16,-13-3 5 0,-4 2 7 0,3 2 15 16,-9-2-5-16,-2 0 3 0,-1-9-7 0,0 7 14 15,0-1-12-15,-23 10 5 0,8-7 1 16,-3-3-13-16,-3 3 11 0,1-6-7 16,0-2-32-16,10-1-43 0,-5 0-29 0,-1 0-37 15,1 0 11-15,-14-12-142 0,18 8-57 0,5-1 31 16,-1 0-250-16,5 3-28 0,-1-2 54 15,3 3 63-15,2-3 12 0,0 2 12 0,2-1 40 16,1 1 35-16,0 1 38 0,13-4-8 0,3 2 36 16,3-1-10-16</inkml:trace>
  <inkml:trace contextRef="#ctx0" brushRef="#br0" timeOffset="231502.8409">26140 4556 454 0,'5'-1'486'0,"1"1"-89"0,0 0-19 0,-2 0 23 16,-2 2-9-16,-1 4-29 0,0-2 12 15,1 2-36-15,-3 13-13 0,1-10-45 0,0 6-17 16,0 4-20-16,0 0-28 0,0 1-23 16,-9 19-32-16,3-23-10 0,3-2-48 0,0-3-53 15,0-2-51-15,-1-3-48 0,2 0 3 0,2-6-145 16,0 3-51-16,2-3 22 0,0 0-229 16,0-3-69-16,1-1 31 0,1-1 46 15,6-8 38-15,-3-3 19 0,4 1 24 0,1-2 19 16,-1-3 18-16,-1-3 21 0,1 3-6 15</inkml:trace>
  <inkml:trace contextRef="#ctx0" brushRef="#br0" timeOffset="231817.7465">26300 4538 568 0,'8'-7'452'16,"-2"1"-79"-16,-2 2 24 0,-1 1-12 15,-1 2-16-15,0 0 0 0,0 3 14 0,-3 1-7 16,0 0-11-16,1 3-44 0,-7 12-8 16,0 1-24-16,2 1-28 0,-1 1-4 0,1 4-17 15,2-1-31-15,0-2-35 0,2 2 5 16,-1-4-34-16,-1 0-9 0,3-10-24 0,0 0 2 15,0 2-25-15,0 0-1 0,17 8-33 0,-9-13-15 16,0-3-8-16,1-1 11 0,2-3-6 16,-11 0-5-16,8 0-13 0,4 0 5 0,13-12 1 15,-13 5 1-15,-2 1-22 0,-3 2 20 0,-3-1-1 16,-1 0-5-16,-2 3-7 0,-1 0 3 16,-2-1-2-16,-2 1-3 0,1 0 10 0,-1 1-13 15,-3 0-29-15,0 1 3 0,0 1-52 0,2-1-50 16,-2-1-28-16,7 1-46 0,-7 0 19 15,7 0-138-15,-10 0-54 0,2 0-43 0,1 0 35 16,7 0-215-16,-9 0 56 0,2 0 18 16,7 0 74-16,-9 0 20 0,0 0 17 0,-14-9 54 15,11 5-8-15,-5 0 4 0,-1 1 85 0,-4-4-7 16</inkml:trace>
  <inkml:trace contextRef="#ctx0" brushRef="#br0" timeOffset="238684.0567">12448 9776 821 0,'0'0'307'15,"14"-40"-23"-15,-18 30 12 0,2 2-13 0,0 1-26 16,0 0-30-16,0 0-26 0,0 2-23 0,1 2 3 15,0 0-20-15,0 3-18 0,0 2-4 16,1 2 0-16,-1 1 6 0,2 14 2 0,-1-6 9 16,10 27-6-16,-2-12 2 0,-1 2-2 0,4 0-14 15,1 3-13-15,0 1-7 0,-1-2-7 16,1 1-9-16,0-2-2 0,-2-2-21 0,-2-2-10 16,3-2-2-16,-4 2-1 0,1-1-10 15,-4-8-6-15,0-1 10 0,0-6-8 16,-2-4 2-16,0 0-8 0,2-2-7 0,-3 0 8 15,-1-5-6-15,0 0-14 0,0 0 18 0,-4 0-6 16,2-2-16-16,0-1 14 0,-1-1-15 16,-2-9 6-16,1 3-5 0,0-1-11 0,2-6 0 15,2 6 5-15,-1-1-21 0,1 3 18 16,0 9-2-16,0-12-12 0,16-12-6 0,-5 13 17 16,2 0-10-16,3 4 12 0,2 0-22 0,2 2 16 15,1 1-7-15,1 3 6 0,-12 1-11 0,6 0 9 16,19 12-2-16,-17-5 5 0,0 2-18 15,-5 2 14-15,0 1-2 0,-3 1 7 0,-2-1-2 16,-4 1 3-16,-3-3-13 0,-1-10 8 16,0 12-4-16,-16 16 17 0,6-16 0 0,-4-1 4 15,-1-1-13-15,-4-3-3 0,0 3-5 16,-1-3 5-16,0 0 6 0,-1 1-4 0,0-2-24 16,0-1-24-16,1-2-22 0,-1 3-28 0,7-5-31 15,3 2 11-15,11-3-61 0,-8 0-40 16,8 0-36-16,-7 0-57 0,-1-10 27 0,10 6-149 15,0-2-71-15,10-3 38 0,1-4 51 16,2 4 29-16,1-1 19 0,4 2 20 0,2 2 15 16,-1 2 48-16,3 0 6 0,-1 3 7 15</inkml:trace>
  <inkml:trace contextRef="#ctx0" brushRef="#br0" timeOffset="238939.2256">12953 10203 934 0,'3'-2'463'0,"0"1"-52"16,-2 1-52-16,1 1-19 0,0 1 1 0,-1 2-12 15,1 1-27-15,-2 2-20 0,1 13-18 16,1 4-19-16,-2-2-12 0,0-10-21 0,0 5-12 16,0 1-37-16,0 3 4 0,0-2-42 0,0 0-7 15,0-1-11-15,0-4-14 0,0-1-45 16,0-2-37-16,0-3-48 0,0-2-56 0,0-6 10 15,0 6-173-15,0-6-74 0,0 0 31 0,4 9-241 16,1-9 43-16,-1-2 27 0,1-1 45 16,4-7 9-16,3-4 40 0,-3 4 43 0,0-1 27 15,0-1 30-15,1 1 0 0,-3-1 15 16</inkml:trace>
  <inkml:trace contextRef="#ctx0" brushRef="#br0" timeOffset="239328.7617">13086 10292 699 0,'-1'-3'447'0,"1"1"-74"16,-1 0 0-16,1 0-26 0,-1 1-17 0,0-1-15 16,0 1-3-16,1-1-39 0,-1-1-13 15,0 2-16-15,0 0-26 0,2-1 0 0,-1 0-36 16,1 2-16-16,1-3-26 0,2 3-10 16,1-1-10-16,0 0-22 0,3-1-4 0,11 0-13 15,0-1 4-15,1 0-2 0,-1-1-10 16,2 1-17-16,2 0-5 0,-5 0 4 0,0 0-8 15,-4 2 23-15,-2-1-23 0,-4-1 2 0,-2 3-3 16,2 0 1-16,-2 0-12 0,-2 0-1 16,-4 0-6-16,0 0-5 0,0 0-2 0,7 9 19 15,-8-3-2-15,0 1-5 0,-1 12-3 16,2-9 7-16,-12 20 5 0,7-9-9 0,2 1-9 16,-6-5-1-16,4 2 10 0,0 1-8 0,0-1-22 15,0-2 15-15,0-3-10 0,2 3 5 16,-1-6-21-16,1-2-21 0,1-3-38 0,0 0-46 15,-1-4-46-15,1 3 15 0,1-3-118 0,-1 1-83 16,1-3 30-16,-1 2-278 0,2-1 47 16,0 1 49-16,0-1 40 0,-1 2 21 15,0-1 44-15,0 1 23 0,-4 3-8 0,-2 5 56 16,-5 4 32-16,1 3 17 0,-2 1 17 0</inkml:trace>
  <inkml:trace contextRef="#ctx0" brushRef="#br0" timeOffset="240044.6697">12413 11094 343 0,'3'-4'384'15,"0"2"-37"-15,-1 0-47 0,0 2-21 16,2 0-2-16,3 2-32 0,-3 0 44 0,8 11-16 16,4 0-8-16,-6 5 10 0,1 3 2 15,0 4-19-15,-3 0 3 0,-1 1-35 0,-1 6-4 16,1 1-19-16,-3 1-14 0,2 0-13 16,-4-1-29-16,0-1-9 0,-2-16 0 0,0 7-25 15,0 3 4-15,0 0-9 0,0-2-19 0,-12 21-12 16,11-31-17-16,1-3 9 0,-2-2 25 15,2-2-34-15,-1-2 9 0,-2-4-9 0,2 0-20 16,-1-1 24-16,1-2-15 0,0 0-25 0,0-3 8 16,1-1-5-16,0 1-10 0,2-2 13 15,4-7-26-15,-1 1 5 0,3-1-10 0,0 3 23 16,2-3-8-16,4 4-18 0,-1-1-6 16,2 0 21-16,-2 4 2 0,4 2-3 0,-1-1-8 15,2 4 8-15,-3 2-22 0,-9 0-2 0,5 0 13 16,16 10 6-16,-14-2-6 0,1 2-1 15,-2 3-2-15,0 0-7 0,-5 2 9 16,0 0-9-16,-1 1 13 0,-6-4-14 0,0 1 1 16,0-13 6-16,0 8 11 0,0 3 3 0,-15 8 2 15,3-9 8-15,1-3-18 0,-1 1 4 0,1-4 5 16,2-1-9-16,0-1-33 0,-1-2-18 16,10 0-51-16,-8 0-20 0,0 0-39 0,1 0 16 15,7 0-111-15,-10 0-22 0,3 0-31 16,7 0 30-16,-8 0-228 0,8 0-6 0,-16-10 39 15,16 7 37-15,-1 2 10 0,2-2 30 16,4 2 54-16,1 0-9 0,12-1 36 0,1 1 40 0,4-2-3 16,-1 0-41-16</inkml:trace>
  <inkml:trace contextRef="#ctx0" brushRef="#br0" timeOffset="240301.3531">12942 11596 609 0,'3'-2'465'0,"-2"0"-79"0,1-1-42 16,0 0-23-16,-1 3-11 0,0 3 2 16,0 0-9-16,1 1-18 0,-1 1-22 0,0 3-13 15,0 12-17-15,0 1-8 0,-1 0-30 0,0-9 13 16,0 4-25-16,0 4-25 0,0 0-24 0,0 1-10 16,0-1-2-16,0-2-17 0,0-2-52 15,0-4-45-15,0-2-39 0,0-3-50 0,0 0 8 16,0-7-145-16,0 0-64 0,0 0 26 15,0 0-256-15,13 11-5 0,-9-11 65 0,3-1 47 16,8-1 19-16,1-4 10 0,-3 0 44 16,5 0 9-16,-2 0 27 0,2-2-10 0,-1-1 4 0</inkml:trace>
  <inkml:trace contextRef="#ctx0" brushRef="#br0" timeOffset="240700.4093">13214 11722 474 0,'13'-15'420'0,"-5"-2"-46"0,-1 2-53 15,0 1 62-15,-1 0-43 0,-4 5-24 0,-2 9-35 16,0-5-13-16,0 5-23 0,0-8-18 15,-14 1-19-15,9 7-2 0,-1 1-10 0,-9 6-17 16,2 0-2-16,-3 3-9 0,4-1-30 16,0 3-13-16,2 0 5 0,4 2-19 0,1-4-16 15,0-2 3-15,4 1-27 0,1-9-5 16,0 6-4-16,0 1-10 0,12 11 13 0,-3-7-24 16,3-2-4-16,2 3 6 0,2-2 3 0,-2 1-23 15,4 2 14-15,-2-4-18 0,1 1 15 0,-4 1-28 16,-1 2 21-16,-1-2-18 0,-3-1 10 0,-2 1-13 15,-4-3 6-15,-2-1-4 0,0-7 9 16,0 0 4-16,0 8 0 0,-21 9 4 16,10-9 4-16,-4-2-3 0,2-5 6 0,-4 2-20 15,2-3 10-15,0 1 4 0,7-1 15 0,-6 0-15 16,-10-11 7-16,10 4-10 0,7-1 8 0,3-1-21 16,2 1 4-16,2 8-8 0,0-11-2 0,12-15 4 15,1 11-4-15,4 0-9 0,-2 5-19 16,1-6-21-16,2 1-35 0,-2 3-44 15,5-1 13-15,-3 4-115 0,-1-3-50 0,-2 4-59 16,0 0 31-16,-1 5-266 0,-6 0 32 0,-2 1 53 16,-1 1 37-16,-5 1 41 0,0 0 0 0,0 0 68 15,0 0 17-15,0 0 44 0,12 11-4 16,-10-6 1-16,-2 1 45 0</inkml:trace>
  <inkml:trace contextRef="#ctx0" brushRef="#br0" timeOffset="241534.159">12676 12250 526 0,'-3'-18'334'0,"3"4"-22"15,-4 1-15-15,-5-1-23 0,4 0-37 0,2 8 2 16,1 0-39-16,-1 1-22 0,0 3-19 0,0 2-17 16,0 0 44-16,1 2-6 0,0 3-8 0,-4 12 19 15,3 4 13-15,1 8 7 0,1 3-5 16,1-2-1-16,-2 6-4 0,2 2-4 0,0-18-27 16,0 11 0-16,0 5-30 0,0 1-8 15,0 1-23-15,0-2-10 0,0-2-15 0,0 0 3 16,0-2-17-16,0-2-1 0,0-5-9 0,0-3 9 15,0-5-16-15,0-5-3 0,0-1 9 16,0-3-2-16,0-8 2 0,0 6-20 0,-1 1-9 16,2-10 21-16,-2 2-26 0,3-2 5 0,-1-2-1 15,1 2-21-15,1 0 3 0,0-2 10 16,6-5-15-16,2-2 7 0,3 6-2 0,2-1-9 16,-4 4 19-16,-1 1-21 0,0 2 6 0,-1-1 4 15,-10 1-19-15,9 0 14 0,5 0-21 0,16 11 16 16,-14-5-8-16,-2 0 1 0,-5-1 8 15,-1 2 16-15,-2-5-27 0,-2 5 9 0,-1-2-2 16,-1 2-9-16,-2-2 15 0,0-1 2 16,0-4 0-16,0 0 5 0,0 8-14 0,-15 9 20 15,4-9 5-15,-1 1-26 0,-4-3 5 0,0-2-11 16,-2 1-21-16,-1-1-27 0,3 2-15 16,-1-2-47-16,5-1-50 0,3-2 16 0,3 0-99 15,0 0-52-15,6-1-45 0,0 0 32 0,0 0-228 16,0 0 12-16,-11-11 75 0,14 8 25 15,1-1 34-15,10-2 45 0,-1-2 4 0,3 2 22 16,1-1 42-16,3 4-12 0,4-2 61 16</inkml:trace>
  <inkml:trace contextRef="#ctx0" brushRef="#br0" timeOffset="241753.239">13008 12765 879 0,'2'0'397'0,"-1"1"-60"0,0 3 32 0,0 1-5 16,-1 1-17-16,-1 2-9 0,2 15-17 0,-1-12-5 15,0 6-34-15,0 5-23 0,0 3-30 16,0 1-37-16,0 2-8 0,0-1-25 0,-12 26-12 16,11-28-14-16,-1-3-24 0,1-1-27 0,0-6-47 15,1-5-36-15,-1-3-22 0,-1-2-62 16,-1-1 8-16,1-1-166 0,2-3 23 0,-3 0-244 16,2-3-35-16,0 1 8 0,1-2 32 15,1 1 24-15,1-2 45 0,-1 1 35 0,1-2 31 16,8-2 24-16,-3-1 8 0,3 2 28 0</inkml:trace>
  <inkml:trace contextRef="#ctx0" brushRef="#br0" timeOffset="242196.9343">13303 12917 759 0,'4'-8'444'0,"-1"1"-8"15,1 1-21-15,-1-1-44 0,-3 1-25 0,0-1-18 16,0 2-30-16,0-1-30 0,0 6-28 15,0 0-27-15,0-6-19 0,-14-3-26 0,8 9-8 16,1 0 4-16,-12 5-18 0,0 2 6 0,0 5-33 16,-1 2 2-16,2 0-16 0,3 2 8 15,0 3-18-15,2-5 2 0,3 3-34 0,2-2 1 16,1-1-3-16,3-5 11 0,2-3-28 0,0-6 12 16,0 0-12-16,0 0-12 0,14 9-5 15,-9-11 18-15,9-5-23 0,2-2 4 0,-1-2-11 16,4-1 18-16,-5 3-21 0,-1-3 12 15,-1 2-20-15,0 1 10 0,-2-2-8 0,-3 4 13 16,-2 3-3-16,-1 1 1 0,4 1-22 16,-5 1 5-16,1 1-13 0,-4 0 21 0,0 0-3 15,0 0-9-15,13 13 0 0,-5 1 23 0,-3 4-24 16,-1 0 20-16,-1 4-3 0,-3 1 12 16,0-13-1-16,0 7-11 0,-10 23-13 0,7-14 2 15,-5-6-1-15,4 2 0 0,-1-6-22 0,2-6-8 16,-1-1-28-16,1-3-44 0,1-2-44 15,2-4 14-15,0 0-154 0,4 5-44 0,-3-7 29 16,1 0-245-16,0-2 1 0,0 0 55 16,0 2 36-16,-2 0 31 0,2 1 33 0,-4-3-8 15,1 3 83-15,-2 0-22 0,1 2 55 0,-1-1 30 16,1 1 14-16</inkml:trace>
  <inkml:trace contextRef="#ctx0" brushRef="#br0" timeOffset="244941.7996">12764 13697 529 0,'0'0'146'0,"0"0"-28"0,0 0-31 16,0 0 11-16,0 0 12 0,0 0-22 15,0 0 7-15,0 0 14 0,0 0-20 0,0 0-6 16,0 0 7-16,0 0-11 0,-26-3 18 0,24 1-4 16,2-1 4-16,-1 1 24 0,1 1-14 15,0-2 3-15,0 0 8 0,-2 2-8 0,0-1-13 16,2 0 13-16,0 0-1 0,-1 1 16 15,1 1-26-15,0 0-18 0,0 0 3 0,0-1-8 16,0-1-7-16,0 1-9 0,0 1 66 0,0 0-1 16,0 0-6-16,0 0 8 0,0 0-12 15,0-7 2-15,0 7 19 0,0 0-14 0,0 0 4 16,0 0-8-16,0-6 4 0,0 6-18 0,0 0-10 16,0 0-12-16,0 0-1 0,0 0-7 15,0 0-1-15,0 0-26 0,0 0 4 0,0 0 6 16,0 0-9-16,0 0 13 0,-8-7-15 0,8 13 16 15,0 0 4-15,2 15-16 0,-2-10 5 16,0 7 1-16,0 5 6 0,0 5 2 0,0 2-18 16,0 1-4-16,0 1 10 0,0 1-6 15,-14 35-13-15,12-33-1 0,2 0-3 0,0-4 8 16,-3 3-14-16,3-19 1 0,0 7-10 16,0 1 2-16,0-1-3 0,0-1 10 0,0-3-12 15,0-4 10-15,0-3 11 0,0-3-15 16,0-1 12-16,0-7-23 0,0 7 1 0,0-7 4 15,0 0-5-15,0 0 7 0,11 5 12 16,-10-8-30-16,0-2 9 0,0 3-9 0,0-4-9 16,-2 2 11-16,2 0-15 0,-1-1 8 0,0 0-1 15,2 1-12-15,-1 0 10 0,0-1 6 16,-1 5-24-16,0 0 21 0,6-16-11 0,-3 11-11 16,8-7 16-16,-3 2 8 0,1 3-7 15,3-1-7-15,-4 4-4 0,-1 0 22 16,2 2-17-16,-9 2 3 0,0 0 12 0,8 0-16 15,5 10 13-15,-3 0-5 0,0 1-1 16,-2 0 12-16,-4-1 9 0,4 2-14 0,-4 3 9 16,-1-5 1-16,-3-1-3 0,1 0 7 15,0 2-19-15,-1-5 20 0,0-6-16 0,0 0-1 16,0 8 12-16,-12 13-8 0,5-13 16 0,0-1-14 16,-2 3 5-16,-4-1 7 0,1-2-15 0,-5 3 8 15,0-3-46-15,0-2-25 0,1-1-27 16,-2 2-18-16,7-1 10 0,0-2-82 0,4-3-19 15,7 0-45-15,-6 0-44 0,6 0 26 16,-11-13-209-16,8 6-32 0,3 0 57 0,5-10 28 16,4-1 30-16,0 2 19 0,3-1 38 0,2 2 46 15,3 1-9-15,2 2 19 0,1 4 29 0</inkml:trace>
  <inkml:trace contextRef="#ctx0" brushRef="#br0" timeOffset="245387.9833">12991 14180 830 0,'-2'0'404'0,"-1"0"-86"0,1 2-39 15,0-2 41-15,0 0-26 0,0 0-36 0,-1-2-13 16,1 2-9-16,1-2-23 0,-1 0-18 0,2-1-13 16,0 1-20-16,0-1-11 0,2-1 1 0,9-6-17 15,-5 3-9-15,0 1-7 0,1 1-12 0,0-1-20 16,0 4-2-16,-2 1-14 0,2-1-5 15,-1 2-13-15,-6 0-9 0,0 0 5 16,28 11-8-16,-16-2-5 0,-2 1 5 0,-4 3-7 0,0 2 3 16,-4-1-8-16,-2-2 0 0,0-12 5 15,0 14 2-15,0 1 1 0,-17 16 4 0,8-16-7 16,-2 1-17-16,1-4 11 0,-1-3-5 0,-2-1 0 16,0 0-8-16,3-2 9 0,-1 1-9 15,0-3 0-15,1 1 3 0,2-2 2 16,1 1-13-16,2-2 4 0,-1 1 0 0,1-2-5 15,2 3-4-15,0-4 19 0,0 0-10 0,2 3-6 16,0 1 12-16,1-4 4 0,0 0 3 0,0 0-14 16,11 2-8-16,7 2 17 0,-2-7-23 15,-6 3 0-15,19-10-29 0,-8 5-29 0,2-4-14 16,0 6 8-16,2-3-144 0,-1-2-41 16,-2 0-50-16,2 0 28 0,0 0-258 0,1 1 36 15,-6 2 38-15,2-3 31 0,-4 0 44 0,-2-1 42 16,1 0-11-16,-2 1 30 0,-3-1 24 0,1 0 13 15,0-2 14-15</inkml:trace>
  <inkml:trace contextRef="#ctx0" brushRef="#br0" timeOffset="245704.2796">13415 14165 1026 0,'-1'-2'438'16,"1"1"-64"-16,-2 1-10 0,0 2-8 0,1 0-17 16,-3 2-16-16,2 1-29 0,-2-1-10 15,0 14-9-15,-1-3-25 0,0 4-12 0,2 0-41 16,0 1-22-16,1-1-17 0,2-8 8 0,0 2-40 15,0 2-11-15,11 16 1 0,-8-21-6 0,5 1-11 16,5-3-25-16,-2-5-10 0,-11-3 0 16,13 0 13-16,0 0-25 0,18-17-10 15,-12 2 12-15,-2-2 4 0,1-2 6 0,-5-3 2 16,1 3-7-16,-6-2-5 0,0 3-5 0,-4-1-5 16,-2 3-4-16,-2 8 2 0,0 0-11 0,-16-13-1 15,5 11-14-15,-5 3-4 0,-1 0-1 16,-2 3-44-16,-2 0-42 0,-1 1-40 15,2 1-63-15,6 2 16 0,1-1-133 0,2-2-41 16,1 2 30-16,4-3-282 0,1-1 36 0,2 2 47 16,-3-11 51-16,1 0 11 0,-2-3 43 15,7-3 32-15,0 8 38 0,0-9 5 0,10-30-18 16,-4 18 76-16,3 0-30 0</inkml:trace>
  <inkml:trace contextRef="#ctx0" brushRef="#br0" timeOffset="247301.6185">12018 9711 403 0,'0'0'297'0,"0"0"-54"16,0 0-9-16,0-14-43 0,0 14-14 15,-25-19-10-15,24 16-15 0,-1 0-31 0,0-1 9 16,0 4-12-16,0 0-21 0,0 0 0 0,0 2-10 16,0 1-6-16,0 1 9 0,-4 9 0 15,3-1-1-15,1 5 2 0,-2 3-14 0,0 1 13 16,4 0 10-16,-2 1 5 0,-1 2-29 0,1 0 4 16,0 3 9-16,0 1-4 0,-2-1-20 15,1 0-7-15,1 2 28 0,0 4-11 0,1-3 0 16,-3-1-25-16,4-14 42 0,0 9-21 0,0 5 11 15,0 3-12-15,13 38-4 0,-9-34 5 16,0 1 8-16,-2 0-13 0,-1 0 0 0,0 0-4 16,0 4-6-16,-1-20 0 0,0 11-4 0,0 7-8 15,0 0 5-15,0 2-8 0,0 0-6 16,-12 44-2-16,10-41 0 0,-1-2 4 0,0-1-18 16,1 1 5-16,-1 2-1 0,-1-1 7 0,3-3-4 15,-1 0 0-15,1-3 1 0,0-2 14 16,1 2-8-16,0-20-1 0,0 9-5 0,0 5 12 15,0 2-9-15,0 0-3 0,0 1-4 16,-11 34 9-16,8-35-10 0,1 2 6 0,0-2-15 16,-1 1 9-16,-1 5-6 0,2-3-2 15,0 1-4-15,0 0-6 0,0 1 10 16,1-3-5-16,0 0 4 0,0 1 1 0,0-4 10 16,-1 0 16-16,1 1-13 0,0-1 4 0,0 1-6 15,-3-4-17-15,2 5 11 0,1-5-4 0,-3 3-9 16,4-1 21-16,-2 0-12 0,2-1-2 0,0-15 13 15,0 7-4-15,0 4-10 0,0 2 0 16,0 0-5-16,0 3 23 0,0-1-9 0,0 0-13 16,0-1 5-16,0 1 4 0,0 0-10 15,0 1 20-15,6-1-4 0,-6 1 9 0,0-2-24 16,15 32 14-16,-13-32-7 0,0-1-3 0,1 0-8 16,1-2 4-16,-1 3-4 0,-1-1 9 15,2-3-8-15,-1 7 16 0,2-1-13 16,-1-1 18-16,-1 0-16 0,2-3 7 0,0 3-4 0,0-1 17 15,0 0 3-15,1 0-22 0,-1 0 2 16,-1 5 4-16,-1-7 4 0,0 4-4 0,-2 0 0 16,1-1-3-16,2 1 6 0,-2-2-15 15,2 0 12-15,-3-3-1 0,1-1-3 0,0 0 7 16,2 4-14-16,0-4 3 0,0 0 11 0,-1-4-6 16,-1 4-2-16,2-1 0 0,1 2 7 15,-2 2-7-15,2 1 4 0,0-1-2 0,-1 0 19 16,0 2-4-16,-1 1-4 0,4-4 12 0,-3 2-16 15,-2 1 0-15,3 1-1 0,-2-1-17 0,4 0 8 16,-3-1 3-16,3-2 15 0,-2 2-4 16,1 0-2-16,-1-3-2 0,-1 0-3 0,3-3-28 15,-4 2 16-15,-1-2 8 0,3 0-3 0,-1-2-1 16,-2 1-1-16,1 2 8 0,0-3 4 0,-1 1-9 16,0-1 1-16,-1 1-22 0,-1 1 26 15,1 1-21-15,-1-14 29 0,0 6-29 0,0 3 14 16,0 2-22-16,0-2 22 0,0 2-2 15,0 0 14-15,0 0-31 0,0-2 19 0,0 0-18 16,-14 20 15-16,12-22-18 0,-1 0 20 0,2-2-19 16,-3 0 22-16,1 1-3 0,-1-4 11 0,3 0-32 15,-1-3 14-15,1-2-10 0,-1-2 4 16,1 1 0-16,0-3-64 0,1-2-7 16,-1-1-55-16,0-1-33 0,0-5-13 0,2-13-33 15,-3-3 20-15,2 8-96 0,0-9-38 0,0-7-32 16,0-5 31-16,12-44-253 0,-8 25 34 0,2-5 54 15,0-7 10-15,-1-7 38 0,1-2 72 16,3-7 8-16,-4-5 27 0,-1-10 37 0,-1-4 39 16,1-4-4-16,2-4-6 0</inkml:trace>
  <inkml:trace contextRef="#ctx0" brushRef="#br0" timeOffset="251237.065">12049 9653 507 0,'2'-4'269'0,"1"1"-29"0,-1 1-32 15,0 0-32-15,-1-1-15 0,1 3-28 0,-2 0-8 16,0 0-7-16,0 0-23 0,7-8-2 0,-4 8-4 15,0 0-2-15,-1 0-6 0,2 0-3 16,1 0 14-16,0 1-13 0,1-1 13 0,-6 0 8 16,14 0-11-16,1 0-12 0,3 0 3 0,5 0-12 15,1 0 23-15,0 0-25 0,2 0 16 16,2 0-27-16,3 0 13 0,1 0-28 0,2 0 23 16,2 0-19-16,0 0 1 0,3 0 6 0,0 0-9 15,1 0-10-15,1 0 13 0,0 0-4 0,1 0-9 16,41 4-12-16,-42-1-8 0,-1 3 17 15,1-2-11-15,-1 0 4 0,0 1 5 0,2-2-10 16,-1 3-1-16,2-2 9 0,1 2-20 16,0-3 11-16,-1-1-7 0,3 1 7 0,-1 0-7 15,4-1-8-15,1 1 30 0,-1-2-15 0,-1 2 4 16,3 0-11-16,-6-2-1 0,0 0 18 0,-4 3-1 16,1-1-16-16,-1-1-8 0,-1 1 8 15,-2-3 0-15,-18 0-2 0,8 0 1 0,3 0-1 16,2 0 16-16,2 0-1 0,34 12 0 0,-31-7-2 15,-3-3-1-15,4 3-2 0,1-3-3 16,4 1-14-16,0 1 2 0,0-1 9 0,0 0-12 16,3 1 22-16,-2 0-12 0,0 0 7 0,-2 0-16 15,2 1 0-15,-3-2 2 0,1 0 1 16,-2 1-1-16,-3 1-9 0,4-3 1 0,-3 1 0 16,1 1 29-16,-2-1-14 0,3-3-7 0,-2 5 12 15,1-3-11-15,3 1 1 0,-1 1-28 16,0-2 12-16,0 0 1 0,2 2 15 0,-1-2 2 15,-1 0 0-15,1 1 3 0,0-1 0 0,-5-2-17 16,0 3 13-16,1-1 8 0,-5-1-5 16,1 0 7-16,-1 0-16 0,-16-1 1 0,11 0-1 15,1 0 1-15,3 0-6 0,3 0 3 0,-2 0 4 16,1 0 8-16,-1 0-2 0,0 0-9 0,-1 0 5 16,2 0 4-16,-2 0-5 0,30 9 7 15,-31-9-16-15,-1 0 6 0,3 1 0 0,-1-1 0 16,-17 0-4-16,6 0 17 0,7 0-20 15,1 0 7-15,1 0 2 0,3 0-1 0,1 0-1 16,0 0 4-16,35-10-5 0,-33 9 5 0,-1 1 1 16,5 0-11-16,0 0 1 0,2 0 0 15,1 0-8-15,-23 0 11 0,10 0-1 0,5 0-1 16,2 0 3-16,2 0-1 0,1 0 20 0,43 11-15 16,-45-10-9-16,0 2 17 0,1-1-1 15,-1-1 0-15,-20-1-18 0,9 0 1 16,5 0 0-16,2 0 18 0,0 0 4 0,-1 0-15 15,39-11 3-15,-36 9-13 0,3 0 6 0,-1 0 5 16,-1-1 0-16,2 3-6 0,-2-2 5 0,0 2 2 16,-1-3 0-16,1 3 9 0,-4-1-1 15,1-2-2-15,-1 1-16 0,2 2 23 0,-1-1-2 16,-1 1-2-16,3 0-17 0,0-2 13 0,0 1-8 16,0 1-16-16,3 0 18 0,-2-2-13 0,-1 1-3 15,3 0 3-15,-1 1-5 0,-1-1 6 16,2 1-9-16,1-2 2 0,5 2 1 15,-1-1-3-15,1 1 3 0,-23 0 2 0,12 0 2 16,6 0 12-16,4 0 0 0,1 0-24 0,1 0 16 16,-2 0 1-16,2 0-8 0,-4 0-7 0,0 0 10 15,-3 0-15-15,-1 0 3 0,39-6 11 0,-44 1-14 16,-1 1 3-16,0-4-11 0,-1 2 24 16,-1 0 0-16,1 1 2 0,-3 0-19 0,2-2 20 15,-1 5-17-15,3-3-9 0,1 1 27 16,-2 1-12-16,-1 0 14 0,1-2-7 15,4 5-4-15,-1-1 12 0,-3 0-10 0,1 1 11 16,2-2-8-16,-3 1 6 0,-3-1-7 0,2 0 7 16,-16 2 11-16,8 0 6 0,3 0-24 0,3 0 12 15,2 0-2-15,3 0-7 0,0 0 7 16,2 0 6-16,-1 0 4 0,-1 0-14 0,0 0 6 16,33 12-5-16,-37-11-5 0,-4 2-1 0,0-2 5 15,-2-1 12-15,-3 2-11 0,-6-2 12 0,-15 0-12 16,12 0 11-16,-3 0-11 0,0 0 15 15,-1 0-13-15,-1 0 2 0,-7 0 5 0,9 0-11 16,-2 0-3-16,-7 0 13 0,8 0 5 16,0 0-14-16,-2 0 16 0,5-10 2 0,-5 8-8 15,0 2-12-15,-1-2 17 0,0 1-12 16,1-3 17-16,-2 4-23 0,0 0 15 0,1-2 6 16,-1-1-16-16,-2 3 2 0,1 0 8 0,0 0-20 15,0 0 14-15,0 0 8 0,-3 0-9 16,0 0 3-16,0 0 10 0,0 0-18 0,0 0 12 15,0 0 0-15,11 9 3 0,-11-4-19 0,0-2 2 16,-3 1 8-16,3 0 2 0,0 2-10 16,-2-1 0-16,3 2 19 0,-1-7-1 0,0 12-3 15,0 1 19-15,0 4-2 0,13 16 9 16,-9-16-16-16,1 0-1 0,0 1-2 0,2 0-1 16,0 1-1-16,-1-1 40 0,2 0-7 0,-1 1 10 15,0 0-5-15,-1 0 5 0,1 2 16 0,-2 1-12 16,1-1-2-16,1 3 4 0,-2 4-8 15,1 1 5-15,0-2 2 0,0-1 6 16,0 3 3-16,0-1-8 0,1 2 17 0,-1-1-10 16,2 0-12-16,-1 1 3 0,-1-1 6 0,1 2-1 15,-2 0-13-15,2 3 11 0,-2-1-15 16,2 2-3-16,-3-2 1 0,0 2 3 0,-2-1 0 16,1 1-6-16,1-3-1 0,-3 4 2 0,0-4 2 15,0 2-8-15,0 2 13 0,1 0-2 16,-1-3-19-16,2 2 10 0,0-1 9 15,0 0-11-15,0 0 4 0,2 3 0 0,-1-1 10 16,1-2-2-16,0 2-8 0,-1 1-12 0,1-1 0 16,-1 3 15-16,1-2-9 0,0 1-10 15,0 1 11-15,0 2-22 0,-1-1 21 0,0 0-21 16,0 2 3-16,-2 2-3 0,-1-2 7 16,3 3-6-16,-2-4 19 0,-1 0-12 0,1 0-9 15,-1 1 10-15,-1-4 3 0,0-18-7 16,0 11 20-16,0 3-26 0,0 3 11 0,0 2-9 15,0 1-8-15,0 0 7 0,0 0 6 0,0 1-9 16,0 0 24-16,0 0-24 0,-11 44 1 16,6-42-14-16,2 1 8 0,-2-2 3 0,-1 3 5 15,0-1-15-15,-1 0 2 0,1 1 6 0,2-1 3 16,-2 0-12-16,3 0 7 0,-1-1-3 0,0 2 10 16,1-2 3-16,-1 2-9 0,0-2-11 15,2 1 12-15,-3-3-13 0,3 1 12 16,-1-2 6-16,1 1 5 0,0 0-17 0,2-21-7 15,0 12 18-15,0 6-15 0,0 2 6 16,14 43 1-16,-6-39 7 0,3-2 6 0,-1 0-3 16,-1 1 0-16,3-3 4 0,-1 3-1 0,2-4-1 15,0 0 1-15,-3 0 0 0,1-3-2 0,-4 0 22 16,1 0-4-16,0 2-30 0,-1-1 2 16,-4 1-1-16,0 2 9 0,0 2-12 0,1 1 6 15,1-2-2-15,0 0-10 0,0 2 2 16,3-2 0-16,1 1 8 0,3-1-5 15,-3-3 0-15,0-1 36 0,-2-1-19 0,0-2 2 16,1-5 1-16,-2 5-1 0,-1-5-14 0,-2 4 1 16,2-3 10-16,-3-1-1 0,-1-3-10 15,-1-11-11-15,0 2 1 0,0 4 2 0,0-1-1 16,0-3 3-16,0 0 0 0,-10 15 0 0,8-23 19 16,1-1 9-16,-1-2-2 0,2-6-31 15,0 0 1-15,0 7 0 0,0-7 10 0,0 9-2 16,0-2-2-16,0-7 0 0,0 6 1 15,-15 4-7-15,3-3 10 0,-3-1-2 16,-2-2 30-16,-2 1-3 0,1-2-2 0,-2-1-3 16,-3 2-30-16,2 0 1 0,-6 0 7 0,2 1 1 15,0 3 0-15,-2-1-14 0,-3-2 2 0,1 1 32 16,2 0-10-16,-2 0-1 0,1 2-1 0,0 1-1 16,-2 0-19-16,2 0 1 0,0 0 6 15,1-3 25-15,-3 5-2 0,0-4-34 0,2 3-7 16,-3-4 14-16,2 1 1 0,-2-3 14 0,-1 1-4 15,-1 2-7-15,0-3 4 0,-1 0-3 16,-3 0 8-16,0-2 1 0,0 1 15 0,-1 1-5 16,-4 0-18-16,1-2 4 0,-1 0 0 0,-2 1 0 15,-3-1 0-15,-2-1-8 0,-1 3 8 16,0 0-1-16,2 0-13 0,0 1 1 0,1-3 12 16,2 3-7-16,0-3-1 0,1 3 2 0,2-3 6 15,1 2 0-15,2 2-8 0,0 1-4 16,0 0 3-16,1-1-8 0,-3 2 1 0,0 1 1 15,1 0 13-15,-2 1-4 0,-2-2-2 16,0 3 25-16,1-2-2 0,-2 1-25 0,0 0-12 16,1 0 17-16,-1 3 5 0,2-2-1 15,1-5 17-15,0 3-3 0,0-2-1 0,-2-2-2 16,3 0 0-16,-3-2-9 0,5 2 0 0,-1-4 0 16,0 1-1-16,1-2-2 0,1 4 1 0,18-4-11 15,-9 0 0-15,-7 0 4 0,-2 0 9 16,-3 0 0-16,-2 0 0 0,-1 0-1 0,-2 0-1 15,1 0 1-15,0 0 0 0,-1 0 0 0,0 0 0 16,0 0 3-16,3 0 1 0,0 0-35 16,-44 1-3-16,48 3 17 0,-2 3-5 0,-1-2-9 15,-1 3-8-15,4-4 22 0,0 1-11 0,-1 1 13 16,-2-2-9-16,2 3-5 0,0-4 18 16,-3 1 3-16,3-3 7 0,-2 0-9 0,-2-1 27 15,24 0-27-15,-11 0 4 0,-6 0-10 0,-3 0 11 16,-3 0-7-16,-40-10 5 0,43 8-2 15,2 0-27-15,-1 0 39 0,2 1 1 0,0 0-37 16,3 0 2-16,-1 0 12 0,-1 0 9 0,-2-1 19 16,3 2-26-16,18 0-4 0,-8 0 17 15,-4 0 2-15,-3 0-9 0,-1 0-5 0,-32 11 32 16,33-8-19-16,1 0-9 0,0-2 8 0,5 2 0 16,-1-2 0-16,0 1-12 0,5-1-4 15,-2 1-9-15,1 0 17 0,0 0-27 0,12-2 4 16,-7 0-13-16,-5 0 18 0,-1 0 10 0,-3 0-13 15,-2 0 0-15,-29 9 9 0,26-7 0 16,1-1 1-16,-3 3 1 0,3-2 17 0,-1-1-14 16,-2 0 10-16,2 2-12 0,-1-1 30 0,6-2-5 15,-5 2 2-15,1-2-12 0,0 1 9 16,1 1-3-16,1-2-7 0,14 0-19 0,-10 0-5 16,-2 0-3-16,-3 0 16 0,-3 0-4 15,-1 0 3-15,0 0-3 0,1 0 2 0,-1 0-8 16,-2 0 13-16,-2 0-9 0,0 0 10 0,0 0-1 15,-39-12 6-15,39 9 1 0,-5 3-17 16,5-4 16-16,0 2 3 0,2 0-9 0,-2 1 3 16,-1-2 11-16,2 3-7 0,1-2-6 15,4 1 7-15,-4-1 0 0,18 2 12 0,-9 0-5 16,-5 0-2-16,-2 0-7 0,-1 0 10 0,-1 0-13 16,0 0 18-16,-36-11-7 0,36 10 2 0,0 1 1 15,0-1-7-15,2-1-4 0,16 2-10 16,-9 0 10-16,-4 0 5 0,-2 0-4 0,-1 0-3 15,-2 0 1-15,1 0-4 0,2 0 5 16,-3 0-6-16,1 0 11 0,0 0 6 0,0 0-5 16,-3 0 4-16,2 0-3 0,-2 0-8 15,2-6 7-15,0 6-3 0,-37-11-6 0,39 9 2 16,-3 2 5-16,3-4 5 0,3 1-10 0,0 1 9 16,1-1-6-16,-1 1 10 0,5 0-2 15,1-1-2-15,2 1 2 0,-1 0-4 0,4 1 2 16,-4 1 5-16,3 0-17 0,10 0 18 0,-6 0-5 15,-3 0-8-15,-1 0 10 0,-2 0-9 0,0 0 9 16,1 0-9-16,1 0 8 0,1 0 7 16,3 0-5-16,1 0-15 0,4 0 17 0,-9-8 1 15,14 4-8-15,1 2 7 0,1-2-12 0,-1 0 11 16,-2-6-12-16,1 4 8 0,-4-5-3 16,2 7-4-16,2-1 8 0,2 0-2 0,-1 0 4 15,-2 2-11-15,1 0 7 0,-8-1 6 0,4 1-11 16,1-1 6-16,0 2 4 0,1 0-1 15,2-1-6-15,0 2 0 0,1-1 10 0,1 0-10 16,-2 0-4-16,2-2 8 0,-1 3-8 0,2-2 2 16,-1 2 8-16,-1-2-15 0,1 1 13 0,1 1 0 15,0-1-8-15,0 0 8 0,0 1 2 16,-2-1-4-16,-1 1 4 0,2-1-6 0,-3 1 5 16,3 1 3-16,-3-2 0 0,2 1-5 15,-1 0-8-15,1 0 0 0,0-2 13 0,0 3 1 16,0-3-4-16,2 3 0 0,-1-2 7 0,0 1-15 15,2-2 7-15,-1 0-8 0,0 1 4 0,-1-1-1 16,-5-9 4-16,1 7-6 0,0-2 0 16,2 1 9-16,2 0-9 0,0 1 1 15,0 0 10-15,-7-2-1 0,2-2-6 0,2 2-4 16,-3-2 11-16,2 2-3 0,3 2-3 0,1-1 6 16,-2 1-6-16,3 1-3 0,0-1 6 0,0 0 6 15,-2-8-5-15,1 0 2 0,0-1-8 0,1-3-6 16,0-3 11-16,-1 1-2 0,1-6-12 15,0-2 11-15,0-3-17 0,-1 1-11 0,0-2-6 16,0-3-12-16,-1 0 1 0,0-2-18 0,0-3-6 16,-1 1-17-16,0-3 8 0,1-1-64 15,-1-3-45-15,-2-3-40 0,2-2-24 0,2-2 24 16,0 2-273-16,-2-5 25 0,2-3 43 0,3-3 47 16,2-4 9-16,0 29 2 0,0-19 61 15,24-86 21-15,-2 49 24 0,6-5-25 16</inkml:trace>
  <inkml:trace contextRef="#ctx0" brushRef="#br0" timeOffset="252803.7556">13699 9753 553 0,'0'0'183'0,"0"-13"-22"16,0 13-6-16,0 0-32 0,0 0-7 16,0 0 0-16,0 0 7 0,14 0-19 0,3-22 5 15,-13 22 5-15,0 1-2 0,1 3-15 16,1-1-1-16,6 4-6 0,2 3 20 0,1 2-12 15,2-2 13-15,2-1-23 0,1 6-3 0,-1 2 3 16,-2-3-15-16,0 4 9 0,0 1-19 0,-2 5 23 16,-3-6-22-16,1 5 7 0,-1-1-8 15,0 2-5-15,-3 2 3 0,-1 3 25 0,1 1-17 16,-2 2-14-16,-2 1 14 0,2-1-23 0,-3 3-9 16,0-1-4-16,-1 0 39 0,-1 3 1 15,3-1-24-15,-3 0 24 0,0 1-9 0,1-1-5 16,0 3 1-16,2-3-2 0,-2 4 1 0,3 2-6 15,-1-3 12-15,0-1-3 0,1 0-5 0,-1 2-8 16,1-2 6-16,-2-2-1 0,0 1 0 16,-2-1-9-16,0 1 5 0,2 1-12 0,-1-1 1 15,1 1-1-15,2 1 11 0,-4 0-10 16,2 2 7-16,4 0-9 0,-2 1-4 0,2 1-2 16,0-2 2-16,1 2-7 0,0 1 11 15,2-3-5-15,-1-2-2 0,-4 2-2 0,1-2 8 16,0 2 1-16,-2-2 3 0,-1 0-3 0,-4-2-12 15,2 3 10-15,-2-1 6 0,1 1-2 16,-1-20-15-16,0 9 29 0,0 5-7 0,0 4 6 16,0 1-11-16,0 3-13 0,15 43 15 15,-6-42-9-15,0 0-4 0,0-2 5 16,2 1-1-16,-2-3 14 0,2-1-24 0,-2 1-6 16,0-6 12-16,0 2-14 0,-3-1 15 0,2-1 2 15,-3-2-12-15,-1 1 5 0,2 1-10 0,-3 1 4 16,1 2-4-16,-2-1-3 0,0 1-5 15,0 1 6-15,0 1-6 0,-1-1 9 0,1 2-14 16,-1 1 9-16,1 2 7 0,0-4 1 16,-2-1 7-16,4 0 7 0,1 0-19 0,1-4 25 15,-1 2-19-15,2-1-7 0,-4-2 3 0,1 2 10 16,0-1-19-16,0-1 14 0,-1 3 5 16,-1-2-23-16,-2 1 11 0,0-16-2 0,0 10-12 15,0 7 6-15,0 0 12 0,-11 41-4 0,8-36 1 16,1-2-9-16,0-1 9 0,2-1-11 15,0-19-2-15,0 10 32 0,0 2-19 0,0 4-2 16,0-1-14-16,0 0 0 0,0 0 16 0,0-1-2 16,11 31-4-16,-8-33 0 0,1 0-2 0,0 2-3 15,-1-1 11-15,-1 4-1 0,0-3-2 16,-1 3-1-16,1-3-1 0,0-2-2 0,0 1 0 16,-2-2 3-16,3 0-15 0,-1-2 2 15,-1 1 9-15,-1-15 20 0,0 7-3 0,0 2-41 16,0 1 2-16,0 0 19 0,0-2-2 0,17 21 6 15,-15-21-12-15,0-2 0 0,0-1 9 0,1 3 0 16,-1-4-1-16,-2-6 3 0,0 5-5 0,0 5-1 16,0-2 0-16,0 3 2 0,0-1 23 15,0 3-17-15,0 0 7 0,0-1-21 0,-7 23 1 16,7-24 6-16,-2 2-5 0,0-2 3 0,-2-3 18 16,2 4-2-16,0-2 6 0,2-3-30 15,0-8 16-15,0 2-18 0,0 3 30 0,0 2-19 16,0 0-9-16,0 2-2 0,0-1 27 15,10 15-11-15,-10-10 4 0,0-3-24 0,0-11 19 16,0 5-1-16,0 1 3 0,0 0 4 16,0-4-5-16,0-1-16 0,0 0 5 0,0-2 19 15,0-7 2-15,0 7-14 0,-10 3-3 0,8-10 12 16,0 1 0-16,2-2-79 0,0-2-33 0,-3-1 6 16,1-2-40-16,2-1-27 0,-1-8 3 15,0-8-41-15,1 11 20 0,0-5-62 0,0-5-43 16,0-3-7-16,0-3-22 0,16-27-23 0,-9 24 31 15,-1-3-222-15,5-4-2 0,2-2 62 16,-2-7 48-16,5-5 42 0,1-9 8 0,2-2 19 16,1-9 35-16,2-7 27 0,2-5 37 15,2-7 0-15</inkml:trace>
  <inkml:trace contextRef="#ctx0" brushRef="#br0" timeOffset="254265.1423">15742 9904 448 0,'4'-8'130'0,"1"2"-4"15,-1 0-24-15,0 0 23 0,0 3 7 0,-1-1-31 16,2-1-5-16,-3 3-28 0,0 0-6 0,1 0 12 15,-1 1-4-15,-2 1-7 0,2 1-2 16,-2 0-16-16,0 2 12 0,0-3 3 0,0 3 0 16,0 1-12-16,0-1 4 0,0 1 9 0,0-1-6 15,0 1 10-15,0 1-3 0,0-2 10 0,0 2 5 16,0-1-10-16,2 1-13 0,-2-5 9 16,7 19-7-16,-1-4 10 0,2 1-13 0,0 1 13 15,-3 0 0-15,1 3 6 0,2 4-9 16,-4 1-3-16,3 4 5 0,-3 0 2 0,0 0-1 15,1 2-8-15,-1 1-1 0,-1-2 6 16,-1 2 11-16,5 0-12 0,-3 1 22 0,1-1-27 0,-1 2 3 16,5-4-2-16,0 2-13 0,0 1 6 15,-3 0-7-15,2 0-6 0,-1 0-5 0,3-1-2 16,-3 3-5-16,2-1 0 0,-2 1 3 16,-3 2-3-16,3-2 25 0,-5 4-6 0,6-3-25 15,-6 3-2-15,0-1 27 0,-2 2-14 16,2 2 9-16,-2-21 8 0,0 9-9 0,0 7-19 15,0 7-3-15,0-1 10 0,0 3 1 0,0-1-4 16,0 2-2-16,11 46-16 0,-5-45 22 16,-2-1 3-16,0-1-6 0,3-2 4 0,-3 2-11 15,0-3-7-15,1 3 19 0,2-1-2 0,-2 2-11 16,5 0-2-16,-5-1 12 0,4 6-17 16,-2-3 10-16,1 4 0 0,-1 1-4 15,0-2 13-15,-2 2-4 0,2-2-6 0,-3 1-4 16,2 3-6-16,-1-5 4 0,2 0-2 0,0-2 9 15,1 2-3-15,1-2 3 0,-1 1-1 16,0-1-1-16,-1-3 10 0,2 3-9 16,-2-2-2-16,0 1 5 0,-3-1-7 0,0-1 8 15,1 4 0-15,-1-1 1 0,-4-1-7 0,3 3 8 16,-3-27 0-16,0 17-1 0,0 8-1 16,0 3-2-16,-14 59-2 0,10-52 5 0,-1-3-8 15,3 0-14-15,0-3 2 0,2-2 15 0,0-25 10 16,0 11 3-16,0 4 0 0,0 2 4 15,0 2 1-15,11 40 1 0,-7-50-16 0,-2 3 1 16,3-1 5-16,0-5-6 0,2 3 9 16,-1-3-9-16,-1 1-1 0,1-1 13 0,2 0-12 15,0 2-3-15,1 1 17 0,-1 0-24 16,2 0 5-16,-1 2-5 0,-2 0 3 16,2-1 5-16,-2-1-6 0,-1-2 2 0,1 2 2 15,3-3-2-15,-6 1-5 0,2-4-11 0,-1-2 19 16,1 1-11-16,-1-2 7 0,0 1-9 15,-1-4 5-15,-1 0-10 0,1-2 5 0,0 4 2 16,-2-3 3-16,3 2-17 0,-3 1-1 16,3-4 15-16,-3 2 7 0,2 0-22 0,1 0 17 15,-5 0-14-15,6 1 5 0,-3-1-13 16,1 0 7-16,-2-1-2 0,2-1 15 0,-3-1-15 16,0-5 10-16,1-1-14 0,-2-7 1 15,0 1 9-15,0 0 3 0,0-1-3 0,0 1 17 16,0-2-24-16,0 1 19 0,0 0-2 15,10 5-7-15,-9-7-6 0,1-1-5 16,-2 0 5-16,0 0 14 0,2 1-16 16,0-4 6-16,0 3-13 0,-2-2 6 0,2-2-31 0,-1 0-22 15,1-1-26-15,-2-5-13 0,3 1-31 16,-1 0 12-16,0-2-91 0,3-10-8 0,-3-2-17 16,2-3-45-16,3 2 25 0,0-1-142 15,2-1-96-15,1-2 35 0,2 2 9 0,2 0 11 16,2-4 83-16,1-1 0 0,4-5-5 0,0-5 69 15,2-2 7-15,0-6 5 0</inkml:trace>
  <inkml:trace contextRef="#ctx0" brushRef="#br0" timeOffset="255591.1884">17910 9837 365 0,'0'-5'192'0,"0"1"-10"0,0 1-24 16,2 0-5-16,-2-1-28 0,0 1-6 16,0-1-10-16,2 1-20 0,-1 1-4 0,0 2-16 15,-1-3 3-15,2 3-9 0,-1 3-3 16,0-3 2-16,0 5-21 0,4 10 12 0,3 1 10 16,-1 2 12-16,1 3-13 0,0 1 7 0,-1 1 2 15,1 2-3-15,2 0 7 0,-1-2-8 16,-1 2-11-16,0 2 6 0,-1 0-5 0,0 3-12 15,-1 0 16-15,2 3 5 0,-3 2-8 16,1 0-1-16,0 4 14 0,0-1-10 0,-1 4 5 16,3 2 1-16,-3 4-13 0,0 5 20 15,-2 3-7-15,1 0 4 0,-3 2-15 0,0-1 4 16,-1 1-6-16,0-29-5 0,0 16 21 0,0 6-8 16,0 6-7-16,0 3 33 0,14 64-13 15,-7-59 0-15,0 0-10 0,2 0-27 0,0 2 17 16,1 0-3-16,0-1-11 0,3 1 3 0,-2-1-7 15,0 1 4-15,0-4-10 0,0 1 12 16,-3 0-13-16,-1-4 2 0,-2 4-3 0,-3-7-5 16,-1 2-8-16,-1-1 12 0,0-30 3 15,0 14-20-15,0 4 10 0,-14 49-17 0,10-46 18 16,-1-2-12-16,-2 2 15 0,2-1-10 0,-2 0 7 16,2 3 9-16,0 2-17 0,1 1 3 15,0 0 3-15,2 0-1 0,-1 0 2 0,1-3 0 16,-2 2-2-16,4-3 3 0,0-25-17 0,0 11 17 15,0 6-7-15,0 3 8 0,0-2-2 0,0 1-3 16,0 1-6-16,0-1-2 0,0 0 10 16,0-1-6-16,0-1-1 0,0-1 4 0,-6 39 0 15,2-41-15-15,0-1 9 0,1-1 2 16,-1 1-4-16,0-1-1 0,0 1 4 0,0-1 10 16,1 4-6-16,1 0 10 0,0 1-1 0,1-1-9 15,1-22 4-15,0 12-2 0,0 3-5 0,0 2 7 16,0 1 4-16,0-1-3 0,0 0 5 0,0-1-2 15,0-2-17-15,12 37 4 0,-12-36 7 16,3-2-2-16,-2 3-10 0,0-2 6 0,1-1-18 16,-1 0 10-16,0 0 9 0,0 2-9 15,1-2 4-15,0-2-8 0,0 2-5 0,1 0 10 16,-1 0 4-16,2-3 0 0,0 0-1 0,1 2 4 16,0-3 0-16,0-1-11 0,-1 0 10 0,0-5-12 15,0-3 13-15,-1 1-11 0,2 0-2 16,-2 0 4-16,0-2 8 0,-1 2-9 15,-2-2 0-15,1-4 3 0,-1 4 4 0,0 1-1 16,2-2-4-16,-2-2-8 0,0 4 4 0,2 0 8 16,-1 0-1-16,1-1-5 0,2-4 13 15,-2 1-6-15,4-2 6 0,2 0 10 0,0-3 0 16,-3 0-20-16,2-3 3 0,0-1 10 0,-1-2 0 16,1-2 4-16,-2 0-19 0,-5-2-5 15,0 0-11-15,0 0-12 0,6 0-13 0,-6 0-21 16,9 0 2-16,-9 0-28 0,0 0-11 0,0 0-8 15,0 0 15-15,5 0 8 0,2-7-46 16,-6 4 3-16,-1 3-5 0,-1-2 4 0,-1 0 2 16,1-1-32-16,-3-1-43 0,4 1 21 15,-4-11-279-15,2 2 38 0,1-5 31 0,-6-4-43 16,5-4 31-16,-2-2 15 0,-1-2 40 0,1-9 26 16,-1-4 15-16,-5-2 46 0</inkml:trace>
  <inkml:trace contextRef="#ctx0" brushRef="#br0" timeOffset="257920.0309">14208 8925 827 0,'0'-15'249'0,"-22"-9"-13"15,17 17-11-15,1 0-11 0,0-1-1 0,1 4-40 16,1-2 11-16,0-1-26 0,0 3-9 0,2-1-6 16,-2 2-18-16,2 0-5 0,-3-1 10 0,1 2-32 15,1 1-21-15,-1 1 1 0,2 1-6 16,-3 1 24-16,2 3-11 0,-5 10 24 0,-1 6-18 16,0 1 17-16,2 2-6 0,-3 5 2 15,4 3 0-15,3-3-3 0,1 1-17 0,0-15 11 16,0 6-22-16,11 27 4 0,-4-23-11 0,3-3 1 15,0-2-6-15,-1 0-2 0,5-4-9 0,-3-3-9 16,1-1 11-16,1-2-5 0,-2-3-14 0,4-2-5 16,-1-1-5-16,-3-3 8 0,0 0 0 15,-1-1-3-15,-10 0-7 0,13 0 1 16,13-16-8-16,-16 6 1 0,1-2-12 0,-3-2 3 16,0-3-21-16,-2-1-3 0,1-4 0 0,0 0-2 15,0 1-1-15,0-2-2 0,-3 3 8 0,0 3-7 16,-3 3-1-16,4 4 0 0,-3 3 5 15,-2 2 1-15,0 5-8 0,-2-1 11 0,-2 2-6 16,2 1-3-16,-2 4 20 0,-2 5-2 16,1 3 19-16,1 1 11 0,4-1-14 0,-3 4 17 15,3-4-4-15,0-7 7 0,11 16 4 0,-2-9-2 16,3-3 2-16,1 1 0 0,1-4-7 16,0-1 2-16,3-1-5 0,-1 0-8 0,0-6 1 15,-3 0-5-15,6 0-2 0,-11 0 5 0,3 0 0 16,16-12-6-16,-15 3-4 0,1-3 14 15,-2 2-7-15,1-5-1 0,-5 1-2 0,1-6-1 16,-3-2-5-16,2 0 4 0,-3-4-4 0,-1 2 4 16,1-2 5-16,-4 1-16 0,0-2 6 15,0 17-5-15,0-4 3 0,0 2-15 0,-14-10 2 16,5 13-2-16,0 3 3 0,-1 4-6 0,10 2-12 16,-15 0-12-16,-16 14-23 0,18-3 6 0,-4 3-64 15,7 1-26-15,3 2-23 0,0 0-20 16,5 0-25-16,0-4-18 0,2-5 22 0,0 2-249 15,14 14 4-15,-4-9 30 0,3-3 39 16,2-2-1-16,3 2 43 0,2-4 38 0,2-1 18 16,1 1 32-16,1 0-9 0</inkml:trace>
  <inkml:trace contextRef="#ctx0" brushRef="#br0" timeOffset="258285.037">14889 9148 735 0,'3'-3'344'0,"-1"2"-40"15,-1 0-28-15,-2 1-13 0,1-3-38 16,-1 3 0-16,0 0-31 0,-2 0-5 0,-1 0-19 16,1 3 8-16,1-2-18 0,-2 0-11 0,2 2 1 15,0 0-13-15,2-1-15 0,-2 2-11 0,2-1 10 16,2 2-19-16,0-1 3 0,2 1-8 16,5 7 6-16,5-2-14 0,-1 0 2 0,-1-1-7 15,3 3 5-15,1-4-12 0,0 3-5 0,2-3 2 16,-3 2-7-16,-1-3-13 0,-1 0-2 15,-6-2-4-15,0 0-8 0,0 0 8 0,-5-1 4 16,2 1 2-16,-4-3-8 0,0 4 9 0,0-6-3 16,0 0-1-16,-20 15-5 0,7-4-4 15,-5-4-9-15,-2 1 3 0,1-1-13 0,-5 0 12 16,0-2-14-16,-3 0-37 0,1-2-18 0,2 2-39 16,1-1-43-16,3-2 11 0,4-2-70 15,16 0-45-15,-13 0-36 0,1 0-48 0,-7-16 29 16,13 11-232-16,2-1 48 0,4 0 18 0,-2-3 32 15,2 1 32-15,0 0 26 0,0-5 27 16,0-2 25-16,14-17 15 0,-7 14 17 16</inkml:trace>
  <inkml:trace contextRef="#ctx0" brushRef="#br0" timeOffset="258499.1055">14865 9080 1157 0,'4'-7'365'16,"5"2"-21"-16,2-5-13 0,5 3-28 16,1-1-39-16,2 1-36 0,-1-2-18 0,2 3-36 15,0 0-18-15,1 1-23 0,-3 2-41 0,2 2-17 16,-2-2-8-16,-2 2-130 0,2-2-47 0,-5 1-76 16,1-1 19-16,-5 2-269 0,-1 0 13 15,2-1 35-15,-1 2 41 0,10-3 50 0,2 1 16 16,0-2-3-16,-11 4 1 0</inkml:trace>
  <inkml:trace contextRef="#ctx0" brushRef="#br0" timeOffset="259553.4099">16516 8886 320 0,'0'0'37'0,"0"0"6"0,0 0 13 16,0 0-2-16,0 0 10 0,0 0-25 15,0 0 21-15,0 0-9 0,0 0-3 0,0 0 6 16,0 0-6-16,0 0 20 0,0 0-8 0,0 0-6 16,0 0-20-16,0 0-4 0,0 0 36 0,0 0-18 15,0 0 21-15,0 0-22 0,0 0 11 0,0 0-30 16,0 0 17-16,0 0 11 0,0 0-9 15,0 0-2-15,0 0 6 0,0-12-13 16,0 12 8-16,0 0-12 0,0 0 9 0,0 0-4 16,0 0-9-16,0 0 8 0,0 0-19 0,0 0 15 15,0 0-6-15,0 0-6 0,0 0 1 0,21-21 10 16,-19 21-11-16,-2 0 4 0,0-1 6 16,0 1-11-16,0 0 3 0,0 1 16 15,0-2-17-15,0 1-11 0,0 0 15 0,0-2-1 16,0 2-2-16,0-1-14 0,2 1 4 0,-2-1-8 15,0 1-14-15,1-1-18 0,-1 0-19 16,0 2-15-16,1-2 8 0,-1 2-103 0,1-1-96 16,-1 0-65-16,-1-1 3 0,-1 1 27 15,0 0 1-15</inkml:trace>
  <inkml:trace contextRef="#ctx0" brushRef="#br0" timeOffset="269113.6496">4044 6186 649 0,'0'0'225'0,"0"-12"-31"0,0 12-27 0,0 0 18 16,0 0-4-16,0 0 4 0,0 0-19 15,0 0-11-15,0 0-13 0,0 0 14 0,0-14-12 16,0 14-6-16,0 0-21 0,-13-18-4 0,12 17 8 16,1-1-3-16,0 0-4 0,0 1-18 0,-1-2-11 15,0 2 26-15,1-1-11 0,0 0-11 16,0 2-1-16,-1-3-20 0,0 3-6 0,1-1-4 15,0 0-8-15,0 0-18 0,-1 0-2 16,2 1-5-16,-2 1-2 0,2 0-2 0,-1 1-2 16,0-2 8-16,1 0 14 0,0 2-11 0,-1-1 19 15,0 1-4-15,1 1 3 0,0 0-25 16,0-1 21-16,0 1-2 0,0-1 7 16,1 1-10-16,0 1-15 0,-2-2 10 0,0 0 0 15,2 3-20-15,-1-3 14 0,0 2 12 0,0 0-27 16,0 1 13-16,0-3-4 0,1 2-17 0,0 0 16 15,0-2 15-15,-1 3-19 0,-1-1 9 16,3 1-19-16,-2-2 6 0,0 3 5 0,3 0 7 16,-3-1 8-16,4 10-15 0,0 0 8 15,-2-4-3-15,1-2 3 0,-2 2-5 0,2 4-2 16,-2-2 3-16,0-1 0 0,0-2-5 16,-1 0-4-16,0-2 8 0,0-2-7 0,2 13 3 15,-2-9-11-15,1 3 7 0,-2-4 6 0,2-2-4 16,-2 1 1-16,0-8 0 0,0 7 1 15,0 5-16-15,0 2 3 0,0 0 8 0,0 1-4 16,0 0 1-16,0-2-7 0,0 0 8 0,0 2-11 16,7 0 13-16,7 16-4 0,-14-18 3 0,0-2-1 15,1 0-6-15,-1-1 3 0,0-2 8 16,1 1-5-16,-1-1-4 0,0 0-5 16,0-1 6-16,1 11 4 0,0-4-9 15,0-3-4-15,-1 1 7 0,0-12 4 0,0 8-2 16,0 1 2-16,0 3 0 0,0 2-5 0,0-1 4 0,0-3-5 15,0 1 12-15,0-1-12 0,0 4 5 16,0 0-4-16,0-2-4 0,0 3 4 0,0 0-2 16,0-2-8-16,0-4 11 0,0 1 1 15,0-2-8-15,0 1 10 0,0-2 5 0,0 0-10 16,0 0 2-16,0-1 10 0,0 1-5 0,0 0-13 16,0 0 9-16,0 0 5 0,0 6 1 0,0-1-11 15,0 1-2-15,0 3 5 0,0-3 2 0,0 0-1 16,0-2-4-16,0-2 8 0,0 1-12 15,-15 7 9-15,15-10-8 0,0 0 9 0,0 1-13 16,-1 0 5-16,0 10 3 0,0-1-11 0,-2 0 11 16,2-5 5-16,0 0-1 0,1-12-10 15,0 9 1-15,0 1 13 0,0-2-10 0,0-1 5 16,0 2 4-16,0-3-2 0,0 8-1 16,0-1 1-16,0-1-4 0,0-1-11 0,0-1 3 15,0-1 16-15,0 4-16 0,0 3 9 16,0-3-1-16,0 0 4 0,0-1 1 0,0-1 0 15,10 7-18-15,-10-18 16 0,0 9-1 0,0 3-10 16,0 0 13-16,0 0-1 0,0 2-7 16,0 1 7-16,9 9 0 0,-9-15 1 0,0-1-13 15,0-8 9-15,0 6-10 0,0 1 2 0,0-1 15 16,0-6-10-16,0 8 0 0,0-1-1 16,0 0 7-16,0 0-10 0,0 0 3 0,0-2 14 15,0-5-5-15,0 9-4 0,0-1-9 16,0-2 2-16,0-6 4 0,0 9 7 0,0-4-12 15,0-5-3-15,0 8 6 0,0-8 6 0,0 8 2 16,0-8-4-16,7 6 7 0,-7-6 10 16,0 7 0-16,0-7-5 0,0 6-15 0,0-6 14 15,10 10-2-15,-10-9-3 0,0 2-1 16,0-3 3-16,0 0-6 0,0 0-6 0,0 0 7 16,0 0 0-16,0 0-7 0,0 0-6 0,0 0 10 15,0 0 12-15,0 0-10 0,0 6 5 16,0-6-18-16,0 0 16 0,0 0-17 0,0 0 6 15,3 8 7-15,-3-8 2 0,0 1-14 0,-1 0 6 16,1 1 5-16,0-2 6 0,0 0 1 16,0 1-5-16,0-1-2 0,1 0-6 0,1 0-2 15,-1 0 17-15,1-2-23 0,-1 2 9 16,2-2-5-16,-1 1 12 0,1 0-4 0,-1 1 11 16,2-1-9-16,-1 1 7 0,1-2-10 0,1 1 8 15,-3 1-16-15,0-1 11 0,2-1-15 16,-1 2 23-16,1-1-15 0,1 1 6 0,0-1-14 15,1 1 21-15,-1-2-13 0,1 1-4 0,0-1 7 16,0-1-3-16,2 3 9 0,7-4 8 16,-3 4-7-16,4-5-8 0,-5 2-10 0,0 0 16 15,-4 2-19-15,1-2 22 0,-1 3-15 0,1-2 13 16,-4 0-6-16,2 2 10 0,1-2-10 0,8-1 2 16,-3-1 0-16,-1 3 5 0,-2-2-17 15,7-2 3-15,0 1 15 0,-1 1-6 0,4 1 3 16,-7-1-7-16,4-2 6 0,0 1-6 15,2 1 2-15,-2-2 2 0,-3 3-9 0,-1 1 14 16,-2-1-22-16,-1 1 21 0,-2 1-1 0,0-3 2 16,0 3-16-16,-1 0 13 0,0-3-15 15,0 3 6-15,-1 0-4 0,3 0 21 0,-3-1-8 16,2 1 3-16,0-1-12 0,1 0 14 16,9-1-16-16,-2-1 16 0,-3 2-7 0,0 1-6 15,6-3 4-15,0 1 4 0,-3 0-8 16,-1 2 10-16,3-2-21 0,-1 2 24 0,-4-1-16 15,-12 1 3-15,10 0 8 0,2 0 3 0,2 0-20 16,2 0 14-16,-1 0-11 0,-1 0 11 16,2 0-14-16,1 0 4 0,-1 0 5 0,1 0 14 15,-3 0-5-15,3 0-12 0,2 0 5 0,-2 0 2 16,1 0 7-16,-3 0 5 0,3 0-7 16,-2 0-9-16,-1 0-3 0,-2 0 15 0,0 0-5 15,-3 0 5-15,4 0-6 0,2 0 5 16,1 0-20-16,0 0 10 0,19-13-1 15,-18 12 14-15,-1-1-7 0,4-1 2 0,-2 3-5 0,-1-3 4 16,1 1-6-16,-1 2 8 0,0-2-17 16,1 0 6-16,-1 0-7 0,-2 2 22 0,-3 0-15 15,0-1 15-15,-2 0-17 0,-2 1 15 16,8-4-21-16,-4 4 7 0,-1-3-1 0,-12 3 3 16,9 0 9-16,0 0 2 0,0 0-1 0,-2 0 1 15,0 0-3-15,0 0-7 0,7 0-6 16,1 0 6-16,13-9-5 0,-10 6 1 15,-4 1 5-15,-1-1-7 0,6 2 12 0,-3 1 2 16,4-1-11-16,-6 0 20 0,6 0-19 0,-1 0 1 16,1 1 10-16,-1-1-10 0,-1-2-2 0,1 1 4 15,-2 1-5-15,2 1 20 0,0-3-17 0,-1 2 1 16,1-1 10-16,-2 0-1 0,2 1-2 16,-1-1 5-16,-6-1-17 0,9 3-2 15,-3-1 6-15,0-1 16 0,-4 1-3 0,0 1-12 16,-3-1-5-16,8 0 11 0,-1 0 1 0,2-1-11 15,1 2 1-15,-1-1 15 0,5-1-1 16,-4-3-4-16,1 5-9 0,-1-2 13 0,3 2-1 16,-1 0 0-16,0-1 0 0,-1-1-2 0,1 2-8 15,-1-2 12-15,-1 1-17 0,-1 0-6 0,1 1 7 16,2 0 18-16,-4-2-15 0,3 1-5 16,0-3 20-16,-4 3-24 0,3 0 3 0,0 1 10 15,0-1 3-15,-11 1-8 0,2 0-3 16,6 0 22-16,1 0-27 0,1 0 18 0,0 0-1 15,1 0 8-15,23-10-10 0,-20 7 4 0,2 3-1 16,-15 0 1-16,8 0-6 0,4 0 2 16,1 0-12-16,2 0 20 0,-1 0-7 0,1 0-1 15,-3 0-19-15,1 0 26 0,-2 0-17 16,0 0 1-16,0 0-2 0,-1 0 2 0,-2 0 4 16,0 0 3-16,19-17 9 0,-17 15 0 0,-11 2-15 15,5 0 1-15,4 0 10 0,-1 0-3 16,1 0 2-16,3 0 3 0,-1 0-18 0,2 0 15 15,1 0 1-15,-1 0 3 0,-1 0-13 16,2 0 12-16,-2 0-18 0,1 0 5 0,-2 0 0 16,0 0-5-16,0-7 7 0,-1 7 6 15,0 0-14-15,15-10 2 0,-28 10 9 0,5 0-1 16,4 0-13-16,2 0 7 0,-1 0 13 16,2 0 0-16,0 0-13 0,0 0-4 0,1 0 6 15,2 0 10-15,22-9-3 0,-19 9-8 16,-1-2 13-16,1 1-18 0,0 1 8 0,-11 0 1 15,7 0 7-15,1 0-1 0,2 0-9 16,0 0 12-16,-1 0-23 0,-1 0 18 16,-1 0-9-16,0 0-6 0,-2 0 12 0,1 0 5 15,-2 0-15-15,-3 0 17 0,0 0-12 0,0 0-3 16,1 0 0-16,0 0 12 0,21-11 3 16,-17 10-13-16,0-1 15 0,-1 2-7 0,0-3-11 15,3 3 11-15,-2-1 4 0,-8 1-1 16,4 0-15-16,4 0 19 0,1 0-2 0,1 0 5 15,0 0-20-15,0 0 0 0,0 0 11 0,0 0-10 16,1 0 12-16,0 0 5 0,0 0-16 16,1 0 0-16,0 0 2 0,2 0 9 0,-1 0-4 15,0 0-5-15,-2 0 2 0,1 0-4 0,0 0 16 16,-1 0-14-16,0 0 3 0,20-13 5 0,-25 8 5 16,-8 5 5-16,3 0-17 0,1 0 15 15,-1 0-7-15,5 0 3 0,-1 0-10 0,3 0 11 16,17-10-6-16,-16 9-11 0,2-1 15 15,-2 1-17-15,-9 1 7 0,5 0 9 0,5 0-8 16,2 0 10-16,-1 0-5 0,4 0 7 0,-2 0-1 16,1 0 3-16,0 0-8 0,25-10 2 0,-29 9-18 15,3-1 19-15,-4 1-14 0,-11 1-6 16,6 0 4-16,2 0 9 0,2 0-5 0,-1 0 2 16,17-11 6-16,-18 8-2 0,2-1-9 15,-1 1-3-15,0 1 4 0,0-1 3 0,-1 0 7 16,1 1-3-16,0-2-4 0,1 1 0 0,-4 3 11 15,1-2-10-15,1 0-3 0,-4 1 6 16,7 0 1-16,-1-2-11 0,-2 0 7 0,3 2 7 16,0 1-12-16,-10 0 10 0,5 0 4 0,2 0-4 15,2 0-2-15,18-8-5 0,-19 7 4 16,-1 0 6-16,2-1-8 0,-5 1-1 0,-3 0 6 16,-12 1 4-16,15 0-5 0,1 0 5 15,2 0-13-15,-3 0 3 0,19-10 8 0,-15 9-1 16,-12 1 2-16,3 0 1 0,4 0-12 15,1 0 12-15,1 0-13 0,1 0 11 0,-1 0 1 16,-2 0-5-16,0 0 7 0,2 0-3 16,0 0-11-16,-1 0 6 0,4 0 6 0,1 0-6 15,0 0 0-15,1 0 8 0,1 0-11 0,-1 0 6 16,1 0 7-16,0 0-6 0,-1 0 2 16,-1 0-4-16,20 4-6 0,-25-4 9 0,-5 0-4 15,4 0-7-15,1 0 15 0,-1 0 0 16,-2 0-14-16,1 0 4 0,-2 0-2 0,-1 0 12 15,5 0-14-15,1 0 10 0,2 0-7 0,2 0 3 16,-2 0-7-16,1 0 12 0,2 0-1 16,-2 0 6-16,2 0-13 0,1 0 6 0,-2 0-3 15,3 0-5-15,0 0 0 0,-1 0 9 0,27 9-4 16,-25-6-1-16,1 0-1 0,1-1 7 16,-2 2-3-16,1-3 7 0,-3 2 0 0,3 1-5 15,-3-1-4-15,1-1 4 0,0 1 4 0,-1-1-4 16,-4 0-10-16,4-1 13 0,-1 0 2 15,-2 0 1-15,-1 1-5 0,-2 1-2 0,-8-3 4 16,2 0-5-16,1 0-12 0,5 0 12 16,0 0-3-16,1 0 6 0,-3 0-11 0,4 0-1 15,-1 0 9-15,1 0-2 0,1 0 7 0,2 0-10 16,-1 0 7-16,1 0-6 0,19 8 5 0,-18-8 6 16,1 1-5-16,0 1 3 0,-1 0-7 15,0 0-7-15,-1-1 9 0,-1 0-10 0,1 1 10 16,-1 3 8-16,-4-4-12 0,1 0 5 0,2-1 6 15,0 1-21-15,-5-1 14 0,5 0-9 16,0 3 10-16,-10-3 4 0,4 0 3 16,3 0-1-16,3 0-19 0,1 0 10 0,1 0-2 15,0 0 0-15,-1 0-4 0,3 0 0 0,1 0-2 16,0 0 8-16,-1 0-3 0,2 0-4 16,-1 0 1-16,0 0-6 0,-3 0 13 0,2 0 2 15,-2 0-8-15,-5 0 4 0,0 0 1 0,-3 0-10 16,-1 0 10-16,-2 0 4 0,-1 0-4 15,-1 0-7-15,1 0 5 0,-2 0-4 16,8 0 0-16,3 0-7 0,1 0 4 0,-1 0-7 16,2 0 3-16,1 0-5 0,1 0 0 0,18 9 11 15,-18-8-5-15,-3 0 1 0,1 1-3 0,-3 1 7 16,0-1 5-16,-3-2-4 0,-3 1 3 16,-2 1 5-16,-1-2-12 0,0 0 4 0,-8 0 13 15,0 0-11-15,8 0 3 0,0 0-1 0,-2 0 2 16,-6 0-3-16,10 0 14 0,-2 0-6 15,1 0 0-15,5 0-8 0,2 0 9 0,3 0-5 16,-1 0 2-16,2 0-8 0,0 0 8 16,0 0 2-16,1 0-16 0,-1 0 6 0,-2 0-2 15,0 0 11-15,-4 0-8 0,-1 0 8 16,-3 0 1-16,-2 0 4 0,0 0-7 0,0 0 5 16,-8 0-10-16,6 0-6 0,1 0 15 0,-7 0-5 15,9 0 1-15,-2 0-6 0,0 0-1 0,-1 0 5 16,2 0 13-16,-1 0-13 0,1 0 11 15,7 0-3-15,-1 0-4 0,0 0-5 0,-3 0 4 16,-2 0 1-16,1 0 2 0,-2 0-2 0,-1 0-6 16,0 0-8-16,-1 0 17 0,-6 0-10 15,10 0 5-15,-2 0-1 0,-2 0 9 0,-6 0-13 16,9 0 11-16,-2 0-11 0,0 0 1 16,0 0 6-16,-1 0 0 0,2 0-5 0,-3 0 4 15,3 0 0-15,6 0 0 0,1 0 3 0,1 0 6 16,12 12-15-16,-28-12 7 0,10 0-10 0,-1 0 10 15,-1 0 7-15,0 0-2 0,-1 0-3 0,-1 0 2 16,1 0-3-16,0 0-4 0,-7 0 3 16,9 0 6-16,-2 0-3 0,-1 0 0 15,-6 0-7-15,10 0 8 0,-2 0-6 0,-1 0 0 16,-2 0 5-16,-5 0 0 0,11 0-2 0,-4 0-3 16,-1 0 4-16,1 0-6 0,0 0-2 0,-1 0 5 15,-6 0-3-15,9 0 5 0,0 0 2 0,-3 0 0 16,-6 0-1-16,8 0 0 0,-2 0 3 15,-6 0 5-15,7 0-11 0,-7 0 1 0,7 0 12 16,-7 0-11-16,0 0 3 0,8 0 2 16,-8 0-8-16,6 0-2 0,-6 0-6 0,0 0 9 15,0 0 2-15,8 0 3 0,-8 0-6 0,0 0 0 16,0 0-9-16,7 0 12 0,-7 0-2 0,0 0-7 16,0 0 11-16,0 0-4 0,0 0 10 15,0 0-11-15,7 0 2 0,-7 0 2 0,0 0-4 16,0 0 1-16,0 0-13 0,0 0 6 0,0 0 11 15,0 0-4-15,0 0-4 0,0 0 3 0,0 0-24 16,0 0 3-16,0 0-26 0,8 5-11 16,-8-5-30-16,0-1 8 0,0 2-63 0,-1-2-32 15,-1 0-28-15,-1 1-20 0,-1 0-15 16,0-3 25-16,1 3-206 0,-1-3-57 0,0 3 36 16,1-1 51-16,-3-1 31 0,2 0-16 0,1-2 47 15,-3 2 6-15,-2-6 51 0,-2 1-8 16</inkml:trace>
  <inkml:trace contextRef="#ctx0" brushRef="#br0" timeOffset="270930.0104">13595 7207 419 0,'-15'-12'307'16,"15"12"-25"-16,0 0-30 0,0 0-12 0,0 0 3 15,0 0-17-15,0-13-14 0,0 13-22 16,0 0 19-16,0 0-23 0,-14 0-21 0,14 0-39 16,0 0-9-16,-14-19-12 0,12 19 24 0,2 0-14 15,0 0 20-15,-2 2-6 0,2-1 16 16,2 1-9-16,-2 1 4 0,2-1 2 0,-1 2-2 15,5 0-16-15,5 4 2 0,1-2-8 16,4 2-12-16,2-1 2 0,0-1-16 0,4 5-13 16,0-4-6-16,-1 1 9 0,3 0-26 0,1 2 4 15,1-3 0-15,0 0-20 0,-1 1-4 16,-1-2 8-16,-3 1-17 0,-1-2 8 0,-4 2-20 16,0-1 13-16,-6-3-2 0,-1 2-8 0,-3-2-6 15,0 1 6-15,-3 1-9 0,-1 0 4 16,-1-1 0-16,-1-4 10 0,0 0-6 0,0 8 13 15,-12 13-13-15,6-7 10 0,-2-1-9 0,-2 2-6 16,-1-3 12-16,-4-1 1 0,3-1-19 16,-2 5 16-16,4-5-15 0,-2 0 0 0,-1 1-5 15,-1-2 19-15,-1 1-21 0,1-1 0 0,-2-1 19 16,0 0-3-16,3 1-15 0,-3-1-2 16,0-2-20-16,-1 0-23 0,3-1-4 0,-2 0-29 15,5-1-18-15,2-1-34 0,2-2 14 16,2 1-76-16,2 0-43 0,0-2-14 0,-2 0-18 15,5 2 25-15,1-3-161 0,1 1-73 0,1 0 11 16,3-1 47-16,2 1-2 0,0-1 56 0,11 0 2 16,-5 1 45-16,7 0 22 0,28-6 27 0,-19 5 7 15</inkml:trace>
  <inkml:trace contextRef="#ctx0" brushRef="#br0" timeOffset="273130.9213">14537 7338 315 0,'0'0'443'0,"0"0"-79"16,13 0-30-16,-13-14-38 0,0 14-22 0,0 0-34 16,0 0 65-16,0 0-31 0,0 0-20 15,0 0 9-15,0 0-9 0,25 19-10 0,-21-1-17 16,-1 1-23-16,2 1-13 0,-1 0 4 0,-2 2-38 15,2 0 12-15,-1 1-34 0,1-3 5 16,-2 3-31-16,-1-4-10 0,3-3-4 0,0 1 1 16,-1-4-15-16,-1-4-7 0,-2 0-41 15,1-2-20-15,0-3-36 0,-1 0-28 0,0-1-29 16,0-2 9-16,0-1-145 0,-2 0-62 0,0-1 25 16,-3-2-266-16,1-1-7 0,-3-6 58 15,0-2 25-15,1 0 31 0,-4-2 32 0,0 1 23 16,3-1 27-16,-3 1 19 0,0-2 8 0,-2 6 48 15</inkml:trace>
  <inkml:trace contextRef="#ctx0" brushRef="#br0" timeOffset="273353.5126">14433 7449 1087 0,'-5'-3'369'0,"2"0"51"0,0 2-32 16,1-2-25-16,0 2-25 0,2-1-31 15,-2 1-47-15,4-2-23 0,0 3-18 0,2-3-34 16,-1 2-7-16,6-2-27 0,10 0-7 0,3 1-18 15,2-1-22-15,1 0-2 0,-1 2-16 16,1-1-27-16,2 0-40 0,0 1-43 0,2 0 2 16,-2 1-108-16,-1 0-61 0,-1-1-28 15,-4-2-68-15,0 0 27 0,-2 2-223 0,-5 0 36 16,-3 1 22-16,1-1 43 0,-5 0 42 0,1 0 12 16,-1 1 32-16,2-2 11 0,-2 2 13 15,-1 0 15-15</inkml:trace>
  <inkml:trace contextRef="#ctx0" brushRef="#br0" timeOffset="274301.6458">14979 7190 360 0,'-6'-12'320'0,"-5"-1"-37"0,0 2-19 0,-3 2-24 16,-1-2-1-16,1 4-29 0,-2 0-5 0,-2 2-28 15,2-3 9-15,-2 1-42 0,4 2-2 0,-3 0-34 16,-1 1 46-16,6 0-51 0,-6 1 12 16,1-1-11-16,-3 3 27 0,1-2-11 0,10 3-15 15,-8 0 16-15,-3 0-14 0,-1 0-7 16,-2 0 5-16,1 0-3 0,-27 11-5 0,24-5-17 16,0 0-1-16,5 2 4 0,-5-3-23 15,1 3 2-15,4 2 0 0,-3 0 2 0,3-2-3 16,2 3-17-16,0 1 5 0,0 1 5 15,5 0-11-15,-4 2 8 0,4 2 8 0,-1-5-11 16,3 4 3-16,0 2 6 0,0-1 6 0,2 1-6 16,4 0-4-16,-1 1-7 0,1 1-10 15,0-1 6-15,3 0-2 0,0 2-3 0,2 0 1 16,0-2 2-16,0-9 4 0,0 6 4 16,11 19 10-16,-6-14-22 0,1-1 0 0,1-1 1 15,5 2 10-15,-2-2-18 0,1-1 10 0,1-1-20 16,2 4 14-16,0-4 3 0,-1 0-22 0,0-1 8 15,1-2-1-15,1 0-16 0,1-1 18 16,-1-1-3-16,1 0 2 0,3-1-16 16,-1 0 15-16,2-1-1 0,-1 4-19 0,4-7-2 15,0 0 12-15,0-2-11 0,1 2 21 0,0 0-18 16,-1-2 8-16,4 0-4 0,-2-2 10 16,0-1-22-16,-1 0 18 0,-1-2-10 0,-11 0 2 15,5 0 10-15,1 0-9 0,2 0 1 16,1 0 12-16,1 0-19 0,16-7 25 0,-17 3-24 15,0-4 23-15,-2 0-2 0,1-1-3 0,-2 0-21 16,4 1 16-16,-5-1-17 0,0-4 5 0,2 3 3 16,-2-2-5-16,1 1-4 0,0-4 14 15,0 3-1-15,0-2-9 0,-5 1-4 0,1-1 5 16,0-1 7-16,-2-1-6 0,0 1-13 16,-1-1 18-16,-1-2-2 0,-1 0-2 0,-1-1 2 15,-1 1-12-15,0-2 6 0,-2 2 10 0,-1-1-14 16,-2 1 5-16,-2-1-3 0,0 10 3 0,0-2 6 15,0-4-6-15,-14-12-13 0,8 11 16 16,-3 5-4-16,0-5-6 0,-3 1-9 16,-1 1 28-16,1 2-17 0,0-2 20 0,1 3-12 15,-4-2 26-15,7 1-17 0,-5 0-12 0,-3 0 18 16,3 1-2-16,-1-2-10 0,3 3 30 0,-3-1-17 16,0-1-2-16,0 4-11 0,4-2 18 15,-3 2-11-15,-1 1 8 0,3-1-23 0,-1 3 15 16,1 0-19-16,2 3 26 0,-7-5-24 15,1 0 13-15,-6 1-5 0,3-1 7 0,3 3-12 16,-4-2-5-16,0 4 11 0,-4 0-4 16,0-1-2-16,0 3 5 0,11 0 8 0,-5 0 0 15,-4 0-11-15,0 0 2 0,-4 0-9 16,2 0 9-16,0 0-19 0,-2 0-9 0,-19 13-19 16,23-9-3-16,-4 0-29 0,2-1-21 0,0 5-28 15,-1-4-34-15,-2 2-24 0,4 1 17 0,2-1-135 16,3 1-66-16,2-1 31 0,7-2-235 15,0 1 47-15,6-4 45 0,2 0 44 0,0-1 20 16,5 1 44-16,0-1 32 0,0 0 27 0,4 2 28 16,0-2-43-16,8 4 77 0,-7-4-4 15</inkml:trace>
  <inkml:trace contextRef="#ctx0" brushRef="#br0" timeOffset="274459.1174">14669 7274 214 0,'2'0'529'0,"-1"-2"-106"16,0 1-59-16,-1 0-63 0,0 1-55 0,0 0-24 16,0-2-50-16,0-1-60 0,0 3-68 0,0-2-94 15,1 1 4-15,1-2-310 0,-2 3-14 16,0 0 18-16,0-1 49 0,3 1 0 0,-3 2 49 16</inkml:trace>
  <inkml:trace contextRef="#ctx0" brushRef="#br0" timeOffset="279610.6274">13069 9639 544 0,'0'0'198'0,"0"0"-19"15,0 0-24-15,0 0-5 0,0 0-10 16,0 0-16-16,0 12-17 0,0-12 6 15,0 0 6-15,0 0-12 0,0 0-8 0,0 0 9 16,0 0 7-16,0 0-5 0,0 0-25 0,0 0 13 16,0 0-1-16,0 0-14 0,0 0 14 0,0 0-19 15,0 0-8-15,0 0-1 0,0 0 12 16,0 0 0-16,0 0 10 0,0 0 4 0,0 0-41 16,0 0 14-16,0 0 5 0,0 0-20 0,0 0 10 15,0 0 15-15,0 0-8 0,0 0 15 16,0 0-20-16,0 0 6 0,0 0-12 15,0 0 8-15,0 0-7 0,0 0-6 0,0 0-8 0,0 0-26 16,0 0-2-16,0 0-10 0,0 0-1 16,0 0 13-16,0 0-4 0,0 0-2 0,0 0 12 15,0 0-2-15,0 0-39 0,0 0 2 0,0 0 29 16,0 0-2-16,0 0-18 0,0 0 38 16,0 0-10-16,0 0 8 0,0 0 27 0,0 0-22 15,0 0-9-15,0 0 24 0,0 0-20 0,0 0 4 16,0 0-3-16,0 0 2 0,0 0 6 15,0 0-15-15,0 0 4 0,0 0-12 0,0 0 5 16,0 0 2-16,0 0-10 0,0 0 18 0,0 0-3 16,0 0 2-16,0 0 10 0,0 0-9 0,3 2-2 15,-1-4-5-15,1 0-5 0,0-1 9 16,-2 1-3-16,3-1-3 0,-2 1-11 16,0-1 2-16,0 2 2 0,1-2 5 0,-1 2-14 15,2-3 5-15,-2 3 2 0,0-1-5 0,0 0 0 16,0-1 1-16,0 1-3 0,0-2-1 15,0 1 1-15,1 0-3 0,1 2 5 0,-1-4-17 16,0 1 12-16,1 0 13 0,0 1-4 0,4-9-7 16,-2 8 0-16,-1-4-8 0,3 3 0 15,-4 0 5-15,7-7 1 0,-4 7 2 0,0-2 0 16,-2 3 0-16,1-2-6 0,-1 2-7 16,-1 0 14-16,1 0-13 0,0 0 6 0,1 1 2 15,3-8-5-15,-2 5 11 0,2 1-19 0,-4 0 17 16,0 1-4-16,0 0 2 0,-1 0-5 0,0 0 5 15,1 1-10-15,0 0 16 0,-2-1-20 0,2 1 12 16,-1-1 3-16,0 1-11 0,0-2 10 16,10-4 2-16,-6 2-2 0,-2 1-4 0,-1-1 3 15,2 0-6-15,-3 2-3 0,5-4 5 16,-2 1 2-16,1 0 1 0,3 0-6 0,-4 1 2 0,-1 0 2 16,0 1 4-16,-2 1-3 0,1 2-6 15,-2-3-1-15,0 4-7 0,1-1 15 0,-2 0 8 16,1 1-8-16,-1-3-7 0,3 3-3 0,-3-3 15 15,2 2-8-15,3-9-4 0,-2 4 8 16,0 1 0-16,5-2 0 0,-3 0-6 0,1-2 3 16,0 3-7-16,1-1-1 0,0-2 11 15,-1-1-1-15,2 1-10 0,-2 2 5 16,3-3 5-16,-4 4-3 0,2-3-10 0,0-1 3 16,0 0 7-16,-1 5 6 0,-1 1-13 0,3-4 4 15,-5 3 6-15,2 0-3 0,2-2-2 16,-2 1 4-16,-2 0-7 0,1 2 6 0,-1-1-7 15,1 2 9-15,-3 0-8 0,7-5 10 0,-3 0-7 16,2-1 3-16,0 1-7 0,-1-1 14 0,1-2-7 16,1 2-3-16,-2 2 1 0,2-3-3 0,1-1 12 15,-2 4-8-15,2-3-3 0,-2 3-4 16,2-3 7-16,1 1-8 0,-3 0 8 0,0 1 1 16,-1 5 3-16,4-4-5 0,-7 1-1 15,5-1 1-15,-2-2 5 0,-1 4-11 0,-1 1 7 16,-2 3-1-16,1-4-4 0,2 4-4 0,4-9 6 15,-5 4 7-15,1 2-5 0,-1 0-2 16,4-2-3-16,-3 1 3 0,0-1-8 0,4-2 10 16,-5 3 0-16,1-1-7 0,-2 2-3 15,2 0 8-15,-2 1 3 0,5-3 4 0,-1 1-14 16,-3 0 9-16,-2 3-3 0,2-3-2 0,1-3-4 16,0 3 8-16,-2-1-4 0,3 1-1 0,-5 0 0 15,5-3-7-15,0 1-2 0,0 1 13 16,1-4-3-16,-2 0 4 0,1 1-4 0,-2 3 2 15,0 0-10-15,-1 1 13 0,6-2-11 0,-4-3-1 16,-2 4 17-16,0-1-6 0,0 2-10 0,1-6 10 16,2 2-11-16,-5 1 6 0,5-1 3 15,-4 0 1-15,-1 1-15 0,1 3 17 0,0-1-4 16,0 1-6-16,2-5 0 0,1-2 7 0,1 3-3 16,-3 2 1-16,0 0-10 0,1 2 16 15,-3-1-1-15,1 3-7 0,0-1-6 0,-2 0 19 16,0 1-11-16,8-7-7 0,-6 2 1 0,1 0 13 15,-1-2-5-15,2 2-7 0,-1 1 12 16,-3 0-3-16,2 2 2 0,4-5 1 0,-5-1-13 16,1 5 15-16,2-3-19 0,-1 0 9 15,0 5-3-15,-1-1 7 0,-1-1-7 0,0 1-7 16,0 2 15-16,1 0-13 0,2-8 12 16,0 2 10-16,-2 3-13 0,1 0 8 0,-3 2-1 15,2-1 11-15,-3 3-8 0,2-1-6 16,0 2 6-16,-1-2 4 0,0 0-15 0,2 1-9 15,-2 0 12-15,0 0 12 0,0-1-17 0,0 1 12 16,0 1-5-16,0-1 10 0,0 1-12 16,-1-2 8-16,1 2-6 0,0 2-12 0,0-4 2 15,0 3 28-15,0 1-19 0,-1-4 10 0,1 3-1 16,1 0-6-16,-1-1 4 0,-2 1-3 16,2-1-8-16,0 0 16 0,-1 2-10 0,-1 0 4 15,1-1-12-15,0 0 1 0,0 1 0 0,0-2 6 16,1 3 5-16,-2-1 7 0,2-2-20 0,-2 3 25 15,2-1-19-15,-2-2 8 0,0 2-17 16,0-1-4-16,0 0-23 0,2 2 5 0,-2 0-63 16,0 0-2-16,0-3-28 0,0 3-33 15,0 0 8-15,0 0-19 0,0 0-44 0,0 0 18 16,0 0-176-16,-6-2-63 0,3 1 26 0,2-1 30 16,1-3 27-16,-2 2 24 0,1-1 3 0,-1 3 36 15,2-2 42-15,-2-1-5 0</inkml:trace>
  <inkml:trace contextRef="#ctx0" brushRef="#br0" timeOffset="280290.4395">14110 7974 334 0,'-2'0'259'0,"-2"3"-36"0,1-3-14 0,0 0-8 16,1 1-9-16,-2 0 15 0,4 0 5 15,-1 0-9-15,-1-1 15 0,2 0-4 0,-1 1-23 16,1 0-5-16,1-2-29 0,-1 1-19 0,2 0 25 16,1-1-15-16,-1 1-18 0,1 0-13 15,0 0 12-15,1-1-26 0,0 0-12 0,1 0-7 16,1 1-28-16,-2-1 14 0,4-2-5 15,-4 1-13-15,13-1 11 0,-4-2-10 0,2 1-1 16,1-3-6-16,-3 1-7 0,3-1 9 0,-1 0-6 16,-1 2-14-16,1 0 3 0,1-2-10 15,-2 2-3-15,-5 0 12 0,1 2-6 0,-2-1-18 16,3-5 19-16,3 4-3 0,-4-1-7 0,-1 4 7 16,1-3-26-16,-2 3 7 0,-1-3 2 15,1 4 1-15,-1-2-3 0,-1 0-7 0,0 1 16 16,-1-1-11-16,9-2 14 0,-6 1-7 0,-1-1 4 15,-3 2-2-15,1-1 2 0,0 1 2 0,-1-1 6 16,-1 3-5-16,1-2 3 0,-2 1 0 16,0 1 5-16,0-2-7 0,0 2-6 0,0-1-3 15,-1 1 7-15,-1 0-7 0,0 1 5 16,0 0 0-16,0 0-6 0,0 0-10 0,0 0 16 16,0 0-22-16,0 0 16 0,0 0-13 0,-11-6 11 15,8 6-13-15,0 3 9 0,2-3 3 16,-1 3-2-16,-2-2-5 0,1 1 9 0,-1 2 2 15,3-1-9-15,-3 1-4 0,1 0 15 0,0 0-4 16,-4 10 13-16,0-2-11 0,0 4 4 0,0-1-1 16,-3 2 23-16,3 1-5 0,0 3-8 15,-2-4 0-15,0 6 0 0,-1-1 4 0,1 2-5 16,3-1-6-16,-4 1-2 0,1-4-2 16,1 4 6-16,0-5-20 0,-2 1-24 0,3-3-44 0,-1 1-10 15,3-3 8-15,0 0-133 0,-2-1-46 16,3-2 23-16,-3-4-270 0,5 1 7 15,-5-4 16-15,3 0 67 0,-1-2-11 0,0 1 83 16,2-1-28-16,0 1 27 0,-3 0 79 16,-1 7 10-16</inkml:trace>
  <inkml:trace contextRef="#ctx0" brushRef="#br0" timeOffset="280458.3815">14204 8432 1224 0,'-2'4'464'16,"2"-1"-40"-16,0-1-36 0,-2 0-48 15,2 1-43-15,2-2-30 0,-4 1-55 16,2 0-73-16,0 0-44 0,2-1-10 0,-2 1-180 16,1-2-66-16,1 2 13 0,0 0-303 0,0-1 44 15,0-1-9-15,0-3 70 0,0 2 22 0,0-3 5 16,1 4 22-16,-2-4-14 0,3-1 33 16</inkml:trace>
  <inkml:trace contextRef="#ctx0" brushRef="#br0" timeOffset="281467.1319">14449 8145 483 0,'0'0'285'16,"0"0"-21"-16,0 0-16 0,0 13-14 0,0-13-22 16,0 0-19-16,0 0-18 0,0 0-14 0,0 0 23 15,0 0-41-15,0 0 22 0,0 0-32 0,0 0 13 16,0 0 0-16,0 0-13 0,0 0 14 16,0 0 6-16,0 0-7 0,0 0-3 0,0 0-7 15,0 0-15-15,0 0-15 0,0 0-15 16,0 0 6-16,13 0-11 0,-13 0-8 0,0 0 12 15,0 0-5-15,0 0 3 0,0 0-1 0,0 0 1 16,0 0-3-16,25-5-14 0,-23 0-1 0,-1 1-6 16,1-1-5-16,5-9 8 0,-2 1-21 15,3-2-11-15,-1-1 13 0,0-1-1 0,2-1-23 16,-3 0 11-16,1-1-8 0,-1 0-4 0,2 0-1 16,-4 0 16-16,-2 0-4 0,-1 1-17 15,-1 5-7-15,0-2 13 0,0 7-9 0,0-1-5 16,0-1 0-16,-17-11 7 0,10 11-15 0,1 2-26 15,0 2-9-15,1 2-27 0,0-1-46 16,1 2-15-16,1-1 13 0,-1 2-82 0,2 0-59 16,-1-1-58-16,0 0 29 0,2 0-235 15,1 0 21-15,0 1 47 0,0 2 39 0,0 0 46 16,0 0-1-16,0 0 25 0,0 0 38 0,11-7 36 16,-8 8 14-16,1 2-17 0</inkml:trace>
  <inkml:trace contextRef="#ctx0" brushRef="#br0" timeOffset="281625.5532">14493 8040 464 0,'-1'0'268'0,"-2"0"-115"15,3-1-77-15,0 1-10 0,0-1-319 16,0 0-35-16,1 0 24 0</inkml:trace>
  <inkml:trace contextRef="#ctx0" brushRef="#br0" timeOffset="284231.5145">14851 7923 404 0,'0'0'201'0,"0"0"-10"0,0-12-17 0,0 12-22 16,-27-21 1-16,27 17-21 0,0 0-2 0,-2 4-24 16,2-4 1-16,0 1-37 0,0 0 20 15,-2 1-15-15,2 0-8 0,0 2-10 0,0-3 0 16,0 3-9-16,0 0 7 0,2 0 1 0,-2 0 5 16,2 0-1-16,-2 3 8 0,2-3-12 15,-1 2 8-15,2 0 1 0,-1 1 7 16,0 0-4-16,2 1-6 0,-2-3-4 0,-1 3-2 0,1 1 7 15,0 0-11-15,0 0 3 0,-2-1 6 0,2 1-7 16,-2 0-7-16,0 3-10 0,0 0 21 16,0 3-19-16,0 0 2 0,0 0 17 15,0 1-17-15,0-3 5 0,0 1-18 0,0 4 14 16,0 3-14-16,0 0 26 0,0 0 0 16,0 0-6-16,0 0-23 0,0-1 9 0,0 2 9 0,0-1-10 15,4 20 8-15,-2-18-20 0,4-1 13 16,-4 2-3-16,0 0-4 0,0-2-1 0,1 1 22 15,-1-1-20-15,2 0-2 0,-1 1-1 0,-1 0-2 16,2-1-2-16,0 0 0 0,-1 0 0 16,2 0-17-16,-1 1-2 0,-2-2 1 0,1 1 27 15,1 1-2-15,-2-4-12 0,0 5 10 0,0-4 7 16,0 3-22-16,-1-5 5 0,-1-1 12 16,0-5-10-16,0 6 4 0,0 0-13 0,0 3 3 15,0-2 4-15,0 1 8 0,0 1-1 16,0-1-9-16,0-2 6 0,0 2-5 0,0 1 6 15,0 0-6-15,5 21-6 0,-1-18 2 0,1-3-3 16,-1 3 9-16,2 2-8 0,2 0 15 16,-2 0-18-16,-1 4 4 0,1-4-12 0,-2 2 22 15,-1-1-16-15,-1 0 8 0,3-2 6 0,-3 3-10 16,-2-2-8-16,0-12 10 0,0 5-3 0,0 2 6 16,0 2-5-16,0-2 1 0,0 0-11 15,-12 21 10-15,10-26-10 0,0 4 10 16,-2 0-6-16,4-2-2 0,-2-2 3 0,0-2 3 15,1 0-5-15,-1 8 0 0,2 0 8 0,-2-4-2 16,0-2-9-16,2-3 6 0,0 0-11 0,0-9 2 16,0 10 4-16,0 4-7 0,0 0 16 15,0-3 5-15,0 0-18 0,0 4-2 0,0-1 15 16,0-2-20-16,0 1 16 0,0-2 3 16,0-1 2-16,0 4-2 0,0-1-14 0,0-2 20 15,0 1 1-15,0-1-17 0,0 3 10 0,0 0 7 16,0-1-14-16,0-3 19 0,0 1-13 15,0-2 9-15,0-2-14 0,4 5 10 0,-4-8-11 0,0 1 8 16,2-3-4-16,-1 2-3 0,-1-4 14 16,0 0-23-16,0 0 13 0,0 7-2 15,0-7-3-15,0 6 5 0,0-6-13 0,0 8 9 16,0-8 1-16,0 7 8 0,0-7-13 0,0 8 9 16,0-8-8-16,0 9 7 0,0-9 0 0,0 5 8 15,0-5-11-15,0 7 6 0,0-7-3 16,0 0 0-16,0 5 16 0,0-5-8 0,0 0 0 15,0 0-10-15,0 0 16 0,0 0-17 16,0 0-17-16,6 12-35 0,-6-13-27 0,0-1 8 16,0 2-54-16,2-4-21 0,-2 1-52 0,-2 1-30 15,2-3-50-15,0 0 26 0,-2 0-240 16,2 0 7-16,-2-1 55 0,-5-10 49 0,3 7 20 16,-4-6 52-16,4 7-6 0,-5-2 14 15,-2 4 23-15</inkml:trace>
  <inkml:trace contextRef="#ctx0" brushRef="#br0" timeOffset="284665.6825">14759 9573 884 0,'-2'-7'277'0,"0"5"-23"0,2-1 2 0,-2 0-47 16,1 1 2-16,1-3-29 0,-1 3-30 0,1-3 10 16,0 5 4-16,1-2-11 0,-1 0-16 0,3 1-14 15,1-1 49-15,-2 2 12 0,2 0 0 16,2 2-12-16,-1-1 1 0,1 0-3 0,0 0-3 16,11 6-19-16,-2 1 2 0,1 0-7 15,-1 3-2-15,1-1-6 0,-3 6-19 0,4-2-24 16,0 1 16-16,1-1-16 0,-2-1-1 15,2 2-30-15,0-1-4 0,0 0-6 0,-2-1-11 16,1-1-2-16,-2-2 14 0,-5-2-19 0,1 1-3 16,-1-2-8-16,-6-2 9 0,1-1-22 15,-1-1 21-15,0-1-11 0,-2-1 7 0,-2 1-9 16,0 1-8-16,0-3-22 0,0 0-32 0,0 0-19 16,0 0-26-16,-8 3-16 0,8-4 11 0,-3-1-86 15,-1-1-31-15,4 2-27 0,-6-10-32 16,1 6 25-16,0-4-172 0,1 3-81 0,4 1 13 15,-5-2 55-15,3 2 42 0,0 3 10 16,-3-2-10-16,3-2 70 0,-2 1 22 0,-1 2 4 16,2-2 46-16</inkml:trace>
  <inkml:trace contextRef="#ctx0" brushRef="#br0" timeOffset="284979.0359">15184 9537 991 0,'12'-7'427'16,"-4"0"-31"-16,-3 2-8 0,1 1-43 0,-4-2-31 15,1 4-23-15,2-1-23 0,-3 1-33 16,0 1-34-16,-2 1-15 0,2 0-14 0,-2 3 4 16,-2 0-1-16,0-1-8 0,-8 11 12 0,-2 1-22 15,-2 2-2-15,0 2 6 0,-2 0-27 16,-3 2-4-16,-2-3-7 0,-2 7-31 0,0-4 1 15,-2 1-18-15,0 1-4 0,2 2-52 16,-2-4-37-16,3-1-45 0,0-2-48 0,5 0 11 16,-5-3-183-16,2-4-81 0,9 0 32 0,3-5-250 15,6-1 76-15,2-3 20 0,0-1 36 16,0 0 62-16,14 5 6 0,-7-5 46 16,13 2 19-16,0-1-9 0,1-1 67 0,1 1-19 15</inkml:trace>
  <inkml:trace contextRef="#ctx0" brushRef="#br0" timeOffset="285113.3804">15065 9888 874 0,'4'0'534'16,"-2"1"-62"-16,2-1-37 0,0 1-35 0,-2-1-61 16,0 2-36-16,2-1-30 0,-3-1-55 0,1 0-70 15,0 0-84-15,0-3-6 0,0 3-248 16,2-1 18-16,-4 0-292 0,4-2 33 16,-2 0 40-16,0 2 39 0,-2-4-28 0,2 2 59 15,-2-2 42-15,0 1-11 0,2 1-35 0</inkml:trace>
  <inkml:trace contextRef="#ctx0" brushRef="#br0" timeOffset="301567.1006">14386 9980 809 0,'0'-15'311'0,"0"15"-30"16,0 0-24-16,0-14-13 0,-6-4-1 15,6 16-63-15,0 2-2 0,0 0 2 0,-2 3-20 16,1 2 49-16,-1 2 1 0,-3 14-9 0,3 2-16 16,-3 3 12-16,1 3-3 0,2 2-19 15,-2-1-17-15,1 0-16 0,3 1-13 0,0 4-9 16,-1-3-10-16,-1-1-11 0,2-16-13 15,0 4-21-15,0 3-1 0,0 0-6 0,0-3-8 16,0-1 2-16,0-4-5 0,0-3-3 0,0-1 0 16,0-3-12-16,0 1 5 0,0-8-9 15,0 7 2-15,0-7-2 0,0 6 4 0,0-6-15 16,0 0 10-16,0 0-6 0,6 6-9 0,-6-6-3 16,0-2 8-16,0-2-11 0,-3 0-4 0,4 0 11 15,1-1-11-15,0 0-3 0,6-6-6 16,-1 2 9-16,-1 5-6 0,4-6 2 0,-1 3-3 15,3 4 6-15,1-4 1 0,3 7-4 16,-3 0 2-16,-7 0-9 0,9 0 2 0,12 12 8 16,-12-7-2-16,-1 2-7 0,-1-1 6 0,-4 0 0 15,0-1 3-15,-4-2-3 0,-1 2-1 0,-1 0-10 16,-1-1 11-16,0 1 11 0,-2-2 3 16,0-3-5-16,0 0-6 0,-19 17 13 15,4-10-11-15,-1-2 4 0,1-3-25 0,-4 1-18 16,0-1-37-16,2-2-37 0,0 2 9 0,8-2-86 15,0 0-37-15,-2 0-38 0,1 0 24 0,4 0-207 16,6 0-66-16,0 0 44 0,-11-5 41 16,13 3 41-16,1 0 0 0,3-1 52 0,12-1 11 15,-2-1 27-15,8 1 4 0,1 3 9 16</inkml:trace>
  <inkml:trace contextRef="#ctx0" brushRef="#br0" timeOffset="301973.1664">14690 10456 464 0,'-4'-2'358'0,"1"-1"-27"0,-1 1-15 15,-2-3-23-15,2 3-21 0,-3-10-33 16,3 2 17-16,0 3-44 0,2 0-20 0,0 0-16 16,2 7-15-16,0 0-4 0,0-8-41 15,0 3 20-15,13-5-11 0,-7 6-23 0,-1 4 5 16,4 0-6-16,-2 0-7 0,0 0-13 15,17 12 13-15,-13-5-14 0,-1 5 3 0,-1 0 12 16,-3 3-13-16,-4-3-18 0,0-1 4 0,-2-11-11 16,0 13 9-16,0 1-18 0,-17 14 7 15,9-14-8-15,-3 0-3 0,-1-2 0 0,-1-2-6 16,0-3-2-16,2 1-11 0,-3-1-6 0,4 0 12 16,0-5-10-16,2 1-3 0,1-1-1 0,0 0 2 15,2-1 2-15,1-1-6 0,0 2 3 0,3-2-11 16,-1 0-15-16,2 1-2 0,0-1 9 15,0 0-16-15,0 0-9 0,9 2 6 0,-1-2-14 16,0 1-22-16,-1 0-7 0,22 1 6 16,-6 0-85-16,3-1-7 0,0 0-39 0,-1 0-37 15,3 2 23-15,-16-3-167 0,7 0-130 0,2 0 59 16,-1 0 31-16,-3 0 32 0,0 0 34 16,-4 0 25-16,-1 0-30 0,-4 0 65 0,-1 0 9 15</inkml:trace>
  <inkml:trace contextRef="#ctx0" brushRef="#br0" timeOffset="302200.7707">15020 10497 1030 0,'2'-5'484'0,"-1"2"-38"16,1 0-47-16,0-2-38 0,0 2-42 16,0 3-20-16,0-2-27 0,1 4-13 0,1 1-32 15,-1 1-22-15,-1 1-25 0,-2 2-3 0,0 1-20 16,-2 9-13-16,2-7-22 0,0 4-31 15,-10 18-59-15,4-14-56 0,2 0 1 0,1 1-115 16,-1 0-76-16,-2-2-83 0,6-8 30 0,0 2-240 16,0 1 41-16,0 2 28 0,0 3 31 15,0-2 38-15,0 3 22 0,0 2 51 0,0-2 22 16,0 1 15-16,0 3-14 0</inkml:trace>
  <inkml:trace contextRef="#ctx0" brushRef="#br0" timeOffset="302747.7928">14591 11379 962 0,'-8'17'499'16,"2"0"-41"-16,2 6-37 0,-1 2-32 15,3 3-38-15,-2 1-40 0,4 2-22 0,0 3-30 0,0-20-33 16,0 10-20-16,0 1-35 0,13 30 0 0,-9-31-33 16,4-4 1-16,-6-2-17 0,2-3-6 15,-2-3-12-15,-1-5-1 0,-1-7-12 16,0 0-9-16,0 0-35 0,0 0-2 0,2 6-25 15,-3-9-17-15,0-3-17 0,0 1-15 16,-1-1 4-16,-2-12-9 0,-2 4-5 0,-2 0 7 16,6 3 17-16,-3 2-3 0,3 2-5 0,0 0 5 15,2 1-1-15,0 2 5 0,-2-1-2 0,2 5 5 16,0 0 4-16,0 0 0 0,15-12-10 16,3 7 0-16,0 5 20 0,1-2-4 0,5 2 5 15,-11 0 20-15,5 0-3 0,25 14-4 0,-20-4 5 16,-3-2-2-16,-3 3 1 0,-2-1-9 15,-3 2 7-15,-3-1 0 0,-5-2 19 0,-4 0-10 16,0-9-2-16,0 8 7 0,-16 13-20 0,4-12 7 16,-4-3-3-16,1 1-22 0,-6-3-39 15,3 1-63-15,0-3 9 0,3-1-144 0,6-1-70 16,-2 0 26-16,-3 0-259 0,-3-12 47 16,13 8 38-16,0-1 28 0,4 3 58 0,2 1 17 15,0-1 14-15,3-1 31 0,11-1 38 16,2 1 28-16,2 1-9 0</inkml:trace>
  <inkml:trace contextRef="#ctx0" brushRef="#br0" timeOffset="303070.6552">14957 11800 917 0,'0'0'366'16,"0"-3"75"-16,0 0-44 0,0 2-46 0,0-1-23 15,1-2-40-15,1 2-24 0,0 0-24 0,2-1-43 16,-2 1-7-16,1 1-26 0,3 0-16 15,-4 0-24-15,5 1-12 0,-2 0-11 16,-1 2-17-16,-1 1-5 0,1 2-8 0,0-2-10 16,-4 3-6-16,2 0 2 0,-2-1-1 0,-2 2-21 15,0-1 9-15,2 2-4 0,-15 14 0 16,3-3-14-16,3-9 1 0,0 2 3 0,-2 0-5 16,2-3-8-16,0 2 7 0,3-6-5 15,0 1-5-15,2-3-7 0,0 0-5 0,2 0-12 16,1-1-12-16,1-2-20 0,0 0-36 0,0 0 8 15,14 8-46-15,6-7-27 0,-1 0-58 16,3 0-38-16,2 1 25 0,-12-2-251 0,5 0 0 16,6 0 15-16,2 0 49 0,0 0 22 0,0 0 31 15,-1 0 36-15,-1 0 12 0,-1 0 24 16,-2 0 23-16</inkml:trace>
  <inkml:trace contextRef="#ctx0" brushRef="#br0" timeOffset="303415.0725">15290 11862 1041 0,'-2'-7'507'0,"0"2"-39"0,-1 1-36 16,2-2-19-16,1 3-50 0,0-1-49 0,0 0-42 15,6 1-11-15,-4 0-47 0,2 1-9 16,1 1-36-16,1 0 1 0,1 2-32 0,0 1-6 16,2-2-27-16,14 15 4 0,-15-9-17 15,-1 1-21-15,0 4 4 0,0-3-16 0,-5 2-14 16,-2-10 10-16,0 8-8 0,0-1 5 15,0 0-19-15,-14 13 3 0,7-9-14 0,3-3 18 16,0-1-12-16,-1 0-14 0,0-2-5 16,-1-2 12-16,3-1-23 0,1 1-15 0,-2 0 13 15,2 0-10-15,0 0-12 0,1-1-2 0,1 0 6 16,0 1 1-16,0-3-7 0,0 0 1 16,0 0-13-16,14 8-15 0,-5-8-45 0,9 2 9 15,2 1-53-15,-9-3-53 0,7 0-51 16,2 0-68-16,5 0 30 0,4 0-223 0,28 9 36 15,-30-2 36-15,-5 0 22 0,-4 3 32 16,-4 0 38-16,-8-3 18 0,-4 2 50 0,-2-9-27 16,0 13 37-16</inkml:trace>
  <inkml:trace contextRef="#ctx0" brushRef="#br0" timeOffset="303994.607">14918 12664 799 0,'3'2'423'16,"-2"5"-64"-16,3-2 32 0,0 14-28 0,0 0-20 15,-1 4-29-15,-1-2-38 0,-2 8-24 0,2-3-32 16,-2 1-19-16,2 1-26 0,-2-15-18 16,0 7-10-16,0 0-17 0,-10 21-16 15,9-25-12-15,-1-3-5 0,-2-2-17 0,4-3 4 16,-2-4-10-16,2 1-8 0,-2-4 1 0,1-1-16 15,-1 0-24-15,1-1-2 0,1-3-13 0,0-1-18 16,1 0 5-16,-1-2-17 0,2 2 16 16,3-10-10-16,-5 9 14 0,7-17-16 0,-1 14 17 15,3 0-14-15,0 1-7 0,-2 3 10 0,-1 1 8 16,1 1-8-16,3 2 15 0,0 1-19 16,-3 0 18-16,9 0-9 0,-1 0 17 0,17 11-11 15,-18-2-2-15,-1 0-7 0,1 1 9 0,-5 0-15 16,-1 0 19-16,-3 2-7 0,0-5 19 15,-5 0 6-15,0-7 0 0,0 8-7 0,-14 11 5 16,3-10-12-16,-3-1 13 0,-3 1-5 16,-2-6-2-16,2 2-5 0,-4-2-33 0,-1-2-48 15,4 0 7-15,4-1-114 0,4 0-46 0,0 0-69 16,1 0 27-16,-6-10-251 0,10 5 41 16,4 3 1-16,2-3 75 0,2 3 10 0,1-1 34 15,0 1 39-15,1 1 23 0,15-1 13 0,-5 2 25 16</inkml:trace>
  <inkml:trace contextRef="#ctx0" brushRef="#br0" timeOffset="304314.2535">15152 13015 885 0,'1'-6'390'0,"1"3"-7"0,0-3-56 0,2 3-6 15,-1-2-62-15,2 0-23 0,-1 1-45 0,0 1 6 16,9-4-26-16,-1 5-20 0,-5 2-44 15,-7 0 17-15,8 0 7 0,0 0-15 0,5 17 0 16,-7-8-11-16,-3 1-4 0,-1-1-8 0,0 8 0 16,-2-4-10-16,0-13-10 0,0 9 7 15,0 3-8-15,-15 13 2 0,6-11-16 0,-1-2-8 16,-3 2 5-16,1-6-4 0,4-1-6 0,1-2 7 16,1 0-9-16,1 0-13 0,0-3 0 15,1 0 2-15,1-1-8 0,1 2-16 0,2-1-26 16,0-2-40-16,0 0 6 0,12 0-76 15,-7 0-53-15,12-1-20 0,-5 1-37 0,5 0 26 16,29-12-236-16,-17 6-20 0,0-1 31 0,0-2-13 16,-3 2 91-16,2 1-6 0,-1 0 26 15,2-4 0-15,-4 3 66 0,-2-2-45 0</inkml:trace>
  <inkml:trace contextRef="#ctx0" brushRef="#br0" timeOffset="304726.8586">15548 12989 575 0,'-4'-9'407'0,"1"2"35"0,1 2-29 0,0 0-33 16,2-1-46-16,0 0-16 0,2 4-30 0,2-2-38 16,1 0-8-16,1 2-29 0,8-3-20 15,-1 1-25-15,2 4-13 0,-5 0-27 16,4 0-10-16,16 10-8 0,-17-4-5 0,0 2-26 16,-4-4-15-16,-4 2 2 0,-1 1-5 0,-4-2-4 15,2 2-9-15,-2-7-3 0,0 0-11 0,0 7 11 16,-13 4-6-16,3 0-5 0,-2-2-11 15,3-4 5-15,-5 2-6 0,5-3 6 0,1 0-5 16,0-4-2-16,4 2 4 0,1 1-7 16,-1-3-27-16,0 2 1 0,2 0-9 0,-1-1-19 15,3 1-1-15,0 0 6 0,-2-2 6 0,2 0-12 16,0 0 5-16,0 0 7 0,0 0 3 16,15 12 3-16,-1-4-1 0,-3-1 4 0,2 0-2 15,1 3-7-15,-3-1 39 0,1 1-5 0,-1 1-3 16,-5-3 6-16,-1 0-2 0,-3 0 14 15,-2-2-21-15,0-6 18 0,0 0-14 0,-13 20 15 16,2-13-20-16,-7 3-15 0,-3-7-49 16,2 3 4-16,-6-3-120 0,-2-3-88 0,16 0 24 15,-8 0-279-15,-3 0 29 0,-1 0 23 0,-22-14 53 16,25 11 21-16,2-2 39 0,0-2 30 16,1 4 13-16,3 2 6 0,14 1 61 15,-15 0 5-15</inkml:trace>
  <inkml:trace contextRef="#ctx0" brushRef="#br0" timeOffset="305545.0269">14883 13788 496 0,'-3'-2'395'0,"-1"5"-18"16,2 4-16-16,-2 9-50 0,1 6 20 15,-1 3 0-15,2 3-20 0,2 5-13 0,0-17-32 16,0 9-17-16,0 5-25 0,0 2-31 0,0 1-7 15,0 0-26-15,0-2-8 0,11 34-13 0,-9-36-26 16,-2-16-5-16,0 5-2 0,0 0-19 16,0-2 17-16,0-3-9 0,0-3-13 15,0-10 5-15,0 0-3 0,-5 11-25 0,5-14 2 16,0-3-24-16,3-9-10 0,-1-2 0 16,-2 8-10-16,6-11 7 0,-1 6-10 15,-1 4-2-15,2 3 3 0,0 0-13 0,0 3 18 16,1 0-13-16,0 2-1 0,0 2-5 0,-7 0 11 15,13 0-16-15,14 13 15 0,-9-5 1 16,-2 7 0-16,4-3-18 0,-7 0 4 0,2 2 0 16,-4-1 4-16,-1-1 6 0,0 1-1 0,-4-1-7 15,-4-3-7-15,-2 0 21 0,0-9 1 16,0 8-16-16,-10 3 12 0,2-8-1 0,-5 5 2 16,0 0-29-16,-5-4-8 0,9-4-34 15,-5 0-56-15,-1 0 11 0,1 0-96 0,1 0-59 16,2 0-32-16,3 0 26 0,-3-12-238 0,9 6-30 15,4 0 55-15,0 1 48 0,7-8 42 16,1 1 20-16,3 0 21 0,0 3 15 0,3-1 15 16,-1 2 33-16,6 2-21 0</inkml:trace>
  <inkml:trace contextRef="#ctx0" brushRef="#br0" timeOffset="306360.6948">15251 14241 627 0,'2'0'379'0,"4"-1"-2"16,-4 2-50-16,2-1 11 0,-4 0 12 0,0 2-44 15,0 0-17-15,0 3-25 0,0-3 0 16,0 1-26-16,0 2-10 0,0 0-8 0,-2 0-26 16,0 2 2-16,2 2-23 0,-8 18-6 0,4-10-31 15,0 0-15-15,-1 1 5 0,-3-1-18 0,5-1-12 16,-1 1 0-16,1 0-28 0,3-6-2 16,-2 0-16-16,2-11 1 0,0 7-3 0,0 0-3 15,0 0 15-15,0-7-14 0,0 8-7 16,14 1 9-16,-12-7-9 0,0-1-5 0,0 2-15 15,0-1 6-15,0 0 7 0,-1-1 13 0,1 1-22 16,-2 1 16-16,2-2-11 0,0 1 8 16,-2-1-24-16,0-1 2 0,0 2-6 15,2-2 25-15,-2 0-27 0,0 1 8 0,0-1 12 16,0-1-30-16,0 2 10 0,-2-1 19 0,2-3-7 16,0 3-6-16,-2 0-19 0,2 0 20 15,0 0-19-15,0 0 3 0,0 0 12 0,0 0-12 16,-2 0-11-16,2 0 22 0,-2 0-13 0,2 2 3 15,0-4 4-15,-1 2-9 0,1 2 7 16,-2-2 13-16,0 0-30 0,0 1-5 0,0-1-8 16,2 1 3-16,-2-1 12 0,0 1-8 0,2-1 11 15,-1 0-10-15,1 0 0 0,-2 1 12 16,2-1 12-16,0 0-14 0,-2 1 10 0,2-1 1 16,0 0-7-16,0 0-3 0,-2 0-5 15,2 0 22-15,0 0-16 0,0 0 4 0,0-1-4 16,0 1 18-16,0 1-19 0,0-1-3 0,-3 0 14 15,3 0 1-15,0-1-14 0,0 1 2 16,0 1 1-16,0-1 9 0,0 1-17 0,0-1-2 16,0 0 22-16,-2-1-6 0,2 1-23 15,2 0 22-15,-2 0-9 0,0 0-7 0,0 0-5 16,0 1 19-16,0-2-8 0,0 2 7 0,0-3 1 16,0 3-1-16,0-1-7 0,-3-2 20 0,4 2-6 15,-1 0 1-15,0 0-18 0,-2 2 21 16,3-2-1-16,-1 0-4 0,0 0-2 0,-1 0 3 15,2 0-19-15,0 0 6 0,-1 0-8 16,2 0 9-16,-2 0-11 0,0 0 3 0,0 0 1 16,0 1 7-16,0 0-1 0,0-2 5 0,0 0-1 15,0 2-8-15,0-2 3 0,0 1 1 16,0 0 14-16,-2 1-3 0,2-1-6 0,2 0 10 16,-2-1-13-16,0 1 9 0,0 0-5 15,0 0 7-15,0 0-11 0,0 0 16 0,0 0-12 16,0 0 10-16,0 1-10 0,0-2-7 0,-2 1-11 15,2 0-21-15,0 0 5 0,0 0-12 0,2 0-7 16,-2-1-5-16,0 0-16 0,0 0 8 16,0 0-22-16,3 0-47 0,-3-1 3 0,2 2-11 15,0-3-7-15,0 3-36 0,-2-2-12 0,1 0 18 16,1-1-151-16,-2 1-112 0,0 2 15 16,2-3 28-16,-2 1 9 0,0 0 20 0,-2 1 41 15,2-1 32-15,2 0 8 0,-4-2 39 16</inkml:trace>
  <inkml:trace contextRef="#ctx0" brushRef="#br0" timeOffset="307608.5456">15154 14370 265 0,'0'-14'442'0,"0"14"-85"16,0 0-45-16,0 0-6 0,0-12-44 0,0 12 5 15,-27-20-31-15,28 17-28 0,-1 0-24 0,2-1-1 16,1 1-20-16,1 0-19 0,-2-1-13 16,1 1 21-16,1 1-20 0,0-1 2 15,1 0 8-15,1 1-28 0,0 2 12 0,0 1-22 16,-2 1 2-16,7 5 7 0,-3 1-14 0,0 7-3 16,1-1-6-16,-4 3-5 0,-1-1-17 15,1-1-2-15,-3 2-9 0,-2-4-12 0,0-2 8 16,0-11-10-16,0 10 6 0,0-1-13 15,0-1 7-15,0-1-8 0,-16 12 3 0,10-11-4 16,-3 1 0-16,-1 1-1 0,1-5-14 0,1 1 8 16,-2 3 1-16,-1-2-4 0,0 0-8 0,0-3 4 15,4 2-10-15,0-3 10 0,3 1-9 0,0-1 5 16,1-1-20-16,-2 0 5 0,3 0 4 16,-2 1-4-16,4-3 4 0,-3 2 2 0,1 1 2 15,2-2 4-15,0-1-5 0,0 0 1 16,0 0-2-16,0 0-6 0,13 8 3 0,-7-8 11 15,11 3-6-15,2-1-16 0,0-1 1 0,0 0 1 16,3-1-18-16,-2 1-23 0,-10-1-29 16,7 0-35-16,3 0 10 0,1 0-87 0,23-10-46 15,-25 7-41-15,1-1 26 0,0-1-209 16,-4 4-51-16,-5 0 57 0,7-2 29 0,-9 1 19 16,-2 1-2-16,1 0 46 0,2-2 52 0,-6 0 8 15,3 1 2-15,9-5 45 0</inkml:trace>
  <inkml:trace contextRef="#ctx0" brushRef="#br0" timeOffset="309011.296">15546 14443 370 0,'0'-9'354'0,"0"0"-46"0,-2 2-44 16,1 0-2-16,1 3-9 0,0-1-38 15,0 0-8-15,0 1-24 0,0 4-21 0,0 0 37 16,0 0-22-16,0 0-3 0,0-5 2 16,0 5-27-16,0 0 18 0,0 0-26 0,0-6 23 15,0 6-23-15,0 0 4 0,0 0 0 0,0 0-18 16,0 0 0-16,0 0-6 0,5-8-12 0,-5 6 4 16,0 2-2-16,2 0-14 0,-2 0-5 15,0 0-10-15,0 2 7 0,0-2-19 0,2 0-5 16,-2 0 10-16,0 0-25 0,0 0 6 15,2 2 0-15,-2-2-18 0,0 0 6 0,0 0-19 16,0 0-4-16,0 0-5 0,0 3 12 16,0-3-9-16,1 0-5 0,-2 0 10 0,2 0-6 15,-2 0 6-15,1 0-12 0,1 0-3 0,-1 0 2 16,-1 0-7-16,1 0 16 0,0-2-6 0,0 1-15 16,0 1 20-16,1 0-3 0,-1 1-6 15,0-2 2-15,0 2-6 0,0-2 4 0,3 1-11 16,-3-1 5-16,0 1 4 0,0 0 2 0,0 0-15 15,0 0 19-15,0-1-12 0,0 1-9 0,0 1 13 16,0-2 9-16,0 1-7 0,0 1-21 16,-4 0 20-16,4-1 5 0,0-1-11 15,0 1 7-15,0 0-15 0,0-1-1 0,0 2-5 16,0-1 20-16,0 0-18 0,0 0 12 16,0-1-9-16,0-1 19 0,0 4-17 0,0-4 6 15,0 2 6-15,0 0-11 0,0 0-1 16,1-1 17-16,2 1-18 0,-3 0 8 0,0 0 9 15,0 0-17-15,0 0 18 0,0 3-22 16,0-3 16-16,0 1 8 0,0-1-13 16,0 0 14-16,0 0-10 0,0-1-14 0,0-1 3 15,0 2 0-15,0 0 11 0,0 0-10 0,0-1 12 16,0 0-2-16,0 1-15 0,2-1 25 0,-4 0-19 16,4 0 10-16,-2 0-5 0,0 1 5 15,2-2-23-15,-2 2 12 0,0-2 18 0,2 2-18 16,-2 0 0-16,0-3 15 0,2 3-10 0,-2 0 7 15,0 0-8-15,2 0 7 0,-2-1-11 16,1 0 9-16,1 1-13 0,-2-1 9 0,0 3-7 16,2-1 17-16,-2-1-9 0,0-2 8 15,0 2-5-15,0 0-10 0,2 0-3 0,-2-1 16 16,0 0-6-16,0 1 2 0,0-1-10 0,0 2 6 16,0-1-10-16,0-1 7 0,2 1 2 15,-4 0 0-15,2 0-4 0,0-2-7 0,2 3 14 16,-2-2-8-16,0 1-4 0,0 0 4 15,0 0-1-15,0 0 7 0,0 0-4 0,0 0 3 16,0 0 0-16,0 0 9 0,0 0-11 0,0 0 15 16,0 0-7-16,0 0 7 0,0 0-8 15,0 0-3-15,0 0 7 0,0 0 1 0,0 0-18 16,0 0 2-16,0 0 16 0,0 0-20 16,0 0 18-16,0 0-6 0,0 0-12 0,0 0 19 15,0 0-23-15,0 0 21 0,0 0-9 16,0 0-4-16,0 0 0 0,0 0 2 0,0 0-6 15,0 0 4-15,0 0-1 0,0 0 4 0,0 0-11 16,0 0 0-16,0 0 3 0,0 0 11 0,0 0-6 16,0 0 14-16,0 0-20 0,0 0 17 15,0 0-10-15,0 0-1 0,0 0 11 0,0 0-14 16,0 0-2-16,0 0-5 0,0 0 3 16,0 0-4-16,0 0 9 0,0 0-15 0,0 0-5 15,0 0-14-15,0 0 6 0,0 0-8 16,0 0 8-16,0 0-12 0,0 0 16 0,0 0-14 15,0 0 16-15,0 0 2 0,9-26-12 16,-9 23 10-16,3 0 6 0,-3 1-7 0,0 0 17 16,0-1-6-16,0 0 7 0,0 1-11 0,0-1 8 15,0 3-9-15,2-1-16 0,-4-3 30 16,2 1-6-16,0 3 12 0,0 0-13 0,0 0 5 16,0 0-5-16,0 0 0 0,0 0 12 0,0-6-2 15,0 5-22-15,0 0 33 0,0-1 21 16,0 2-17-16,0 0 21 0,0-1 1 0,0-1 2 15,0 2-1-15,0-1 11 0,0 1-7 0,0-1 8 16,0 1 4-16,0-1-1 0,0 0 8 0,0 1-13 16,0 1-1-16,0-2 6 0,0 1-16 15,0 0-11-15,0 0 6 0,0 3 9 0,-3-2 9 16,1 4-3-16,-1 0 21 0,-5 10-8 0,-1 1 14 16,-1 1-6-16,4 0-2 0,-3 0 1 15,3-4 1-15,1 2-21 0,-2 1 32 0,5 1-35 16,2-5 20-16,-2-2-4 0,2-10-9 15,0 7 0-15,0 0 1 0,20 10-4 0,-5-12 5 16,4 0-6-16,1-4-10 0,2 0-3 0,3 0 9 16,-13-1-12-16,7 0-11 0,2 0-3 15,1 0-47-15,-4 0-35 0,11-10-71 16,-22 10 15-16,0 0-116 0,-7 0-53 0,0 0-60 16,-5 2 31-16,-2-2-232 0,3 2 34 15,0 1 38-15,-15 0 42 0,2 1 41 0,-2 0 10 16,4 1 28-16,-5-4 21 0,3 4 66 15,4-3-20-15,3 0 29 0</inkml:trace>
  <inkml:trace contextRef="#ctx0" brushRef="#br0" timeOffset="309216.8734">15600 14488 930 0,'2'-5'485'16,"-2"2"-53"-16,2-1-19 0,2 1-20 0,-1 1-24 16,1 0-38-16,-2 1-25 0,4 1-4 15,-2 3-30-15,2 1-14 0,3 6-38 0,-1 3-13 16,-4 1-32-16,-2 3-8 0,-2-5-24 15,0 2-37-15,-18 22-53 0,7-16-34 0,-5 2-49 16,3-5-42-16,-4 3 7 0,2 1-105 0,-5-1-51 16,-1-3 13-16,2 0-73 0,0-3 31 0,0 2-281 15,2-5 24-15,5-3 86 0,2-4 13 16,3-2 24-16,7-2 31 0,0 0 34 16,0 0 31-16,-13-11-6 0,13 5 4 0</inkml:trace>
  <inkml:trace contextRef="#ctx0" brushRef="#br0" timeOffset="312582.9998">5329 6020 339 0,'0'0'212'15,"0"0"-57"-15,0 0-23 0,0-13-8 16,0 13-14-16,0 0-6 0,-25-24-17 0,24 21-3 16,0 1-16-16,-2-1-37 0,2-1 23 15,-2 1 10-15,2 1-21 0,-1-1 20 0,0 1-13 16,1 0-13-16,1 0 10 0,0-1 17 0,-1 1-3 16,1 1 0-16,0-1 2 0,0 2 20 15,0 0-2-15,0-2-9 0,-2 1 13 0,2-1 11 16,0 0-7-16,0 1-19 0,0-2 5 15,-1 2 19-15,1 0 0 0,0-1-23 0,0 0 16 16,-1 1-7-16,0-1 1 0,1 2 20 0,0 0-35 16,0 0 10-16,0 0-13 0,0 0 20 0,0 0-32 15,0 0 11-15,0 0-13 0,0 0-2 0,0 0 22 16,0 0-6-16,0 0-23 0,0-5-4 16,0 5-17-16,0 0-12 0,0 0 21 15,0 0-22-15,0 0 10 0,0 0 19 0,0 0-4 16,0 0-20-16,0 0-3 0,0 0 0 0,0 0-1 15,0 0 33-15,0 0 10 0,0 0-5 0,0 0-5 16,-2-12-26-16,2 13 1 0,-1-1-1 16,1 0-2-16,1 2 9 0,-1 0-2 0,0 1-2 15,0 2-2-15,1-1-1 0,-1 2 3 16,0 1-1-16,1 12 7 0,-1-10-10 0,0 6 13 16,0 2 21-16,0 2-4 0,0 1 2 0,0-1-4 15,0 0 12-15,0 3-18 0,0-2 6 0,0 1-3 16,0-2-9-16,0-1 4 0,-17 20 8 15,16-20 8-15,0 1 2 0,-1-2-9 0,0-3-1 16,-1 3-11-16,1 1 11 0,2-5-7 16,-2 7-13-16,0-3 15 0,1-3-16 0,-1-3 9 15,2 0-9-15,-1-1 3 0,1-3-3 0,-1-1 0 16,0-1-4-16,1 1-6 0,0-6 5 16,0 0-3-16,0 7-2 0,0 0 1 0,0-7 4 15,0 7 0-15,0-7 0 0,0 7 7 0,0-7-15 16,0 0 2-16,0 6 5 0,0-6-11 15,0 0 8-15,0 7-7 0,0-7 1 0,0 0-2 16,0 5 5-16,0-5-1 0,0 0-3 0,0 0 2 16,0 8 3-16,0-8-3 0,0 0-9 15,8 13 3-15,-5-11 6 0,0-1-10 0,1 0 7 16,1-1 4-16,-1 1 0 0,1-1 2 0,0 0-2 16,1 0 4-16,0 0-6 0,2 1 2 0,-8-1-7 15,6 0-10-15,1 0 17 0,7 0-4 0,-2 0 1 16,3 0-10-16,0 0 4 0,14-11 5 15,-12 9 5-15,1 0-5 0,0-1 0 0,-2 1-5 16,3-1 4-16,-1 1-8 0,1 0-1 0,0-1 2 16,0-1 12-16,-2 1-13 0,0 1 12 15,0 2-4-15,2-2-6 0,-6 2 8 0,6-2 2 16,-2 1-5-16,-2 1-6 0,-3-3 10 0,0 3-1 16,-1-1-7-16,10 1 1 0,-4-4-4 15,-1 2 15-15,2 2-9 0,1-2-4 0,0 2-2 16,2-1-1-16,-11 1 3 0,7 0 12 15,2 0-4-15,2 0-8 0,1 0 0 0,3 0-2 16,1 0 4-16,1 0 3 0,0 0 2 0,0 0 0 0,2 0-10 16,0 0 12-16,1 0-2 0,-1 0 1 15,0 0 0-15,-1 0-8 0,1 0-1 0,-1 0 5 16,0 0-8-16,-1 0 14 0,-1 0-10 16,0 0 4-16,-2 0 6 0,25 8-2 0,-22-8-1 15,-1 1-12-15,-4-1 12 0,-1 0-1 0,-8 0 2 16,4 0-2-16,5 0 1 0,2 0 0 15,-1 0-16-15,2 0 18 0,26-11-4 16,-23 10 4-16,-3 0-4 0,-1 1-8 0,2 0 13 16,2 0-3-16,-1-2-14 0,-13 2 17 0,5 0-4 15,3 0-12-15,2 0 5 0,1 0 7 16,0 0-5-16,0 0 3 0,-2 0 1 0,-2 0 2 16,-1 0-7-16,1 0 5 0,-2 0 1 0,-1 0-7 15,1 0-4-15,19-9-4 0,-20 8 10 0,0-3-2 16,2 2-8-16,1 0 10 0,-1-1-11 15,1 1 12-15,2 0-2 0,-3 0 3 0,2 2-9 16,1-2 8-16,-1 0 2 0,0 1-8 16,1 0 4-16,1 0 3 0,-2 1-11 0,1 0 9 15,-1 0-7-15,2-3-5 0,0 3 18 0,-2-2-14 16,4 2 9-16,-2 0-2 0,2-1-7 0,-1 1 6 16,-1 0-9-16,3-1 16 0,-14 1 2 0,4 0-6 15,5 0 5-15,1 0-6 0,0 0-2 16,0 0 2-16,1 0-3 0,0 0 5 0,-1 0 2 15,-1 0-11-15,2-6 8 0,23-2 0 16,-26 7 4-16,-7 1-3 0,5 0-9 0,2 0 0 16,3 0 3-16,2 0 8 0,0 0-12 0,0 0 10 15,-2 0-4-15,2 0-2 0,-1 0 2 0,0 0 1 16,-2 0-6-16,0 0 8 0,0 0-5 16,1 0 8-16,-1 0-3 0,-2 0-12 15,2 0 6-15,-1 0-4 0,2 0 9 0,-1 0-3 16,0 0-1-16,27-10 2 0,-24 10 1 0,2-2 10 15,0-1-18-15,0 1 10 0,0 0 1 16,1 1-1-16,1 0-3 0,0-2-8 0,-1 3-6 16,0 0 7-16,-2-3 2 0,-1 3 7 0,1 0-5 15,-2-2 4-15,-4 0-17 0,1 1 12 0,2 0 5 16,-1 1-4-16,-3-1-12 0,2 1 15 16,1-1-16-16,-4 1 24 0,4-2-16 0,0 2 5 15,-2-4 0-15,2 4-1 0,-10 0-2 0,6 0 7 16,5 0-6-16,3 0 2 0,3 0-4 15,1 0 11-15,2 0-3 0,36-7 1 0,-52 7-11 16,7 0 11-16,4 0-2 0,0 0 1 16,34-8 9-16,-35 6 5 0,-15 2-18 0,7 0 11 15,3 0-10-15,1 0 2 0,23-10 9 0,-22 8-4 16,2-1-6-16,-2-1 7 0,2 2 6 0,0-2-6 16,0 2-7-16,-2 0 11 0,2-1-5 15,-1 1-8-15,1 0 4 0,2 0-2 0,-2 0 2 16,3 1 2-16,1-2-10 0,0 3 15 0,0-1-4 15,0 0 5-15,-15 1-5 0,8 0 5 16,2 0-8-16,3 0-8 0,0 0 15 0,-2 0 9 16,2 0-8-16,0 0-16 0,0 0 11 15,27-13 17-15,-29 11-27 0,-1-2 16 0,-1 2-7 16,0-1-15-16,2-2 22 0,-1 5-1 0,1-2-8 16,0 1 2-16,2 1-5 0,-1-2 13 0,3 0-7 15,1 1 5-15,3 0-13 0,-1 0 0 16,-2 1 9-16,2-2-2 0,-16 2-1 0,7 0 2 15,5 0-7-15,1 0 24 0,0 0-18 16,1 0-7-16,-1 0 4 0,-1 0 8 0,-1 0-4 16,0 0 0-16,-1 0 2 0,26-8-3 0,-27 5 1 15,0 1 1-15,0 0-9 0,2-3 10 16,1 4-11-16,-3 0 4 0,2-1-7 16,0 1-7-16,1 1 19 0,-1 0 0 0,-14 0-13 15,8 0 7-15,2 0 7 0,1 0-4 16,2 0-4-16,-1 0-7 0,26 10 14 0,-27-8 4 15,-1-2-5-15,-1 1 5 0,0 3-18 16,-11-4-18-16,7 0 22 0,4 0 2 0,2 0-12 16,0 0 8-16,3 0-2 0,0 0-15 0,1 0 22 15,0 0-2-15,0 0-21 0,0 0 29 0,0 0-22 16,29 8 0-16,-29-8 19 0,-1 2 20 16,-2 0-6-16,1-1-5 0,0 1-6 0,1 0-1 15,-2 0 0-15,1-1-27 0,-3-1 9 0,0 0 25 16,0 2 2-16,0-1-2 0,-1-1 9 15,3 2-26-15,-3-2 12 0,2 0 1 0,0 1-2 16,0 0-2-16,1 0 1 0,-3-1 3 0,3 1 5 16,-3 0-3-16,-3-1-7 0,-1 2 18 15,0 0-16-15,2-2 3 0,-7 0-15 0,5 2 18 16,0-1-2-16,-4-1 11 0,4 1-10 0,-4 0-9 16,6-1 7-16,0 1 1 0,-2 0 3 15,1 1-1-15,5 0-4 0,-4-1 10 0,4 0-11 16,-1 1 1-16,1 0 3 0,-1 1 0 0,0-2-3 15,-1 2 6-15,2-1-9 0,-5 0-15 16,0-1 14-16,-2-1 20 0,-3 0-8 0,-15 0 3 16,12 0-8-16,-1 0 2 0,-2 0-12 15,1 0-8-15,-1 0 18 0,6 0 0 0,0 0-27 16,4 0 17-16,-1 0 13 0,4 0 9 0,-1 0-7 16,1 0-5-16,2 0 13 0,-1 0-11 15,27 8-6-15,-28-5 3 0,2-2-10 0,-1 3 12 16,-2-3-17-16,-1-1 19 0,-2 3-6 15,-3-3 0-15,-1 0 3 0,-3 0 18 0,1 0-26 16,-2 0 23-16,9 0-27 0,0 3 17 0,-2-3-12 16,3 1 13-16,2 0-26 0,1 2 26 15,-3-2-12-15,4 2-3 0,-1 2-9 0,-3-3 25 16,2 3 8-16,1-3-30 0,-2 1 13 0,-1 2 10 16,-5-3 2-16,3 1-13 0,-7 0 5 15,-11-3-12-15,9 0 18 0,-1 0-4 0,-2 0-1 16,-6 0 12-16,9 0-17 0,-9 0 3 0,7 0-7 15,-7 0-9-15,9 0-6 0,-9 0 5 16,5 0-51-16,-5 0-36 0,0 0-42 0,8 0-50 16,-8 0-50-16,0 0 23 0,0 0-252 0,0 0 25 15,0 0 50-15,0 0 15 0,0 0 40 16,13-3-11-16,-8-1 68 0,4-5 11 0,3 0 8 16</inkml:trace>
  <inkml:trace contextRef="#ctx0" brushRef="#br0" timeOffset="314176.0264">14231 6368 480 0,'0'0'185'0,"0"0"-24"16,14 0-2-16,-14 0-42 0,0 0-8 16,0 0-1-16,0 0 20 0,0 0 0 0,0 0-22 15,0 0 7-15,0 0-11 0,0 0-17 16,0 0 2-16,0 0-9 0,0 0 0 0,0 0-1 16,0 0 8-16,0 0-10 0,0 0 8 0,0 0-13 15,0 0 8-15,0 0-14 0,0 0 12 0,0 0-8 16,13 0-2-16,-13 0-12 0,0 0-7 15,30-13-6-15,-23 14-9 0,9 2 12 0,-3-2-7 16,7 1-9-16,-5 1 8 0,8-1-9 0,0 1 15 16,-3-1-3-16,5 1-16 0,1 1 33 15,-3-1-21-15,4-1 1 0,1 2 8 0,-3-1-11 16,2 1-8-16,-1 0 1 0,0-2 10 16,-1 1-1-16,0 0 0 0,1 0 17 0,1 0-42 15,2 1 3-15,-1 0 10 0,-1 0 9 16,0-1-9-16,2-1-17 0,-2 1 24 0,0 2-23 15,0-2 19-15,0-1-31 0,2 1 0 0,0 3 35 16,0-1-14-16,0 2-2 0,-4-2-14 0,4-2-1 16,-4 3 13-16,3-1 3 0,3 0-1 15,-2 0 2-15,0 2 3 0,3 1-32 0,-5-2 35 16,0 0-7-16,1-1-27 0,-1 1 22 16,7-3-21-16,0 2 27 0,-4 0-21 0,3-2 14 15,-1 0 9-15,1 1-15 0,-1-2-9 0,3 1 12 16,-1-1-13-16,0 0-10 0,1-1 15 15,-3 2 14-15,3-2-22 0,0-1 33 0,-19 0-32 16,8 0 15-16,4 0-9 0,-1 0 8 0,2 0-9 16,-2 0 29-16,0 0-26 0,-3 0-1 15,1 0 3-15,-2 0-21 0,-3 0 15 0,0 0 4 16,-2 0-4-16,-3 0 19 0,-3 0-11 16,-1 0 1-16,-4 0 12 0,0 0-2 0,-7 0 0 15,9 0-24-15,-9 0 16 0,8 0-2 0,-8 0 1 16,7 0 3-16,-7 0 11 0,8 0-2 0,-8 0-2 15,0 0-26-15,8 0 0 0,3-12 1 16,-9 12 20-16,0-3 4 0,3 2-26 0,-4-1 1 16,1 1 2-16,0 1 26 0,0-2-6 0,0 1-9 15,1 0 9-15,-1 0 1 0,-2 0-1 16,0 0 0-16,2 1-3 0,0-1 0 0,0 1-6 16,-2-2 1-16,0 2 14 0,2 0-1 15,-1-2-2-15,-1 2 40 0,1-1-2 0,0 1-16 0,-1 0 3 16,0 0-15-16,0 0 9 0,3 0-16 15,-6 0-3-15,6 1 4 0,-3 1 10 0,0 0-3 16,2-1 8-16,-2 2-2 0,0-1-2 0,2 2 2 16,-2 1 5-16,0 0-2 0,0-1 12 15,5 12-2-15,-5-2 1 0,2 5 2 0,-2 0 5 16,0 4-1-16,0-12-4 0,0 6 8 0,0 7 18 16,0 3-1-16,0 2-14 0,0 0 6 15,0 2-6-15,0 1-12 0,0-1 15 0,0-1-17 16,0-1-6-16,0 0 15 0,0 0-7 15,0-4-17-15,0 0-3 0,0 0 16 0,0-1-14 16,0-4-14-16,0-2 7 0,-9 16-3 16,9-21-6-16,0-5 13 0,0 0-5 0,0-2-6 15,0-4-1-15,0 2 20 0,0-3-16 0,0 1 12 16,0-2-17-16,0 1-5 0,0-2-33 0,0-2-11 16,0 1-19-16,0-2-26 0,0 1-14 15,2 0 11-15,-2-1-90 0,0 1-13 16,2-2-44-16,-2 2-18 0,0-1-17 0,0 0-41 0,3-2 32 15,-3 2-236-15,0 4 38 0,0 0 30 16,0-7 29-16,0 7 34 0,0-8 26 0,0 8 48 16,0-9-29-16,0 3 62 0,0 6 1 15</inkml:trace>
  <inkml:trace contextRef="#ctx0" brushRef="#br0" timeOffset="314530.4949">16229 6992 212 0,'-5'-2'381'0,"1"-1"-40"15,2 0-39-15,-1 1 1 0,1 2-9 0,0-1-7 16,0-1-35-16,0 1-4 0,-1 0-7 16,3 0-5-16,-2 1-15 0,0 1-14 0,4-2-8 15,-2 1-1-15,0 2-16 0,4-1-15 0,-3 2-10 16,3 0-4-16,5 8-2 0,2 2-7 15,0 0-16-15,0 2-23 0,3-2 7 0,-3 3-24 16,3 0-3-16,1 1-10 0,2-1 3 0,0 0-27 16,-1-1 14-16,0-3-11 0,0 0-21 15,-3-1-19-15,0-4-15 0,-2-3-22 0,-2 1-32 16,-1-1-3-16,-8-4-24 0,0 0 7 0,9 0-85 16,-3 0-4-16,-6 0-22 0,8 0-13 15,5-12-22-15,-11 7 2 0,0 0-45 0,0 0 24 16,0-1-83-16,5-8-53 0,-5 2-44 0,3 2 23 15,-3 0 49-15,3-4 16 0,1 1 33 0,-1 0 4 16,3 1 42-16,0 3 86 0</inkml:trace>
  <inkml:trace contextRef="#ctx0" brushRef="#br0" timeOffset="314724.5119">16560 7021 822 0,'9'-11'183'15,"-1"0"27"-15,-1 4 3 0,-3 1 19 16,-1 1 21-16,1 1 6 0,-2 1-28 0,-1 1-12 16,-1 0-24-16,0 2 8 0,0 0 14 0,-4 0-2 15,-2 2-16-15,-7 5-12 0,-2 5-18 16,1 0-6-16,-2 1-16 0,-2 2-12 0,0 1-11 15,3 1-19-15,-2 0-7 0,2 0-2 16,1 0-26-16,1-3-29 0,2 3-49 0,-1-4-1 16,4 2-117-16,1 1-58 0,0 1-37 0,0-4-42 15,5-1 23-15,-2-3-247 0,4 0 0 16,0-9 82-16,0 8 21 0,0 4 32 0,0 3 31 16,11 18 15-16,-6-11 14 0,-1-2-11 15</inkml:trace>
  <inkml:trace contextRef="#ctx0" brushRef="#br0" timeOffset="315062.9484">16303 7581 964 0,'2'-2'364'0,"0"1"-49"16,1 1 51-16,-1 1-3 0,0 2-26 15,1 1-15-15,-1 2-7 0,5 9-39 0,-5 3-11 16,2 0-22-16,-4 0-9 0,0 1-24 16,0 0-24-16,0-11-15 0,0 5-11 0,0 3-20 15,0 1-5-15,0-2-31 0,0-2-33 0,0-4-30 16,0-1-57-16,0-2-41 0,0 1 5 0,0-7-120 15,0 0-63-15,0 7-70 0,0-1 26 16,2-6-228-16,-2-3-6 0,2 0 70 0,-3-2 30 16,0-1 25-16,-1 2 48 0,-2-10 19 15,0-1-2-15,-1 2 40 0,-7-2 3 0</inkml:trace>
  <inkml:trace contextRef="#ctx0" brushRef="#br0" timeOffset="315286.5413">16188 7657 1305 0,'-4'0'476'16,"0"0"-18"-16,1 0-41 0,1 0-37 0,0 0-23 16,2 0-47-16,0-3-34 0,4 3-16 15,-1 0-41-15,3 3-16 0,1-3-40 0,0 0-8 16,15 3-18-16,-10-3-26 0,7 0-48 16,24 7-43-16,-20-5-52 0,3 0 3 15,-3 1-101-15,0-3-43 0,-3 0-35 0,-9 0-74 16,7 0 30-16,0 0-247 0,3 0 15 0,-1 0 37 15,0 0 49-15,23-13 32 0,-28 9 18 16,3 0 31-16,-5 1 2 0,1-2 25 0,-5 2 18 16</inkml:trace>
  <inkml:trace contextRef="#ctx0" brushRef="#br0" timeOffset="316173.0963">16625 7432 412 0,'-2'-10'312'15,"1"2"-58"-15,-4 0-11 0,3 2 0 16,-2-1-6-16,2 2-42 0,0-1-18 0,-8-5-7 16,-1 1 6-16,2 0-16 0,1 4-17 15,-4-3-4-15,1 2 13 0,-2 1-8 0,-2 1-14 16,1 1-13-16,-5 1-12 0,-1 0 2 15,0 1 7-15,1 1-19 0,9 1-9 0,-6 0-8 16,-2 0-14-16,-2 0-1 0,-3 0-13 0,-17 10-2 16,21-7-3-16,0 1-5 0,0-2-29 15,-1 2-1-15,5 0 26 0,-2-1 1 0,0 4-10 16,-1-2 10-16,4 2 7 0,-2 0 3 0,1 3-1 16,-1-4-5-16,1-1-4 0,3 3 11 15,-1 5-2-15,-1-1 0 0,1 2-5 0,2 0 6 16,-1 1-9-16,3 0 3 0,1 0-1 0,-2 1-4 15,1 1 3-15,3-2-1 0,-1 2-9 16,0 0-5-16,2-1 9 0,-1 3 10 0,2-3-13 16,1-1 11-16,-1 3 0 0,4-3 8 0,-2 4-4 15,2-4-3-15,0-3 4 0,0-12-8 16,0 14-1-16,0 3-12 0,0 0 15 0,0 1 2 16,13 16 5-16,-9-17-17 0,1 0-3 0,2-1 12 15,2 1-2-15,2 0 6 0,1-1-20 16,1 1 21-16,3-2-14 0,1 3-7 0,2-2 10 15,-2-3-6-15,3 2-8 0,-4-2 18 0,4-3-9 16,-2 2-13-16,0-4-7 0,-2 1 15 16,2-1-2-16,2-2-13 0,-2 1 4 0,-2-3-6 15,-2-2 17-15,3 0-13 0,-1-2 1 16,4 3 2-16,-4-3-13 0,-7 0 1 0,7 0 3 16,-1 0 4-16,21-11-14 0,-16 7 13 15,-1-1 5-15,-2 0-18 0,2-2 19 0,-1 2-14 16,-3 0 12-16,2-6-7 0,-2 7 4 0,-1 0 3 15,1-3-16-15,-2-3 10 0,1 3 10 16,-1-2-19-16,-1 0 11 0,1-1-4 0,-1 2 5 16,-1-3-19-16,-1-1 19 0,2 3-17 0,-3-3 13 15,7-1-10-15,-7 2 8 0,2-1-4 16,1-1 2-16,-1 2-14 0,-1-1 19 0,-3-1-12 16,2 1 8-16,-2-1 2 0,0-1 7 15,-1 0-18-15,0 2 18 0,-4 0-7 0,2 0-10 16,-4 12 9-16,0-15 6 0,0-2-3 0,0-2-11 15,0-1 0-15,-10-18 13 0,6 16-23 16,-2 2 8-16,-1-1 2 0,-4 2 13 16,0-3-10-16,-1 5 5 0,-4-3 3 15,-1 3-9-15,1-2-4 0,-2 3 4 0,-2-1-8 16,1 2 13-16,2-2-28 0,-3 5-5 16,-4-1-20-16,5 1-22 0,-2 2-25 0,-1-1-21 15,2 5 12-15,-2 0-84 0,3 2-42 16,-1 4-28-16,2 0-28 0,18 0 26 0,-16 0-184 15,-12 13-44-15,16-6 6 0,3 2 50 0,-3 3 17 16,3 0 10-16,1 1 79 0,-1 1 23 16,0 1-1-16,2 2 4 0,1 0 38 0</inkml:trace>
  <inkml:trace contextRef="#ctx0" brushRef="#br0" timeOffset="316788.2329">16351 7660 397 0,'2'-3'313'0,"0"-2"-26"0,-2 0-46 16,2 3-24-16,0-3 1 0,-2 0-11 0,3-2-21 16,-3 3-20-16,2 0 3 0,0-2-16 0,-2-1 23 15,2 2-17-15,-2-1-17 0,0 1 40 16,0 0-6-16,2 0-29 0,-2 0-15 0,0-1-12 15,0 1 3-15,0 5-14 0,0 0-14 0,0 0-25 16,0-6 2-16,0 6 5 0,-11-9-4 16,9 9 4-16,-2 3 3 0,2 0-3 0,-1 0-4 15,0 3 6-15,-3 8-6 0,2 3-4 0,-1 1 1 16,3-1-18-16,2 2 4 0,0 2-14 16,0-11 7-16,0 5-6 0,9 18-42 0,-3-15-30 15,2 1 3-15,-4-3-103 0,2-1-72 0,1-1-57 16,-1-6 25-16,-2-3-266 0,-4 0 11 15,2-2 20-15,-2 1 55 0,0-4 21 0,0 0 35 16,0 0 20-16,0 0 55 0,-16 10 6 0,11-8 2 16</inkml:trace>
  <inkml:trace contextRef="#ctx0" brushRef="#br0" timeOffset="316907.5478">16299 7891 836 0,'0'1'249'16,"2"1"-27"-16,-2-1-46 0,2-1-41 0,0 0-71 15,-2 0-83-15,2 0 2 0,-2-1-322 16,2 1 13-16,-1 0 26 0,-1-1 28 0</inkml:trace>
  <inkml:trace contextRef="#ctx0" brushRef="#br0" timeOffset="319307.2826">15271 9801 310 0,'0'0'274'0,"0"0"-28"0,0 0-15 0,0 0 4 16,0 0-33-16,0 0 7 0,0 0-30 0,0 0 11 15,0 0-17-15,0 0-5 0,0 0-5 16,0 0-9-16,0 0-32 0,0 0 35 0,0 0-42 16,0 0 1-16,0 0-18 0,0 0-17 0,0 13 7 15,0-13 6-15,0 0-19 0,0 0-2 16,0 0-10-16,0 0-6 0,0 0 8 0,0 0-5 15,0 0 16-15,0 0-32 0,0 0 16 0,0 0-7 16,0 0 10-16,0 0-37 0,0 0 39 16,0 0-17-16,0 0-17 0,0 0-17 0,0 0 25 15,25-8-7-15,-24 3-9 0,1 3-1 0,0-3 10 16,0 0-13-16,2-2-11 0,-3 1 20 16,1 2-22-16,7-11 6 0,-6 5 10 0,-1-1-15 15,2 4 5-15,2-7-17 0,-1 0-2 16,2 1 14-16,-4-5 12 0,3 6-23 0,0-2 39 15,-1 4-19-15,-1 0 4 0,2-4 7 0,-2 6 0 16,2-1-2-16,-3 2-21 0,-1 2 20 0,2-2-12 16,-2 2-1-16,1 0 8 0,-1-2-5 15,7-6 1-15,-6 4-25 0,5-3 32 0,-4 1-20 16,3-1 4-16,-2 1 2 0,0-2 0 16,1 4-5-16,-1 2 0 0,-1-1-4 0,0 1-13 15,4-5 17-15,-4 2 6 0,3-2-7 0,-1 3 0 16,-1-4-7-16,4 0 18 0,-2 2-15 15,1-3 2-15,-5 4-4 0,6 0 10 0,-2-3-6 16,1 5-1-16,-3-2-6 0,-1 3 3 16,4-5 3-16,-2 2 11 0,-1 0 6 0,-1 3-11 15,5-3-6-15,-2 1 8 0,-3-1-6 0,1 3 10 16,-1 0-10-16,-2-1 5 0,5-3-16 0,0-2 10 16,-2-2 12-16,1 4-8 0,1-2-2 0,1 1-2 15,-2-1-10-15,0 2 2 0,3-1 2 16,-2-1 8-16,0 3 0 0,-2 2-19 0,1-4 18 15,1 4 4-15,1-4-9 0,-2 4 14 0,0 0-8 16,-2 2 0-16,5-7-1 0,-5 4-6 16,4-3 8-16,-2 2-3 0,-1-4-2 0,1 4 1 15,-1 1-3-15,0 0-8 0,-3 3 13 16,2-1 13-16,-1 2-21 0,3-12 11 0,-1 5-4 16,1-1-2-16,-1-2-4 0,0 7 6 15,-1-2-6-15,0 2-8 0,3-5 20 0,-3 3 4 16,-1 1-11-16,2 2 0 0,-1 0 5 15,1 1-2-15,3-6 4 0,-3 2-18 0,-1 2 11 16,-1 0 6-16,-1 3-3 0,3-1 8 0,-3-1-14 16,0 3 2-16,0-1-2 0,0-1 12 15,1 2 1-15,-1-3-1 0,0 2-21 0,7-9 20 16,-6 5-26-16,1 0 21 0,0-1-11 0,-1 3 11 16,-1 0-6-16,0 2 9 0,6-9 1 0,-2 0-13 15,0 2 6-15,-1-3-12 0,3 3 18 16,-3-1-7-16,2 4 12 0,0-3-10 15,-1 1 1-15,-1 0 6 0,1-1-6 0,2-1 2 16,-4 3-3-16,1 1 3 0,-1 2 1 0,0 1 2 16,4-7-2-16,-2 3-4 0,-1 0-6 15,3-1-12-15,-3 3 31 0,-1-2-15 0,1 3-11 16,-3 1 24-16,-1-1-6 0,9-4 1 0,-8 4-1 16,1-1-15-16,1-1 6 0,-2 1 6 15,1 1-2-15,0 2-1 0,-3 5-6 16,0 0 18-16,0-9-4 0,0 1-9 0,0 3 3 15,8-7 3-15,-4 6-4 0,-1 3-17 0,-3-4 22 16,2 1 1-16,2 2-14 0,-2-1 17 16,0 0-16-16,-1 0 17 0,2 1-12 0,-1 0 0 15,0 1-5-15,-2-1-6 0,2 1 14 0,-2-3 7 16,3 4 1-16,-3-1-11 0,2 0 3 16,0-1 20-16,0 1-7 0,0 0-6 0,-2 0-15 15,2 1 12-15,-2-1 2 0,2 2-2 16,-2-1-4-16,1 0-13 0,-1-1 15 0,0 3 0 15,0 0 1-15,0 0-2 0,0 0-10 0,0 0 7 16,0 0 7-16,0 0-6 0,0-5 3 16,0 5-6-16,0 0 11 0,0 0 3 0,0 0 1 15,0 0-3-15,0 0-10 0,0-7 8 0,0 7-9 16,0 0 3-16,0 0 2 0,11-10 0 16,-11 8 4-16,0 2-13 0,0-1-9 0,0 0-5 15,0 2-22-15,0-1 5 0,0 0 4 16,0-1-65-16,2 1-33 0,-4 0-25 0,2 0-7 15,0-1-18-15,2-1-57 0,-2 1 21 0,0 0-148 16,0-2-87-16,1 3 32 0,-1-4 31 16,0 3 27-16,0 0 31 0,0 0 9 0,-1 0 48 15,1-1-12-15</inkml:trace>
  <inkml:trace contextRef="#ctx0" brushRef="#br0" timeOffset="320015.6662">15928 8165 568 0,'-14'12'275'0,"14"-12"-28"0,0 0-25 0,0 0-26 15,-15 0 3-15,-1 22-13 0,13-22-14 0,-1 2 9 16,2-1-10-16,0 0-26 0,2 0-9 16,-2 0 27-16,-1 0-21 0,3 0-24 0,-2-1-14 15,0 3-10-15,-1-3-9 0,3 1 39 0,-2-1-22 16,2 0-9-16,-2 2 0 0,2-4-16 16,0 4-9-16,2-1-10 0,0-1 20 0,1 0 10 15,-1-1-24-15,3 1 5 0,-1 0-2 0,0-2 10 16,3 2-32-16,0 0 8 0,0-1-3 15,1 1-11-15,17-8 13 0,-9 3-20 0,-2-2 3 16,1 2-6-16,5-2 9 0,-6-1-3 0,2 1-8 16,-3 0 9-16,1 0-2 0,-1 1 8 0,-4-1-9 15,-2 4-9-15,0-1 9 0,-3-1-12 16,2 3 10-16,-3-1 0 0,0-1-6 0,-1 3 3 16,0-2-8-16,0 3 3 0,1-1-1 15,-1-2-15-15,0 3 8 0,0-3 0 0,0 1-8 16,0 1 12-16,-2 1-12 0,2-3 5 15,-1 2 3-15,-1 1-4 0,0 0 11 0,2-2 5 16,-2 2 6-16,2 0 1 0,-2-5 8 0,3 5 0 16,-3 0-17-16,0 0 5 0,0 0-7 0,0 0-2 15,0 0 2-15,0 0-7 0,0 0 5 0,0 0-17 16,0 0 12-16,0 0-2 0,0 0 0 16,4 12 3-16,-6-7 3 0,2-1-9 0,0 1 12 15,-2 1 3-15,-1 10-2 0,-1-1 0 0,1 2 15 16,-1 1-24-16,0-1 5 0,1 3 17 15,-1-2 0-15,0 0-22 0,1 1 13 0,1 1-7 16,-1-2-10-16,3-7-3 0,0-11 8 16,0 12-13-16,0 3 23 0,0 0-25 0,0-1 3 15,0-2-22-15,0-3-28 0,0-2-28 16,0-7-47-16,0 9 9 0,0-3-108 0,0-6-54 16,0 7-75-16,0-7 30 0,0 7-216 15,-8 4 34-15,3-8 42 0,-4 6 32 0,0-3 21 16,2-1 44-16,5 1 34 0,-2-1 2 15,0 2 29-15,1-1 4 0,3-6 29 0</inkml:trace>
  <inkml:trace contextRef="#ctx0" brushRef="#br0" timeOffset="320188.6255">16083 8603 1040 0,'2'6'386'16,"0"-2"-50"-16,-2-2-3 0,3 3 9 0,-3-4-27 16,2 1-26-16,-2 0-12 0,2 1-25 0,-2-2-33 15,2 1-19-15,-2-1-23 0,2 2-22 16,-2-3-28-16,0 1-31 0,3 0-45 0,-3 1-5 0,0 1-118 15,1-3-59-15,-2 0-36 0,1 0-94 16,-1-2 23-16,-1 1-224 0,2-1 25 16,-2 0 24-16,0-1 49 0,0 0 30 0,0 1-15 15,1 0 13-15,-1-1 76 0,0 2 3 16</inkml:trace>
  <inkml:trace contextRef="#ctx0" brushRef="#br0" timeOffset="321387.8326">16462 8098 468 0,'0'0'157'0,"0"0"-14"16,0 0 4-16,0 0-6 0,0-11 1 15,0 11-38-15,0 0 2 0,0 0-21 0,0 0 2 16,-8-23 5-16,8 20-18 0,0 0-12 15,0 2-2-15,0 0 1 0,0-1 5 0,0 1-9 16,0 1-19-16,0-1 8 0,0 0-9 0,2-1 1 16,-4 2-5-16,2-2-13 0,0 2 8 0,0 0-11 15,2-1 4-15,-4-1 0 0,4 2 2 16,-2-1-10-16,0-2-4 0,0 2 9 0,0 1-11 16,0-1 10-16,0-1-14 0,-2 2 3 15,2 0 10-15,0 0-2 0,0 0-13 0,0 0 1 16,0 0 3-16,0 0 14 0,0 0-9 0,0 0-1 15,0 0-1-15,0 0-6 0,0 0 23 16,0 0-19-16,0 0-2 0,0-7-10 16,0 7 10-16,-5-6-13 0,3 7 14 0,4 0-2 15,-4-1 10-15,2 2 2 0,0-2-12 0,0 2 13 16,0-2-12-16,0 0-10 0,2 0-2 0,-4 3-15 16,2-3 13-16,0 0-23 0,0 0-5 15,0 0-17-15,2 0 6 0,-2 0-133 0,0 0-96 16,0 0-58-16,0-3-14 0,2 3 53 15,-2 0 45-15,0-1 1 0</inkml:trace>
  <inkml:trace contextRef="#ctx0" brushRef="#br0" timeOffset="326063.0666">16447 8046 282 0,'0'0'283'0,"0"0"-64"16,0 0-18-16,0 0-11 0,0 0-20 0,0 0-19 15,0 0-14-15,0 0-9 0,0-14-3 0,0 14-5 16,0 0-4-16,0 0-3 0,0 0-5 0,0 0-24 15,0 0-1-15,0 0 3 0,0 0-9 16,0 0-5-16,0 0 1 0,0 0-2 0,0 0 3 16,0 0-17-16,0 0 4 0,0 0-4 15,0 0-1-15,0 0-17 0,0 0-4 0,0 0-18 16,0 0 16-16,0 0-4 0,0 0-6 16,0 0-1-16,0 0-13 0,0 0 1 0,0 0 14 15,0 0-3-15,0 0-3 0,0 0 15 0,0 0-8 16,0 0 0-16,0 0 6 0,0 0 1 0,0 0 8 15,0 0-15-15,0 0 30 0,0 0-23 0,0 0-5 16,0 0 7-16,0 0 5 0,23 3 14 16,-23 0-14-16,2-1 1 0,-2 1-4 15,0 1 23-15,2-2-13 0,-2 3-5 0,2-1-4 16,-2-1-8-16,3 2-5 0,-3 0 10 0,2 2 15 16,0-3-6-16,-2 3-3 0,2-1-17 15,-2 1-3-15,2-2 0 0,2 10 3 0,1 2 3 16,-2-5-11-16,2 2 11 0,-3-1 6 15,0-3-10-15,0 1-22 0,0-3 26 16,-2 2-3-16,2-2-14 0,1 10-9 0,-2-4 25 16,0 3 0-16,1-5 0 0,-2 2-1 0,0-3-4 15,2-2 5-15,-2 9-5 0,2-1-9 0,-2-3 1 16,0-1 0-16,2 5 21 0,-2-8-24 0,0 2 10 16,0 5-12-16,0-2 17 0,0 2-7 15,0 2 6-15,0-1-11 0,0 0-6 0,0-1 4 16,0-2 13-16,0 1-16 0,0-1 15 0,0-1-8 15,-11 11-12-15,9-16 9 0,0 8 4 16,0 0-3-16,0-6 3 0,0 7 2 0,0-7 2 16,-1 2 1-16,3-3-3 0,-2 1-4 15,2 6 3-15,-3-3-7 0,3-2-7 0,-2 7 14 16,0 0 0-16,1-2 7 0,1-10-19 0,0 5 0 16,0 2 1-16,0-1 3 0,0 4 1 0,0-1-5 15,0 2 7-15,0-3-6 0,0 1-4 16,0 1-1-16,0 2 13 0,-10 17-7 0,10-21 10 15,-2-3-18-15,1 4 12 0,-1-2-3 16,2-3-13-16,0 2 8 0,0-4-2 0,0 1 2 16,0-10 9-16,0 8-4 0,0-1-3 0,0 7 6 15,0 0 0-15,0 1 0 0,0 2 2 0,0 0-11 16,0 0 15-16,0-1-5 0,0 2 9 0,0-2-6 16,0 1-7-16,0 0 6 0,0 0-1 15,0-1-9-15,0 0 11 0,0-4 1 16,0 0-9-16,0-3 2 0,0-1 1 0,0 6 1 15,0 3-7-15,7-5 11 0,-7 0-3 0,0-2 3 16,0-1-10-16,11 6 5 0,-11-9-3 16,2 1-10-16,-2 0 3 0,3 10 8 0,-3 3 0 15,2-2-3-15,-2-11-2 0,0 6-2 0,0 1 4 16,0 1-6-16,0-3 10 0,0 0-16 0,0-3 15 16,0-1-11-16,0-3 1 0,0-5 3 15,0 8 0-15,0-8-2 0,0 6 4 0,0-6-1 16,0 8 6-16,0-8-9 0,0 7 2 15,0-7 2-15,0 0-2 0,0 5-8 0,0-5 9 16,0 0 1-16,0 0-4 0,0 7 7 0,0-7 5 16,0 0-5-16,0 0-5 0,0 0 2 15,0 7-1-15,0-7 9 0,0 0-1 0,0 0 2 16,0 0-3-16,0 0-5 0,0 0-3 0,-5 10-13 16,5-10-1-16,0 0 0 0,0 2-19 0,0-3-7 15,0 0-40-15,0 1-22 0,-2 0 9 16,2-3-62-16,0 1-46 0,0-3 6 15,-2 3-41-15,2-3-28 0,-2 4 11 0,-1-1 24 16,-1-2-164-16,2 3-54 0,-1 1 23 16,-1-1 40-16,0 2 20 0,-1-3 27 0,0 2 44 15,-1-2-1-15,1 2 24 0,1-3-3 0</inkml:trace>
  <inkml:trace contextRef="#ctx0" brushRef="#br0" timeOffset="326402.9771">16274 9544 252 0,'-4'-2'383'0,"1"1"-62"0,-1 0-23 15,2 0-24-15,0-2-9 0,-2 2-14 16,2 1-7-16,0-2-14 0,2 1-24 0,-2 1-21 16,2 0 20-16,0 0-22 0,2 0 29 0,0 3-10 15,0 1 6-15,2-1-7 0,4 11-7 0,1 3-23 16,0 0 13-16,0 0-28 0,-2 3-11 15,-1 1-12-15,4-1 0 0,-3 1-18 0,1-3-15 16,3 0 0-16,-3-3-20 0,3 0-21 0,-3-4-5 16,4-2-17-16,-1 0-7 0,0-4-33 15,1-5-27-15,-6 1-39 0,3 0-29 16,0-1 9-16,-4 0-75 0,-5 0-31 0,0 0-30 16,9 0-14-16,-3 0-22 0,-6 0 26 0,7 0-117 15,-7 0-30-15,16-9-46 0,-3 1 7 0,-3-2 42 16,2-4 17-16,2 2 27 0,-2-2 21 15,4-4-2-15,-5-3 63 0,4 1-5 16</inkml:trace>
  <inkml:trace contextRef="#ctx0" brushRef="#br0" timeOffset="326659.6533">16719 9508 560 0,'6'-5'305'0,"-3"1"-12"0,1-1-8 0,-2 3-19 16,2-1-28-16,-3 0 3 0,2 1-5 15,-1 0-26-15,0-1 8 0,-2 1-15 0,2 2-38 16,0-1 1-16,-1 1 1 0,-1 2-11 15,1-2 5-15,-1 4 0 0,0-1-4 0,0 2-3 16,-2-1-8-16,-6 15 1 0,0 0-20 0,0-1-14 16,-3 3 1-16,-3 1-6 0,3-1-13 0,-3 1-24 15,-2-2 8-15,0 2-7 0,1 2-22 16,-1-2-11-16,1-2-14 0,1-2-49 0,-2 2-23 16,-2-6-13-16,10 0 6 0,-3-2-72 15,1-4-67-15,3-5-30 0,1-1-50 0,4-2 28 16,2 0-228-16,0 0-1 0,0 0 36 0,-5-11 52 15,5 7 25-15,3-1 17 0,-1 1 18 16,2-1 26-16,-2 0 1 0,2 2 33 0</inkml:trace>
  <inkml:trace contextRef="#ctx0" brushRef="#br0" timeOffset="327252.4019">16989 9281 767 0,'0'-10'363'0,"4"0"-38"15,-1 3-26-15,-3 2-27 0,1 0-37 0,-1 1-11 16,0 3-25-16,-1 2 3 0,1 3-6 16,-3 1 16-16,-1 10-16 0,2 3 0 0,-3 4 17 15,0 1-9-15,5 3-6 0,-4 1-17 16,-1-3-20-16,3 3-5 0,0-2-18 0,0-2-9 15,2-11-12-15,0 4-9 0,0 0-18 0,0 3-3 16,0-5-26-16,0-2 10 0,0-4-16 0,13 6-15 16,-11-14-26-16,4 0-31 0,0-2 5 15,-2-1-28-15,11-9 2 0,-3-4 10 0,1 1-1 16,-2-2-4-16,-1-1-9 0,1 2 8 16,-3-3 7-16,0 3 5 0,-2 0 9 0,-1 2-14 15,-3 2 12-15,2 5-5 0,-1 1 10 0,-2 2-7 16,0 1 12-16,-1 1-2 0,0 2 11 0,-1 0 24 15,0 2 1-15,0 3 4 0,0-1-1 16,0 3 12-16,-1 9-3 0,2-7 13 0,0 5-4 16,0 2 6-16,0 1-10 0,0-1-14 15,12 16 7-15,-4-19 15 0,1 1-9 0,0-6 10 16,1 0-9-16,-1-3-10 0,-1-5-4 0,-8 0-8 16,14 0 4-16,19-14-2 0,-17 2 9 15,2 0 4-15,-1-6-23 0,-2-1-10 0,-2 1-6 16,1-4 17-16,-3-1-23 0,2 1 6 0,-2-2-6 15,-4-1 11-15,1 2-24 0,-4 1 2 16,0 1-15-16,-4 3-5 0,0 11-18 16,0-3-23-16,-12-9-23 0,6 14-23 0,1 3 0 15,-1 0 11-15,2 4-69 0,1-1-26 0,-1 0-40 16,-1 2-41-16,3 1 29 0,-1-1-229 16,-5 7 15-16,4-1-8 0,2-1 56 0,1-1 57 15,1-7 28-15,0 0 18 0,0 7 20 0,22 13 20 16,-4-10 12-16</inkml:trace>
  <inkml:trace contextRef="#ctx0" brushRef="#br0" timeOffset="327618.9497">17532 9417 1133 0,'0'-1'442'0,"1"-1"-35"15,-1 2-48-15,0-1-52 0,0 2-20 0,0 1-1 16,0 1-13-16,0 2-7 0,0-1-10 15,0 2-37-15,-1 2 13 0,1 4-22 0,0 6 7 16,0 2-35-16,0 3-12 0,-11 26-9 0,10-23-27 16,0-2-4-16,1-14-10 0,0 5-6 15,0 2-22-15,0-5-8 0,14 8 4 0,-10-18-22 16,4-2 2-16,-1-2 6 0,10-6-10 16,-2-4-2-16,3-3-2 0,-2 1-27 15,-1 1-2-15,-4 1 18 0,-1-2-5 0,1 2 29 16,-6 3-35-16,-2 0 15 0,-2 0-21 0,-1 6 24 15,0 3-36-15,0 0 2 0,-11-9-6 16,4 9-2-16,-1 0-13 0,-15 6-51 0,11-6-10 16,-26 6-45-16,15-1-49 0,-1 0-53 0,4 2 19 15,0 1-123-15,4-1-67 0,0 2 34 16,5-4-229-16,6 0 38 0,-2-1 54 0,2-3 22 16,1 1 21-16,0 3 34 0,0-3 4 15,3 0 78-15,0 2 17 0,-1 0 11 0,2-4 13 16,0 0-13-16</inkml:trace>
  <inkml:trace contextRef="#ctx0" brushRef="#br0" timeOffset="328640.7153">16508 10206 269 0,'0'0'451'15,"0"0"-88"-15,0-13-15 0,0 13-59 0,0 0-14 16,19-21-52-16,-16 20 17 0,-6 2-28 0,7 0 9 16,-3 5 10-16,0 12-7 0,1 6-2 15,2 1-8-15,-2 4-7 0,0 0 9 0,-1 5-27 16,1-3-13-16,0 1-13 0,0 2-7 0,-2-5-29 16,0-15-15-16,0 5-6 0,0 5-14 15,0-3-7-15,0 1-7 0,0-4-16 0,0-4 17 16,0-3-23-16,0-1 14 0,0-4 29 0,0-6-11 15,0 6-23-15,0-6 7 0,5 7-12 16,0-9-7-16,-1-1-7 0,-2-2 2 0,9-2 1 16,-2-4-16-16,2 2-15 0,-2 2 10 0,2 0-17 15,1 2 13-15,-3 2-2 0,11 1 2 16,-6 0-15-16,-6 2-11 0,6 0 8 0,20 12 10 16,-14-5-8-16,-2 3-5 0,-2 2 3 15,-5 0 19-15,3 2-7 0,-4 3 27 0,-1-2-20 16,-4-1 16-16,0 3-12 0,-3-3 14 15,-2-6-13-15,-12 16 2 0,2-13-5 0,-3 0-1 0,-8-2-4 16,2 0-1-16,-2-1-4 0,-2-1 0 16,-2-4-2-16,0 2-1 0,4-3-49 15,9-2-20-15,-5 0-38 0,0 0-28 0,1 0-25 16,-15-17-39-16,24 13 18 0,5 0-123 0,2-2-37 16,4 1-53-16,0 0 33 0,2 0-211 0,7-2 49 15,-2 0 59-15,7 2 20 0,-5 3 34 16,7 2 36-16,-9 0 18 0,6 0 12 15,30 11 8-15,-18-5 47 0,0 1 3 0</inkml:trace>
  <inkml:trace contextRef="#ctx0" brushRef="#br0" timeOffset="329380.6855">16962 10845 573 0,'-2'-5'265'0,"1"1"-29"15,-1-1 5-15,0 1-23 0,-1-1 15 0,1 2-14 16,0-1 14-16,2 0 6 0,-1 0-27 0,1 2 30 16,-2-1 18-16,0-1-10 0,2-1 13 0,-2 2-17 15,2-1 3-15,0-1-24 0,-2 0-4 16,2 5-31-16,0 0-9 0,0-7-24 0,0-1-23 16,0 3 9-16,21-11-13 0,-8 6-29 0,1 3 1 15,-3 3-15-15,-1 3-13 0,0 1-14 16,-10 0-10-16,9 0 2 0,15 18 9 0,-19-5-29 15,0 3 13-15,-2-3-10 0,-2-1-8 16,-1 0-8-16,0 0 12 0,-11 18-5 0,4-18-3 16,-2 4-3-16,-2-3-12 0,-3 1 11 15,1 1-14-15,0-5 3 0,-1 1 10 0,-4-3-11 16,2 2 12-16,3-3-23 0,3-2 24 16,2-2-24-16,3 1-5 0,-1-2-15 0,4-1-29 15,-1 1-5-15,0-1 4 0,3-1-16 0,0 0-31 16,0 0 14-16,18 3-41 0,-11-3 15 15,14-1-67-15,-11 1-30 0,7 0-11 0,0 0-5 16,30-15-26-16,-21 10 11 0,0-2-20 16,-2 1 23-16,4-3-48 0,-4-3-50 0,-3-3-18 0,-1 1 4 15,0-3 14-15,-4-1 87 0,0 2 132 16,-2-1 10-16,-1-1 186 0,-2 1 48 16,-4 1 28-16,-1-1-5 0,-1 3 63 0,-2 3-12 15,-3 3-23-15,0 8 28 0,0-6 31 0,0 6-7 16,0-8-4-16,0 8-7 0,0 0 8 0,-14-9-21 15,9 10 5-15,-1 11-19 0,-1 2 0 16,0 3 2-16,-1 3-20 0,0 3 11 0,1 3 4 16,1 0-30-16,0 2-27 0,0 2 2 15,0-4-16-15,3 3-7 0,1 0-19 0,2-2 6 16,-2-3-28-16,2-14 19 0,0 4-13 16,0-2-5-16,0 0-27 0,17 4 17 0,-11-12-7 15,1-4-19-15,-1 0-10 0,1 0 13 0,0 0-21 16,15-15 3-16,-9 6-11 0,-3 0 11 15,-2 1-11-15,1-2-4 0,-6 2-5 0,-1 1 1 16,0 3-46-16,-2 1-12 0,0 3-15 16,0 0-33-16,0 0-25 0,-16-2-37 0,3 9 14 15,0 0-113-15,-1 1-29 0,-1-1-38 0,0 2-52 16,1-1 34-16,-1 1-222 0,6 0 52 16,-1 1 58-16,6 1 11 0,-4 3 53 0,6-3 10 15,-2 2 36-15,4-6 28 0,0 4 22 16,0 3 37-16,15 16-41 0</inkml:trace>
  <inkml:trace contextRef="#ctx0" brushRef="#br0" timeOffset="330212.9881">17287 11001 669 0,'0'0'285'16,"0"0"-18"-16,0 0 7 0,0 0-14 0,-20 26-6 15,20-21-20-15,-2 2-27 0,4-2 50 0,-2 2-18 16,13 13 10-16,-6-10-24 0,4 2-7 0,0-4 0 15,5 1-18-15,0-1-25 0,2-1-9 16,-1 0 4-16,0 1-15 0,2 0-19 16,-4-1-21-16,1 2 3 0,-1 0-30 0,-1 3 14 15,-1-3-15-15,-2 3-6 0,0-1-7 0,-4 1-2 16,-3-3-20-16,1 0-6 0,-3-1 8 16,0-1-10-16,-2-1 0 0,0-6-3 0,0 0-9 15,-12 25 20-15,2-13-11 0,-4 1-20 0,-2-3 14 16,-1-2-7-16,1 3-37 0,-4-1-20 15,1-3-43-15,1 0-25 0,-1 0 10 0,3-2-110 16,-4-3-33-16,-2-1-43 0,15-1-56 0,-4 0 29 16,-14-15-228-16,14 5 17 0,3 0 64 15,0-4 45-15,6-2 19 0,-2-4 31 0,4 11 16 16,0-8 25-16,0-3 15 0,13-21 25 16</inkml:trace>
  <inkml:trace contextRef="#ctx0" brushRef="#br0" timeOffset="330400.4813">17339 10910 1013 0,'0'-6'346'0,"2"-1"48"15,4-5-44-15,2-5-59 0,1 5-21 16,4 0-52-16,1 0 1 0,5 1-26 0,0 2-26 16,1 2-40-16,-2 0-25 0,7 5-10 15,-3-4-113-15,-11 6-59 0,4 0-73 0,2 0 16 16,16 17-304-16,-21-7 32 0,-3-1 33 15,-3 4 24-15,-2 2-13 0,-4-1 49 16,0-5 33-16,0 4 5 0</inkml:trace>
  <inkml:trace contextRef="#ctx0" brushRef="#br0" timeOffset="330995.0635">16652 11573 1032 0,'4'-15'379'0,"-2"3"-62"0,-1 4-26 0,1 3-37 16,2 2 28-16,0 5-16 0,5 9 13 16,3 6-9-16,-3 3-8 0,2 4-19 0,0 2-6 15,-4 2-23-15,4 0 4 0,2 1-32 16,-3 0-24-16,1 2 6 0,-4-6-24 0,1 1-23 16,-1 2-2-16,1-5-21 0,-6-2-10 15,0-3 8-15,2-1-26 0,-4-17-5 0,0 6-13 16,0-6 14-16,-6 8-25 0,5-11-12 0,0-1-21 15,1-1-11-15,-2-4-14 0,0 1-2 0,7-10 5 16,-5 8 0-16,0-4-3 0,11-15 4 16,-6 15-7-16,-1 0 7 0,3 0 3 0,2 9-2 15,2-4 4-15,3 3 0 0,2 1-5 16,-2 5 5-16,-6 0 0 0,5 0 5 0,21 13 3 16,-16-4 9-16,1 1-1 0,-2 4-12 15,-1-2 0-15,-2 0 6 0,-4 1 17 0,0 0-10 16,-3 0 16-16,-4-2 6 0,-3-2 1 15,0-9 3-15,-12 23-1 0,-3-13-2 16,1-1-33-16,-1-1-10 0,-4-3-35 0,-2-1-47 16,1-3-48-16,0 1 13 0,2-2-93 0,9 0-42 15,-3 0-53-15,-7-11 29 0,14 8-223 16,0-1 18-16,3 1 42 0,2-3 31 0,2 3 37 16,0-1 30-16,4 0 27 0,5-3 3 15,7 2 7-15,1 2 56 0,2-2-7 0</inkml:trace>
  <inkml:trace contextRef="#ctx0" brushRef="#br0" timeOffset="331671.3607">17233 11943 953 0,'-4'0'331'0,"-1"-1"-24"0,1 1-47 15,-1-1-26-15,1 0 17 0,1 1-29 0,0 0-6 16,0-1-4-16,-1-2-9 0,0 2-23 15,2-2-12-15,-1-1-4 0,0 1 20 0,1-1-13 16,-2 1-15-16,3 0-3 0,0-1-16 16,1 0-6-16,1 1-30 0,0-1-5 0,1 0-3 15,0 2-3-15,2 1-20 0,0 0 1 0,-1 1-17 16,4 1 8-16,-3 1-9 0,1 1-6 0,4 10 9 16,2 1-13-16,-6 1 14 0,-1 4-16 15,-2-2 7-15,-2-7-1 0,0 5 3 0,0 1 2 16,-18 18 0-16,10-17-2 0,-2 0-19 15,-1-2 10-15,0-3-10 0,-2-3 3 0,1 1-13 16,1-5 4-16,4 0-9 0,-2-3-11 0,4-1-11 16,1 1-19-16,-2-2-6 0,4 1-16 15,2-1-21-15,0 0-16 0,0 0-33 0,0-4 11 16,2 2-41-16,2 0-13 0,12-4-32 16,-2 2-23-16,2-3-10 0,1-1-18 0,6 1-2 15,2-4 20-15,-1 0-74 0,-2-1-13 0,3-3-25 16,0-2 18-16,-2 1-19 0,1-1 49 15,-4 0 86-15,1-1 128 0,-2 1 7 0,-2-2 160 16,-2 0 56-16,-1 7 37 0,-1-3 4 16,-9 6 13-16,0 4-23 0,-3 3 56 0,-1 2 26 15,-5 0-6-15,1 2-1 0,-5 8 7 16,1 4-15-16,-2 1-10 0,1 2-13 0,1 2-12 16,0 4 5-16,-1 2-5 0,5-3-31 15,1-1-18-15,0 4-28 0,2-5-28 0,1-8 15 16,0 0-25-16,11 17-4 0,-4-16-11 15,-2-6-6-15,4-2-8 0,0-3-7 0,3-2-5 16,-4 0-6-16,5 0-24 0,6 0 13 0,18-13-10 16,-19 6-1-16,-2 2-1 0,-6 3-6 15,-4-1 2-15,1-2 16 0,-3 2-10 16,-2 1-25-16,-4 0-1 0,2-1 18 0,-3 3-8 16,-1-1-32-16,-4 0-22 0,2 1-38 0,-11 2-33 15,8-2-38-15,-3 0 15 0,0 0-135 0,1 0-80 16,0 0 32-16,1 0-290 0,2 0 66 15,-6 10 33-15,9-7 25 0,3 0 27 0,-1 1 52 16,2 3 62-16,2 10-13 0,-1-7 50 16,0 5 27-16,15 25 1 0,-5-17 38 0</inkml:trace>
  <inkml:trace contextRef="#ctx0" brushRef="#br0" timeOffset="332327.6908">16763 12775 905 0,'3'-4'290'0,"-1"-1"-18"16,3 6-13-16,-3 2 12 0,0 2-34 16,3 10 41-16,3 6-48 0,-1 3 11 0,-1 5-16 15,-2-2-15-15,0 3-16 0,0 0-24 0,-3 1-13 16,1-1-17-16,-2 4-11 0,0-2-23 0,0-19-8 16,0 7-10-16,0-1 6 0,0 1-5 15,0-4-17-15,0-1 1 0,0-5 13 0,0-2-17 16,0-8 1-16,-3 9-21 0,4-10-9 15,1-3-11-15,4-9-21 0,4-1 2 0,0-3 15 16,2 3-18-16,1-1 3 0,0 1-6 0,0 2-1 16,-2 3 2-16,2 3-13 0,0 4 2 0,-13 2 13 15,9 0-4-15,18 11 5 0,-13-1-8 0,3 4 9 16,-4 2 5-16,1 1 14 0,-3 2-10 16,1 0-4-16,-7 3 5 0,2-1 6 15,-4-3 4-15,-3-11 1 0,0 4 3 0,0 3-5 16,-13 15-5-16,2-15-6 0,4-7-24 0,-6 1-35 15,3-4-36-15,-9 3 8 0,5-7-114 0,14 0-83 16,-9 0 23-16,-12-14-226 0,13 5-31 16,6 1 30-16,4 0 10 0,0 1 68 15,-2 7 41-15,7-9 23 0,0 6 1 0,6-2 33 16,6 1-23-16,-4 4 50 0</inkml:trace>
  <inkml:trace contextRef="#ctx0" brushRef="#br0" timeOffset="332618.9954">17236 13297 389 0,'4'-2'460'16,"0"0"-46"-16,-2 0-62 0,1-1 0 16,-1 0-16-16,0 1-38 0,1-1-26 0,-1 1-23 15,1-1-43-15,-1 2-18 0,2-1-16 0,-2 1-29 16,2 1 0-16,-1-2-25 0,2 4-5 0,-1-2-17 16,-4 0 5-16,0 0-30 0,18 17 1 15,-12-8-11-15,-1 6 25 0,-3-3-18 0,-2-1-9 16,0-11 16-16,0 13-3 0,-11 18-12 15,4-15-7-15,-4 0-8 0,2-1 0 0,1-3-10 16,-1 0-12-16,2-5-5 0,2-2-20 0,0 2-12 16,1-4-13-16,2 1-33 0,0-4 5 15,0 3-82-15,2-3-28 0,0 0-20 0,0 0-15 16,0 0-15-16,11 0-29 0,-5 0 21 0,2-3-108 16,7-1-80-16,3-1 2 0,2 0 18 15,2-2 46-15,-3-1 14 0,2 1 25 0,0-3 17 16,-1 1 11-16</inkml:trace>
  <inkml:trace contextRef="#ctx0" brushRef="#br0" timeOffset="332875.2366">17491 13322 627 0,'-6'-3'320'15,"4"1"-4"-15,-3 1-25 0,1-1-27 16,-1 2 24-16,1-2-36 0,-1 2-3 0,3-1 0 16,-1-1-23-16,0 2-12 0,3-2-19 15,0 1-18-15,1 1 13 0,2-2-13 0,3 0-8 16,-1 0-17-16,11-1-8 0,5 1-17 15,-13 2-12-15,5 0-18 0,4 0-4 0,-2 0-14 16,14 13-10-16,-13-3 4 0,-7 1-12 16,1 1-19-16,-2 2-5 0,-3 2-40 0,-2 0-32 15,-2-4-30-15,-1 1 7 0,0-4-124 0,0 5-48 16,0 1-40-16,-14 16 28 0,9-12-275 0,-3 1 45 16,-1-4 26-16,1-1 52 0,-2-1 6 15,1-1 35-15,1 1 61 0,-2-2 3 16,3 2 9-16,3 3 25 0</inkml:trace>
  <inkml:trace contextRef="#ctx0" brushRef="#br0" timeOffset="333459.3435">17016 14008 885 0,'-3'-3'327'15,"2"4"12"-15,-1 3-15 0,1 2-42 0,-2 15 3 16,-1 4-16-16,2 4-12 0,0 2-18 0,0 3-22 16,-1 5-14-16,3 3-28 0,-2 0 2 0,2-3-21 15,-2 2-13-15,2-4-13 0,-2-3-15 16,2-15-10-16,0 3-5 0,0 2-11 0,0-3 18 16,0-2-4-16,-10 9-14 0,8-23-4 0,-2-3-19 15,1-3-8-15,-1-2 0 0,2-2-22 16,-1-1-14-16,-1-8 3 0,-1 3 0 0,5 2-7 15,0 9 0-15,0-9-2 0,0 2-3 0,0 2 1 16,0 5 4-16,0-8-3 0,0 8-12 16,0-9-5-16,8-8 8 0,2 11-2 0,1-4 1 15,5 3-2-15,-5 3-4 0,7 2 4 0,0-1-5 16,5 3 6-16,-14 0-5 0,7 0 5 0,-1 0-10 16,23 17 4-16,-24-10 16 0,-2 1-9 15,-1 3 4-15,-5 0 13 0,-4 1 2 0,-1-3 13 16,-1-9-14-16,0 8 11 0,-12 13-27 0,4-10 2 15,-4-2-30-15,-1-4-37 0,-2 1-47 16,3-3 9-16,3 0-128 0,0-3-42 0,1 0 24 16,8 0-224-16,0 0-45 0,-8 0 22 0,8 0 41 15,0 0 33-15,0 0 42 0,-12-10 25 16,15 8 8-16,0 0 11 0,1 2 51 0,0-2-8 16</inkml:trace>
  <inkml:trace contextRef="#ctx0" brushRef="#br0" timeOffset="334027.3549">17202 14559 831 0,'1'-1'441'16,"0"1"-16"-16,0-3-54 0,0 0-29 0,1 1-41 15,-1 0-39-15,3-3-27 0,0 3-28 16,-1 0-33-16,3 0-1 0,0 0-32 0,0 1-1 16,0 0-18-16,-1 1-10 0,2 0-15 0,-7 0 4 15,0 0-12-15,25 10 14 0,-19-7 6 16,2 6-6-16,-4-2-4 0,3 6 6 0,-5-1-9 15,-2-3-22-15,0-9-8 0,0 12-2 16,0-2 4-16,-12 14-22 0,8-16-6 0,2 1-12 16,-1-1-21-16,3-1-23 0,-2-2-26 0,1 3-13 15,0-2-17-15,1-1 7 0,0-5-37 0,0 0-10 16,0 7 10-16,14 5-4 0,-8-10 27 0,0-1 25 16,-1-1-21-16,4 0 18 0,-2 0 38 15,18-11-7-15,-9 2 2 0,-2-5 55 0,-1-1 10 16,2-3 29-16,-2 1 0 0,-3-1-8 15,1-1-6-15,-2-1 12 0,0 3-1 0,-2 0 9 16,-4 7 3-16,0 1-8 0,-2 2-4 0,0 3-27 16,-1 1 10-16,0 2-6 0,0 1-17 15,-1 1 15-15,1 1-5 0,0 1-9 0,0 1-8 16,2 0 0-16,-2 0-2 0,2 2-5 0,3 0 1 16,5 6 3-16,0 0-5 0,2-2 0 0,0 1 13 15,2-1-12-15,-3 2 0 0,1 0 8 0,-3 1-18 16,-1 1 2-16,0-2 16 0,-5 1 4 15,2 3 7-15,-2-4 0 0,-3-4 6 16,0-8-3-16,0 11 6 0,-19 10 11 0,8-11-8 16,0-2-13-16,0-4 3 0,-3 0-28 0,14-4 2 15,-13 0-39-15,3 0-24 0,-10-18-28 16,14 4-41-16,5 0 13 0,1 7-101 0,0-7-22 16,17-21-3-16,-9 11-18 0,3 0-7 15,1 6 17-15,-1-2 6 0,0 1 1 0,3 5 20 16,-3-2-80-16,1 5-81 0,-2 1-38 0,1 2 27 15,-1 0 50-15,1 2 3 0,-1 3 28 0,0 0 9 16,-3 1 16-16</inkml:trace>
  <inkml:trace contextRef="#ctx0" brushRef="#br0" timeOffset="336054.969">7262 5397 526 0,'0'0'190'0,"0"0"-51"0,0 0-2 0,0 0-9 16,0 0-12-16,0 0-5 0,0 0 9 15,0 0-6-15,0 0-9 0,0 0-16 0,0 0 16 16,0 0-21-16,0 0 22 0,0 0-13 16,0 0 8-16,0-12 6 0,0 12 2 0,0 0-14 15,0 0 1-15,0 0-12 0,0 0-4 0,0 0-20 16,0 0-5-16,0 0 2 0,0 0-14 16,0 0-9-16,0 0-8 0,0 0 16 0,0 0-15 15,0 0-6-15,0 0 6 0,0 0-3 0,0 0 1 16,0 0-11-16,0 0 11 0,0 0-6 0,0 0-11 15,0 0 11-15,0 0-15 0,0 0 19 0,0 0-7 16,0 0 6-16,0 0 8 0,0 0-17 16,0 0 12-16,0 0-4 0,0 0 21 0,0 0-35 15,0 0 9-15,0 0-1 0,0 0-8 16,0 0 0-16,0 0 2 0,0 0 22 0,0 0-8 16,0 0-17-16,0 0 14 0,0 0 2 15,0 0-4-15,0 0 20 0,0 0-22 0,0 0 4 16,0 0 11-16,0 0-23 0,0 0 19 15,0 0-24-15,0 0 24 0,0 0-15 0,0 0 27 16,0 0-21-16,0 0-8 0,0 0 23 0,0 0-21 16,0 0 1-16,0 0-12 0,0 0 23 15,0 0-15-15,0 0 5 0,0 0 3 0,0 0 7 16,0 0-15-16,0 0-4 0,0 0 21 16,0 0-4-16,0 0 15 0,0 0 11 0,0 0-9 15,0 0-11-15,0 0-7 0,0 0-2 0,0 0-1 16,0 0 1-16,0 0-6 0,0 0-1 0,0 0-27 15,0 0 1-15,0 0 40 0,0 0-7 0,0 0 2 16,0 0-2-16,0 0-2 0,0 0-14 16,0 0-1-16,0 0 1 0,0 0-5 0,0 0 1 15,0 0-1-15,0 0 9 0,0 0 2 0,0 0-1 16,0 0-15-16,0 0 0 0,0 0 1 16,0 0 0-16,0 0 9 0,0 0 18 0,0 0-25 15,0 0 9-15,0 0-1 0,0 0-1 0,0 0 8 16,0 0-11-16,0 0 0 0,0 0 1 15,0 0 9-15,0 0-13 0,0 0-3 0,0 0 17 16,0 0-3-16,0 0-2 0,0 0 2 0,0 0-26 16,20 12 3-16,-21-9 25 0,2 0 1 15,-2-2-8-15,1 2 10 0,0-1-12 16,0 1 11-16,0-1 16 0,0 0-23 0,0 1 16 16,0-1-12-16,0 0 4 0,0-2 0 0,0 0-6 15,0 0-13-15,0 0 13 0,0 0 5 16,0 6-6-16,0-6 1 0,0 0-8 0,0 7 12 15,0-7-8-15,0 7 16 0,0-7-13 0,0 6 0 16,0-6 11-16,0 6-18 0,0-6-7 16,0 0 13-16,0 0-4 0,0 7 5 0,0-7 8 15,0 0 6-15,0 6-17 0,0-6 3 0,0 0-10 16,0 0 16-16,0 0-8 0,0 6 2 16,0-6-3-16,0 0-1 0,0 0 2 0,0 0-1 15,0 0-5-15,0 7-1 0,0-7 5 0,0 0-5 16,-3 7 5-16,4-6 0 0,-1-1 4 15,-1 2-8-15,1-1 8 0,0-1-2 0,-1 0-13 16,2 0 15-16,-1 0-3 0,-1 1 3 16,2-2-5-16,-1 1-7 0,1 0 21 0,-3 0-9 15,3 0-18-15,-1 0-2 0,0 1 9 0,0-1 20 16,0 0-15-16,1 0 18 0,-1 1-18 16,0-1-4-16,-2 0-16 0,3-1-17 0,-2 1 2 15,1 0-44-15,0-1-8 0,0 0-21 0,0 0 15 16,0 0-5-16,0-1-22 0,-1 0-24 15,1-1-11-15,0 0-45 0,0 2 18 0,-1-3-172 16,0 0-81-16,0 1 9 0,-1 0 35 16,0-1 43-16,-2 1 18 0,1-1 43 0,-2 1 2 15,1 1 14-15</inkml:trace>
  <inkml:trace contextRef="#ctx0" brushRef="#br0" timeOffset="338750.2493">7306 5288 379 0,'1'-2'219'0,"0"1"-34"0,0-1-26 16,-1 0-6-16,2 0-9 0,0 1 1 16,-1 0-19-16,0 0 3 0,0-1-10 0,0 2-14 15,0 0 6-15,-1-1 9 0,2-1-17 16,-2 2-5-16,1 0 10 0,0 0-7 0,-1-1-7 15,1 0 17-15,0 1-4 0,0-1-15 0,0-1-13 16,1 1 22-16,-1 0-15 0,2 0-15 16,-2-1 0-16,2 0-23 0,0 0-1 0,-1-1 3 15,1 0-4-15,-1-1 14 0,1 2-24 0,0-3-9 16,1 0 7-16,-2 0-13 0,0 2-5 16,2-3-4-16,-3 1 12 0,2 2-13 0,2-11 2 15,-2 5 15-15,-1 3-3 0,-1-1-4 16,2 2 5-16,-3 0-9 0,1 1 18 0,1 1-16 15,-1 0 17-15,-1 1-15 0,2 0 8 0,-2-1 13 16,2 1-11-16,-2-1-2 0,1-1 21 0,2 2-7 16,-3 1-24-16,0-3-3 0,0 2 30 15,1-1 8-15,0 0 8 0,0 1-6 0,0-1-6 16,-1 3 2-16,0-1-19 0,1-1-4 16,-1 0-10-16,1 2 7 0,0-1-1 0,-1 1 4 15,0 0-1-15,0 0 13 16,0 0 0-16,3 11 2 0,-2-6 10 0,-1 0-2 0,2 12-8 15,-2-5 3-15,0-7-15 0,0 7 11 0,0 2 4 16,0 1-3-16,10 19-1 0,-9-15-7 16,-1 0 6-16,0 1 2 0,0-2-5 0,0-7-7 15,0 5 9-15,0 0-4 0,0 2-4 16,0-1-10-16,0 2 10 0,0-3-5 0,0-4-13 16,0-1 3-16,0-1-4 0,0-3 4 15,0 0 5-15,0-7-12 0,0 7 14 0,0-7-9 16,0 8 1-16,0-8-3 0,0 6-7 0,0-6 4 15,0 0-9-15,0 7 16 0,0-7-16 16,13 12 16-16,-12-10-4 0,-1 0-2 0,1 1 1 16,0-2-11-16,0 1 3 0,1-1-4 0,0 0 7 15,1 0-5-15,0-1 0 0,2 0 6 16,1 1-3-16,-1-2-8 0,1 1-4 0,-6 0 14 16,7 0-14-16,0 0 10 0,2 0 5 15,4 0-3-15,2 0 1 0,-1 0-9 0,2 0 7 16,-1 0-7-16,2 0 6 0,-2 0-12 0,-1 0 12 15,-2 0-8-15,5 0 2 0,-2 0 3 0,4 0-4 16,-2 0 5-16,3 0 8 0,1 0-4 16,0 0-1-16,3 0-11 0,1 0 11 0,1 0-3 15,3 0-1-15,1-6-2 0,1 6 10 16,1 0-1-16,1 0-3 0,2 0-11 0,-2 0 12 16,-2 0 2-16,-1 0-3 0,1 0-1 15,-1 0 0-15,-1 0-13 0,-1 0 1 0,-1 0 3 16,29 2 9-16,-30 0 4 0,-2 0-4 15,3-1 1-15,-1-1 1 0,1 0-10 0,-12 0 7 16,7 0-3-16,3 0-4 0,4 0 0 0,0 0 6 16,0 0-4-16,0 0 9 0,0 0-4 0,1 0-1 15,-1 0-10-15,0 0 2 0,-1 0-4 16,0 0 10-16,-1 0-10 0,-2 0 9 0,-1 0-14 16,-1 0 8-16,0 0-1 0,-1 0 4 15,1 0-1-15,0 0-2 0,0 0 1 0,-1 0 5 16,1 0-9-16,0 0 1 0,0 0 0 15,0 0 7-15,0 0-3 0,0 0 3 0,1 0-4 0,-2 0 10 16,0 0-14-16,0 0 11 0,0 0-4 16,-2 0 4-16,0 0 1 0,0 7-2 0,-1-7-3 15,1 0-7-15,0 0 4 0,-3 0 0 16,3 0 6-16,-2 0 1 0,2 0-5 0,-1 0 7 16,1 0-8-16,2 0 10 0,1 0 0 0,0 0-2 15,1 0 5-15,1 0-8 0,0 0 5 16,1 0-8-16,-2 0-7 0,1 0 15 0,0 0-5 15,0 0 3-15,0 0-1 0,-1 0-6 0,-3 0 1 16,1 0 9-16,1 0-7 0,-2 0 2 0,-1 0 1 16,1 0-6-16,-1 0 10 0,-1 0 3 15,2 0-7-15,0 0 0 0,-1 0-2 0,3 0 0 16,0 0 0-16,1 0 0 0,0 0 1 16,1 0-1-16,0 0-4 0,0 0 8 0,0 0-6 15,2 0 4-15,-2 0-6 0,0 0 6 0,1 0 1 16,0 0-1-16,-1 0-1 0,1 0-1 15,-1 0-1-15,1 0 4 0,-1 0-2 0,0 0 0 16,-1 0-3-16,-1 0 0 0,0 0 3 0,1 5 0 16,0-5-1-16,1 0 0 0,-2 0 6 15,2 0-11-15,27 12 9 0,-25-12-1 0,-1 1-5 16,1 0-9-16,-1-1 15 0,1 1-4 0,1-1-5 16,1 2 13-16,-5 2-8 0,-12-4-4 0,8 0 14 15,3 0-11-15,2 0 2 0,-1 0 2 16,1 0 3-16,0 0 1 0,-2 0-3 0,2 0-4 15,-2 0 5-15,0 0-6 0,27-11 0 0,-26 10-4 16,0-1 5-16,2 2-5 0,0-2 8 0,1 2-8 16,-15 0 1-16,8 0 10 0,5 0 0 15,1 0-5-15,3 0 2 0,1 0 2 0,-1 0-2 16,-2 0-7-16,1 0 5 0,0 0-6 16,1 0 6-16,-1 0 8 0,0 0-7 0,0 0-2 15,-2 0 0-15,1 0-4 0,-1 0 8 0,2 0-7 16,-2 0 13-16,0 0-8 0,1 0-1 15,-1 0 6-15,2 0-2 0,0 0-7 0,1 0 1 16,2 0-10-16,0 0 13 0,34-12 2 0,-31 12-9 16,0 0 1-16,0-1-6 0,-1 0 17 15,3 0-2-15,-3 1-4 0,-1-2-4 0,-18 2 12 16,9 0-8-16,4 0 0 0,1 0 0 0,0 0 5 16,-1 0-10-16,-1 0-3 0,1 0 8 0,0 0-7 15,0 0 14-15,1 0 0 0,0 0-16 0,0 0 11 16,1 0 6-16,0 0-5 0,2 0 2 15,0 0-5-15,1 0-4 0,1 0 8 0,0 0-9 16,-1 0 13-16,0 0-19 0,-2 0 4 16,-1 0 10-16,-2 0-3 0,0 0-11 0,-2 0 3 15,-1 0 14-15,-1 0 0 0,0 0-5 0,-3 0-12 16,1 0 9-16,2 0 7 0,0 0-2 16,0 0 0-16,0 0-4 0,2 0-3 0,2 0 11 15,0 0-5-15,2 0-2 0,2 0 0 0,-1 0 0 16,1 0-7-16,0 0 9 0,0 0-6 15,1 0 11-15,-3 0 3 0,0 0-2 0,0 0-1 16,-1 0-2-16,-1 7-2 0,2-7-2 16,-3 0-1-16,0 0 2 0,1 0 10 0,0 0-6 15,31 10-3-15,-29-8 3 0,0 1-9 0,0-1 3 16,1-2 4-16,5 2-4 0,-3 0-1 0,-3 1-7 16,1 0 2-16,3-1 11 0,-2-2-8 15,1 3 7-15,-18-3 0 0,5 0-3 0,5 0 8 16,1 0-5-16,-1 0 15 0,1 0-11 15,-1 0 11-15,-1 0-1 0,2 0-18 0,-1 0 13 16,2 0 4-16,29 7-18 0,-41-7 0 0,9 0 10 16,4 0-4-16,2 0 2 0,-1 0-9 15,3 0 4-15,2 0 8 0,-2 0-5 0,3 0 6 16,-3 0-9-16,1 0 5 0,1 0 2 16,-1 0 2-16,-1 0-15 0,-1 0 13 15,1 0-14-15,-2 0 9 0,0 0 0 0,-1 0 5 16,1 0-12-16,0 0 14 0,0 0-6 0,0 0-10 15,-1 0 10-15,0 0 4 0,3 0-15 0,33-5 3 16,-49 5-2-16,8 0 9 0,6 0-7 16,0 0-4-16,1 0-3 0,1 0 16 0,-2 0-8 15,-1 6 7-15,1-6-12 0,28 13 3 0,-28-12 6 16,1 0 4-16,-16-1-6 0,9 0 7 16,2 0-3-16,3 0 2 0,1 0-1 0,0 0-12 15,0 0-1-15,-2 0 10 0,1 0 2 0,-1 0 0 16,0 0-14-16,2 0 16 0,27 11-5 15,-26-9 3-15,-4 2-15 0,1-3 15 0,-13-1-12 16,3 0 18-16,4 0-6 0,1 0 1 16,-4 0-10-16,25-12 10 0,-25 9-4 0,2 1-5 15,0-1 4-15,0 1 2 0,-8 2-4 16,6 0-6-16,4 0 12 0,3 0-10 0,4 0-1 16,0 0-15-16,28 9 1 0,-24-6 5 15,-1 2-4-15,-3-1 4 0,-2-1 4 0,1 0 4 16,-3-1-14-16,-2-1 11 0,-11-1 4 15,3 0 0-15,1 0-4 0,0 0 0 0,0 0 3 0,1 0-8 16,2 0 15-16,16-13-18 0,-16 7-5 16,1 2 5-16,4 0 2 0,-1 2-16 15,4 1 4-15,-14 1 4 0,10 0-3 0,4 0-2 16,32 10 5-16,-29-5 2 0,-2-1-8 0,1 1 12 16,-1-2 6-16,-5 0 2 0,0 1 7 15,2-4 12-15,-10 0 14 0,3 2 8 0,-7 1 8 16,-1-1-10-16,-2-2 8 0,-3 2 0 0,1-2-18 15,-6 0-1-15,0 0 1 0,0 0 4 16,8 0-7-16,-8 0 0 0,0 0-13 0,7 0-27 16,-7 0-13-16,0 0-21 0,6 0-21 0,-6 0 9 15,0 0-83-15,0 0-23 0,0 0-30 16,11-7-35-16,-13 7-26 0,0 0 29 0,-1 0-270 16,-1 0 18-16,0 0 31 0,-1-2 70 15,-2 0 20-15,2-1 14 0,-7-2 29 0,2-5 17 16,-1-1 11-16,5 6 22 0</inkml:trace>
  <inkml:trace contextRef="#ctx0" brushRef="#br0" timeOffset="340394.1176">17508 5585 318 0,'0'0'266'0,"0"0"-25"0,0 0-29 15,0 0 11-15,0 0-24 0,0 0 4 16,0 0 5-16,0 0-20 0,0 0-12 0,0 0 13 15,0 0 0-15,0 0-30 0,0 0-16 16,15 25 1-16,-1-20-14 0,3 2-14 0,2 0-14 16,-2-2 20-16,6 2-14 0,0-2-10 0,2 5-2 15,1-3-20-15,2 1-8 0,1-1-16 16,2 1 22-16,-4 1 1 0,3-2 5 0,1-2-7 16,2 1-14-16,1 2-12 0,0-2 4 0,0 2-11 15,-1-5 20-15,0 2-3 0,0 0-16 16,-1-1 8-16,3-3-11 0,-5 4 2 0,0-2-11 15,4-1-2-15,-1-2-7 0,-2 1 8 0,-2 0-6 16,-3 1-2-16,0-2-11 0,1 3 5 16,-2-3 5-16,-2 0-6 0,-1 0 0 15,-2 2 7-15,-11-2-11 0,6 0 4 0,-1 0 2 0,0 0-14 16,0 0 3-16,0 0 5 0,0 0-17 16,10-10 12-16,-15 9 6 0,0 0 8 0,-2 1-16 15,-1 0-8-15,-1 0-2 0,0 0 7 0,2 0-2 16,-2 0 6-16,-5 0-7 0,0 0 17 15,8 0-13-15,-1 0 1 0,0 0 3 0,1 0-12 16,-2 0 2-16,1 0 15 0,16 10-6 0,-10-8 11 16,-2-1 3-16,-3 0 5 0,1 1-13 15,-1-1 7-15,-2-1-18 0,-1 2 17 0,0-2-12 16,-1 3 3-16,1-1-13 0,-1 0 11 0,3 1-1 16,-3 1-7-16,1-1 1 0,4 7 18 15,-1 1-11-15,-1-3 11 0,0 5-3 0,-2-3 7 16,-1-1-2-16,-2 1 3 0,5 6-1 0,-1-2 13 15,-2 1-10-15,1 0 3 0,0 1 6 0,-1-1-4 16,0 1-7-16,0 2 2 0,0-1-9 16,-1-1-2-16,1 2 3 0,0 0 5 15,-1 0-6-15,1 2-1 0,2 1 3 0,-5-2 3 16,1-1-9-16,1 1 3 0,-1 2 2 0,-1-1 3 16,-1-10 1-16,0 4 10 0,0 3-7 0,0 0 19 15,0 1 0-15,0 0-13 0,0-1 10 16,0-4-3-16,0 0 18 0,0 3-9 0,0-1-2 15,0 3-6-15,0-1-2 0,0-2-4 16,0-3 3-16,0 5 0 0,0 0-17 0,0 2 5 16,0-2 3-16,0 0-20 0,0-2 12 0,0-3 5 15,0 1-1-15,0-2-6 0,0 4 12 16,0-1-16-16,0 0 10 0,0 2-13 0,0-1 4 16,0-1 2-16,0-2 3 0,0-1 1 15,0 1 2-15,0 3-15 0,0-1 15 16,0 3-10-16,0-1-1 0,0-2-7 0,0 2 18 15,0-1-16-15,0-3 8 0,6 0 12 0,4 15-17 16,-8-15-2-16,1-1 11 0,-3-2-14 16,2 0 4-16,0-1-2 0,-2-2 12 0,2 2-9 15,-2-1 21-15,1-2-25 0,0 3 7 16,-1-8 8-16,0 8 9 0,0 5-22 0,0-1 5 16,0 1-14-16,0-1 11 0,0-2 3 0,0 1 2 15,0-1-7-15,0-2 14 0,0 0-9 0,0 0-4 16,0-1-2-16,0 1-6 0,0-1 11 15,0 0-4-15,0 1 8 0,0 4 2 16,0 1-6-16,0-3 15 0,0 1-22 0,4 7 7 16,-3-11 20-16,-1 1-28 0,0-3 22 0,1 2-20 15,-1-2-9-15,0-5 3 0,0 7-2 16,0 1 27-16,0-2-23 0,0 6 8 0,0-1 0 16,0 0 3-16,0-2-12 0,0-1 15 15,0-1-2-15,0 0 0 0,0-7-9 0,0 7 0 16,0-7-6-16,0 8 12 0,0-2-6 0,0-6 13 15,0 6 1-15,7 2-13 0,-6-6 2 16,-1 0-2-16,1 0 15 0,0-1-23 16,-1 0 8-16,2-1-8 0,1 0 0 0,-2 0-24 15,1-1-21-15,0 0-31 0,0-1-31 0,-1-1-36 16,0 2-11-16,1-2 15 0,-2 1-119 16,0-2-47-16,-1 0-46 0,-1 0 30 0,-1-2-236 15,-2-8 34-15,0 3 48 0,-2 0 49 0,1 1 26 16,2 1 35-16,-4-4 22 0,-3 7 25 15,3-6 10-15,2 4 53 0,-6-1-13 0</inkml:trace>
  <inkml:trace contextRef="#ctx0" brushRef="#br0" timeOffset="340727.0047">18782 7117 774 0,'-6'-2'401'0,"0"0"-1"0,3-1-8 15,-2 1-41-15,2 1-45 0,-1 0-25 0,1-2-15 16,0 3-31-16,0-1-15 0,0-1-15 0,1 4-2 16,1-1-6-16,-1 3 5 0,2-1 5 15,0 2-12-15,1 2-1 0,3 11-39 0,5 0 16 16,-1 2-25-16,3 2-8 0,1 2-5 0,0-1-13 16,2-5-8-16,-2 4-20 0,2-3 6 15,0 0-14-15,0 1-8 0,1-2-8 0,1-2-20 16,3 1-6-16,-2-3-14 0,0-1-2 15,1-4-44-15,-3 1-13 0,0-3-18 0,-4-2-36 16,-3-3-40-16,0-2-30 0,-2 0 17 16,-6 0-142-16,0 0-51 0,0 0 31 0,9-11-234 15,-9 7 9-15,1-1 15 0,0 0 35 0,1-1 72 16,1 1 33-16,6-8 5 0,-1 2 46 16,0 1 2-16,4-1 24 0,0 3 11 0,0-2 12 15</inkml:trace>
  <inkml:trace contextRef="#ctx0" brushRef="#br0" timeOffset="340958.3606">19203 7291 520 0,'13'-10'428'0,"-1"-3"-23"0,2 1-57 16,-2 3 33-16,1-2-22 0,-3 3-5 0,-2 1-15 16,0 3-13-16,-4 0-38 0,0 1-12 15,-1 0-40-15,-1 3-26 0,-2 0 23 16,0 0-16-16,2 7 1 0,-4-2-32 0,-4 11-10 16,-8 1-19-16,-4 1-15 0,1-1-17 0,-3 2 4 15,-6 3-11-15,-3 0-12 0,1-1-12 16,1 0-6-16,-1 2-9 0,3-3-70 0,-2-1-58 15,2 0-43-15,2-2-45 0,2 0 13 0,3 0-139 16,2 0-68-16,2 1 32 0,6-2-291 16,1 1 28-16,6-2 78 0,1-7-11 0,0 5 86 15,0 4 15-15,11 21 46 0,-4-15 9 16,0 0 22-16,-1 2 29 0,3 2-6 0,1-4 53 16</inkml:trace>
  <inkml:trace contextRef="#ctx0" brushRef="#br0" timeOffset="341258.6597">18912 7931 1084 0,'-1'-3'426'16,"1"3"-60"-16,0-1-3 0,0 1-6 0,1 4-16 15,0-2-5-15,1 2 0 0,3 11-25 16,1 2-3-16,0 5-27 0,0 1-26 0,-1 6-30 15,0 0-22-15,-1 0 16 0,-2 0-17 16,-2-1-17-16,1-3-39 0,-1-12-16 0,0 5-21 16,0 1-28-16,0 0-22 0,0-3-58 0,-12 10-29 15,10-21-72-15,1-1 10 0,-1-4-197 16,0-2-96-16,2-3 34 0,-2 0-242 0,3 0 59 16,-2-12 49-16,1 2 35 0,0 6 39 15,0-5 44-15,-13-18 16 0,8 18 1 0,-2-1 32 16,1-1-2-16,1 7 48 0,-4 0-17 0</inkml:trace>
  <inkml:trace contextRef="#ctx0" brushRef="#br0" timeOffset="341465.7058">18757 8039 613 0,'-5'-2'515'0,"1"1"-51"0,-1 1-17 0,1-1-29 16,0 1-8-16,1-3-21 0,2 3-53 0,-1 0-38 15,3 0-22-15,2 0-37 0,2 0-15 16,10 5-17-16,0-4-13 0,7 4-43 15,2-3-27-15,3 2-24 0,3 3-61 0,-1-5-52 16,2 4-45-16,0-1 5 0,3-2-142 16,-2 0-55-16,3 0-32 0,0-3 28 0,-4 0-234 15,-16 0 21-15,4 0 29 0,4 0 25 0,1 0 31 16,19-10 26-16,-26 3-4 0,-8 0 42 16,2 0 18-16,-4-5-17 0</inkml:trace>
  <inkml:trace contextRef="#ctx0" brushRef="#br0" timeOffset="341996.6304">19134 7732 779 0,'-14'-17'385'16,"-4"4"-61"-16,1-3-4 0,-2 4-43 0,-1 0-33 16,2 3 35-16,-2 1-22 0,1 1-23 0,-4 2-6 15,2 3-35-15,2 2-2 0,7 0-14 16,-4 0-20-16,-24 15 11 0,16-3 4 0,5 1 0 15,-2 5-13-15,0 0 5 0,3 4-2 16,-3 1-12-16,0 6-20 0,5-4-3 0,-7 1-25 16,5 3 16-16,-1 0-25 0,-1 2-14 0,1-1 4 15,3-1-1-15,2 0-28 0,0 0 26 0,3 4-13 16,3-3-2-16,2 1-24 0,4 2 7 0,2-17-1 16,0 7-7-16,0 5-6 0,19 33 1 15,-9-32-17-15,5 0 22 0,2 1-26 0,2-6 4 16,3-1-3-16,6 0 2 0,2-4-4 15,3 2-3-15,2-6-10 0,1-3-13 0,2-1 19 16,3-4 1-16,-4-3-25 0,3 1 13 16,0-5-14-16,-20 0 10 0,10 0-2 0,39-14 16 15,-27 5-16-15,-2-2 2 0,-3-3 2 0,2-1 5 16,-3 1-4-16,0-4-1 0,-4-3 1 0,-1 2 9 16,-2-1-10-16,-3-1 19 0,-2-1-18 15,-4-3 35-15,-4 0-22 0,-1 0 16 0,0-1-18 16,-5-1 12-16,-3-2 13 0,-2-1-15 0,-2-3-8 15,-2 1 4-15,-1 16-3 0,0-7-14 16,-18-26 15-16,9 24-9 0,-7 4-38 0,-2 0-1 16,-3 2-34-16,-1 1-30 0,-3 2-22 0,-2 3-34 15,-1 2 15-15,-3 4-101 0,-1 0-36 0,-5 2-75 16,0 2 32-16,0 3-258 0,16 0 50 16,-9 0 57-16,-6 0 39 0,-38 12 34 0,30-8 19 15,-1 1 40-15,1 1 7 0,5 0 40 16,-2 2 20-16,1 4 20 0</inkml:trace>
  <inkml:trace contextRef="#ctx0" brushRef="#br0" timeOffset="343039.0457">17061 9867 835 0,'0'4'258'15,"0"-2"-32"-15,0 0-15 0,0-2-15 0,0 0-7 16,0 0 2-16,0 0-30 0,1 14-6 16,2-13 24-16,-1 2-27 0,2-3-29 0,-1 3 26 15,2-2-34-15,-1-2-13 0,3 0-11 0,-1-1-9 16,11-2 34-16,-1-4 14 0,1 0-34 15,1-3 6-15,0 0-13 0,3-1-13 0,-4 0 13 16,5-2-13-16,-1-1-18 0,-2-1-24 0,-2 1 23 16,3-2 8-16,-2 3-10 0,0-4 7 0,2-3-11 15,-2 5-11-15,2-5-2 0,-4 2 5 16,4 0-11-16,-2-1-8 0,0-1 10 0,4 1-9 16,-4 0-6-16,2-2 8 0,2 2-15 15,-3-1-10-15,5 0 13 0,-2-2-19 0,2 3 8 16,0-3 18-16,3 1-15 0,-2 0 9 0,0 0-13 15,0 1 5-15,2-2-3 0,-3 3 20 0,-1-3-23 16,2 0-2-16,0 1-1 0,2-2 6 16,-3 3 0-16,-1-3-8 0,1 0 13 0,-1 2-2 15,4-3-8-15,-2 0 5 0,-2 3-6 0,2-1-15 16,0 1 18-16,-1-2-16 0,-3 2 6 16,1 4 4-16,-3-2 10 0,-1 3-7 0,0 1 8 15,-1-2 0-15,-3 3-2 0,-1-2-4 0,-1 6-1 16,0 2 6-16,-3-2-6 0,-2 4 12 15,-1 2-20-15,-4-2 0 0,2 2 9 16,0-1 7-16,-1 0 6 0,-1 1-16 0,2 1-3 16,5-7 14-16,-3 1-9 0,-1 3 4 0,-1 3-13 15,2-3 23-15,-4 4-16 0,0 0-17 0,-1-1 22 16,-1 2-28-16,2 2-14 0,-1-1 3 0,-1 1-19 16,0 0-41-16,0 0-20 0,0 0-34 15,0 0-5-15,-8 0-15 0,7 1-23 0,-2-1-18 16,3 1 21-16,0-1 16 0,0 0-87 15,1 0-73-15,1 0-68 0,-1 0 22 0,1-1 14 16,-2 1 52-16,1-1 10 0,-2-1 48 16,-1 2-18-16</inkml:trace>
  <inkml:trace contextRef="#ctx0" brushRef="#br0" timeOffset="343474.2032">18132 8681 832 0,'-5'1'416'15,"1"2"-1"-15,0-1-26 0,2-1-39 0,-1-1-28 16,1 1-33-16,0 0-47 0,3-1-15 16,0-1-26-16,3 1-30 0,1-1 1 0,15-1-25 15,0-1-14-15,3-1-7 0,1 1-26 16,4-2 1-16,1-2-11 0,1 2-6 0,-6-1-4 15,4 0-7-15,0 1-14 0,-3-1-2 0,0 1-11 16,-3 1-1-16,-2-1 2 0,0 3-16 16,-4-3-1-16,-3 4-4 0,-4 0-12 0,0-1 9 15,1 2-4-15,-10 0 4 0,6 0-9 16,-6 0 3-16,9 0-9 0,-2 0-1 0,3 12-3 16,-6-7 22-16,-2 2 17 0,2 7-11 0,-4 4 25 15,0-7-14-15,0 4 20 0,-13 24-21 16,1-13 4-16,1-1 9 0,-2 2-4 0,-3 2-23 15,1 1 3-15,0 1-24 0,-1-1-25 0,-1-2-39 16,2-1-37-16,2 1 9 0,1-5-87 16,1 1-14-16,4-5-42 0,3-8-40 0,4-1 26 15,0-10-188-15,0 0-81 0,16 11 39 0,-10-8 42 16,3-3 4-16,-1 0 63 0,11 1-8 0,-8-1 56 16,5 0 42-16,2 0-13 0,22-13 24 15</inkml:trace>
  <inkml:trace contextRef="#ctx0" brushRef="#br0" timeOffset="344073.3134">18967 8705 496 0,'5'-8'323'0,"-2"4"-10"16,1-1-37-16,-2 2-20 0,1-1 9 0,-2 1-13 15,1 3-31-15,0-3 12 0,0 0-27 0,-1 2-63 16,0-1-13-16,0 2-15 0,-1 0 28 0,1-1 8 16,0 1-8-16,1 1 0 0,-1 1-19 15,1 0 7-15,-1 1 1 0,1-1 13 0,-1 1-16 16,1 2-3-16,0-1-10 0,0 2 8 0,-1 0 3 15,3 11-17-15,-4-3 7 0,0-2-18 16,0 8 5-16,1-7-2 0,-1-3-21 16,0 5-4-16,0 2-15 0,0 3 19 0,0 1-23 15,0 3 9-15,-12 26-13 0,10-21 5 0,-2 0-4 16,0-1-10-16,0 0 14 0,-1 2-3 16,1 0-19-16,-1-1 17 0,-1 2 8 0,-1-1-9 15,1 1-13-15,-2 0-2 0,0 1-13 0,0-1 27 16,-2 1-18-16,2 2 4 0,2 0 8 15,0-1-29-15,-3-1 6 0,4 2-4 16,1-1-1-16,1-4 10 0,-1 2-19 16,2 1 14-16,2-8-13 0,-1-2-7 0,0-2 10 15,1-5-2-15,0-9 8 0,0 2-3 16,0 0-19-16,0 1 7 0,0-3-10 0,0 0-4 16,0-6-3-16,0 7-4 0,0-7-14 0,0 7-29 15,0-7 1-15,0 0-21 0,11 10-16 16,-9-12-16-16,0 2-24 0,-1-3-22 0,0 1 14 15,1 0-76-15,-2-1-40 0,0-1-48 0,-2-2-38 16,0 1 31-16,-3-9-212 0,3-1 20 16,-6 3 69-16,1-2 32 0,-2 1 8 0,-1-2 32 15,2 4 22-15,-5-3 56 0,2 2 10 0,0-1-25 16,-6 1 42-16</inkml:trace>
  <inkml:trace contextRef="#ctx0" brushRef="#br0" timeOffset="344326.9882">18660 9559 244 0,'-1'-1'498'0,"1"0"-108"16,0 2 40-16,1-2-2 0,0 1-26 0,1 2-5 16,1 3-13-16,0-3-25 0,6 15-15 15,4-2-21-15,-2-3-32 0,0 10-27 0,1 2-29 16,1-5 21-16,1 3-48 0,0 2-23 16,0-2-20-16,1-1-16 0,-1 1-16 0,1-2-16 15,1-1-11-15,-2-4-34 0,-4-1-34 16,1-2-31-16,-2-7-51 0,-1-4-61 15,-8-1-63-15,8 0 17 0,16-11-95 0,-12 2-66 16,2-3 28-16,-2-2-223 0,-1-4-13 0,2-1 18 16,-2-1 53-16,1 1 0 0,2-2 63 15,-3 2 32-15,1-4 18 0,2 4 38 16,-3 4 14-16,-2 1 34 0,2 3-13 0</inkml:trace>
  <inkml:trace contextRef="#ctx0" brushRef="#br0" timeOffset="344520.0012">19136 9578 870 0,'7'-5'396'0,"-4"0"52"16,-1 2-32-16,2 2-23 0,-3-2-36 0,-1 3 14 15,-1 0-7-15,-2 5-18 0,-5 7-18 0,-5 3-34 16,-1 2 1-16,-3 0-40 0,-2 4-30 16,-1-1-18-16,-3 4-24 0,0 0-14 0,1 0-10 15,0 0-17-15,0-3-78 0,4 0-73 16,1-4-45-16,1 0-47 0,2-3-35 0,8-4 13 16,4-5-157-16,2-1-58 0,0-4 28 15,11 0-230-15,-4-2 17 0,10-1 39 0,-3-3 20 16,3 1 73-16,2-2 13 0,1-4 20 0,1 2 12 15,3-3 19-15,0 0 12 0,0 0 61 16</inkml:trace>
  <inkml:trace contextRef="#ctx0" brushRef="#br0" timeOffset="345088.0118">19468 9224 1191 0,'-1'-11'438'0,"1"1"-23"15,-1 6-26-15,1-2-40 0,-1 2-37 0,0 1-14 16,-1 3-18-16,2 0 7 0,-2 5-22 0,2 2-9 16,-2 15 4-16,0 2-12 15,2 7-27-15,-1 1 23 0,1 1-13 0,0-19-38 16,0 9-7-16,11 28-18 0,-8-19-5 0,2-6-32 16,1 2-5-16,2-3-23 0,-3-3-6 0,1-2 0 15,3-3-6-15,1-8-13 0,1-6-7 16,1 0-29-16,-12-3 9 0,13 0-22 0,20-15-15 15,-15 3-28-15,-6 0 19 0,6-6 0 0,-2-2-35 16,0-1 2-16,-2 0 4 0,-2-1-1 16,-1 0 4-16,-2 0 7 0,-1 4-14 0,-2 0 4 15,-2 3-4-15,0 0-5 0,-3 6 21 16,-1 9-2-16,0 0-1 0,0-5 10 0,0 5 11 16,-5-4-9-16,1 6 5 0,2 3 1 15,-6 6 38-15,1 5 0 0,1 0 11 0,-1 4-21 16,1 2 18-16,3 2-15 0,-1 1 15 0,1 0 3 15,3 0-4-15,0-11-11 0,12 27 7 0,-3-17-5 16,3-2 1-16,3-2-10 0,1-5 9 0,2-4-9 16,2-3-8-16,2-1 6 0,-1-4-3 15,2-2 2-15,-13-1 2 0,22-12-16 0,-12 3 14 16,0-6-22-16,-3-1 12 0,0-2 5 16,-4-3-16-16,-1 1-12 0,-3-2 3 0,-1 1-5 15,-4-1-5-15,-3 4-12 0,-1 9-26 0,0-5-7 16,-13-15 7-16,4 16-20 0,-2 3-34 0,-1 1-31 15,-1 0-19-15,2 5-22 0,2-1-33 0,2 3 19 16,1 0-130-16,0-2-56 0,4 4 32 16,-2 0-250-16,1 0 20 0,2 0 50 15,1 0 44-15,0 0 36 0,0 0 24 0,1 2 57 16,4 2 10-16,10 4 39 0,5 2 11 0,0 3 5 16,4 0 27-16</inkml:trace>
  <inkml:trace contextRef="#ctx0" brushRef="#br0" timeOffset="345522.7243">20279 9636 826 0,'-2'0'488'16,"-1"-2"-70"-16,0 0-32 0,0-1-18 16,0 1-33-16,-1-1-25 0,1 1-33 0,1-1-16 15,-1 0-17-15,0 2-29 0,1-2-42 0,0 1-10 16,1 2-20-16,0 0-12 0,1 0 7 15,0 3 2-15,0-2-16 0,3 0 14 0,-2 0-21 16,1-1 20-16,1 1-30 0,0 1 4 0,1-2 5 16,3 0-23-16,0 0-14 0,0 0-2 15,4 0-29-15,5 0 15 0,4 0-19 0,23-11 6 16,-19 6-22-16,0 0 2 0,-2 1 1 16,-3 0 14-16,-2 0-19 0,-6 3-3 0,-2-1 9 15,-2 0-8-15,-7 2-19 0,0 0-10 0,0 0 3 16,0 0 23-16,0 0 21 0,10 9-13 15,-13-6 15-15,0 3-17 0,-1-2 13 0,-3 15-1 16,-4-2-3-16,-1 5 27 0,3-1-1 0,-1-1 10 16,-2 4-18-16,2-3-19 0,1 1 0 15,0-1-1-15,-3-2-27 0,3-1 1 0,1-3-108 16,-1-1-28-16,3-6-63 0,3 1 19 16,-1-7-183-16,-1-1 32 0,4-1-328 0,1 0 51 15,0 0 58-15,-1 0 56 0,3-1 26 16,0-1 26-16,0 2 63 0,-1 0-28 0,2 1 68 15,0 0 22-15,-2 0-2 0,1 2 28 0,0-1 23 16</inkml:trace>
  <inkml:trace contextRef="#ctx0" brushRef="#br0" timeOffset="345685.6566">20374 9893 310 0,'-1'0'449'15,"1"4"80"-15,0-2-28 0,-2 1-11 0,1-1-16 16,1 0-28-16,0-1-44 0,-2 0-27 16,2-1-43-16,0 2 2 0,-1-2-31 0,0 2-66 15,-1-1-22-15,2 0-23 0,1 0-100 0,0-1-55 16,-2 0-70-16,0 0-76 0,1-1 9 0,0 1-215 15,0-2 27-15,0 2-267 0,2-2 37 16,-3 2 60-16,0-3 29 0,-1 1 22 0,-1-1 40 16,-11-4-12-16,1 1 61 0,-3 0 28 15,2-1 4-15,2 2-33 0</inkml:trace>
  <inkml:trace contextRef="#ctx0" brushRef="#br0" timeOffset="347247.3159">19349 10603 666 0,'0'-13'377'15,"-20"-9"-39"-15,21 15-5 0,-1-3-45 0,0 6-37 16,0 0-4-16,0 1-31 0,0 3 8 0,0 2 5 16,0 3-16-16,0 2 18 0,2 19-1 15,-2-12-8-15,0 9-5 0,0 5-11 0,11 37-24 16,-5-28-12-16,0-2-10 0,-1 1-18 16,1-3 7-16,0-2-25 0,-1-3-28 0,3 1 16 15,-6-5-35-15,2-5 2 0,-1 0 1 16,-1-7 4-16,0-4-9 0,0-2-2 15,1-3-19-15,0-1-7 0,-3-2-6 0,0 0-4 16,0 0-22-16,11-11-10 0,-5-3-5 0,0-1 4 16,3-5-22-16,0 2-6 0,-2-1 3 0,1 1 18 15,1-2-14-15,1 5 6 0,-1 2-9 16,0 1 19-16,3 1-3 0,-3 7-8 0,0 1-9 16,0 3 12-16,-9 0 7 0,12 0 4 0,17 17 2 15,-12-6 4-15,-1 2 2 0,0 0 23 16,-2 1-19-16,0 0 23 0,-4 2-9 0,-3-1-13 15,-2 0 12-15,0-1 3 0,-5-14-9 16,0 9 6-16,0-1-14 0,-20 9-5 0,6-9-8 16,0-1 0-16,-5-2-39 0,-1-3-53 0,-3-2-30 15,3 3 13-15,13-3-154 0,-6 0-75 0,-2 0 29 16,-11-12-271-16,18 7 45 0,1 3 15 16,5-1 71-16,3-1 23 0,-2 2 37 0,1 1 27 15,0 0 24-15,4 1 22 0,1 1 24 16,10 3 8-16</inkml:trace>
  <inkml:trace contextRef="#ctx0" brushRef="#br0" timeOffset="347878.4898">19793 11088 962 0,'-4'-12'445'0,"-3"-3"-30"16,3 5-51-16,1-1-27 0,2 1-29 15,0 3-38-15,1 7-31 0,0 0-20 0,0-9-17 16,0 9-22-16,19-20-12 0,-10 15-16 0,1 2-12 16,-2 2-13-16,-8 1-12 0,9 0-7 15,2 0-15-15,10 18 5 0,-14-9-7 0,-1 0-9 16,-5 0-1-16,-1-9-8 0,0 12 5 16,-13 17-23-16,4-13 9 0,-1 1-3 0,-3-3-21 15,1 0-1-15,-2-1 8 0,3-2-6 0,1 1-15 16,0-6-29-16,5 0-16 0,1-1-17 0,2-1-18 15,1 0 2-15,1-4-40 0,0 0 10 16,0 0-52-16,12 11-8 0,-4-9 0 16,7 2-12-16,0-3 9 0,3 2 12 0,-11-3-2 15,9 0 17-15,4 0 23 0,0 0-7 0,26-14 29 16,-23 6 18-16,1-2 21 0,-4 1 15 16,2-2 22-16,-2 0 7 0,-1-4-4 0,-2 0 35 15,-2-1-2-15,-2 1 44 0,-3 1-19 0,-3-1 12 16,-3 6 6-16,-2 1 5 0,-1 3 5 15,-1 5-5-15,0 0-13 0,0 0 22 0,-15-11-15 16,9 11-6-16,-1 2 6 0,-8 3 5 0,0 2-21 16,2 2 8-16,1 1-13 0,0 1-14 0,4 1-3 15,4-3 5-15,2-1-10 0,1-2-1 16,1 1 3-16,0-7-9 0,0 0-10 0,0 0 7 16,0 8 5-16,21 6 0 0,-8-11-8 0,-2 1-2 15,-11-4 2-15,10 0-13 0,1 0-2 16,-3 0 5-16,0 0 2 0,0 0 2 0,-8 0-10 15,8 0 6-15,0 0-13 0,-8 0 11 16,22 14 22-16,-16 1-2 0,-1 5-15 0,-4-3 13 16,0 4-13-16,-1 0-7 0,0-10 18 15,0 5-41-15,0 4-46 0,-13 23-35 0,9-23-36 16,0 3 13-16,0-5-174 0,4-10 26 0,0 1-284 16,0 3 29-16,0-1 45 0,0-2 4 0,0-2 14 15,0 0 58-15,0 0 44 0,0-1 21 0,0 1 38 16,11 14 14-16,-8-9-6 0</inkml:trace>
  <inkml:trace contextRef="#ctx0" brushRef="#br0" timeOffset="348859.6556">19147 11787 812 0,'0'0'402'0,"-7"32"-60"0,7-18 49 0,0 8-8 16,10 36-14-16,-2-18-21 0,2 3-20 0,2 4-37 16,-1 1-9-16,1-3-29 0,-2-1-25 15,0-2-6-15,-2-5-32 0,-2-3-17 0,-1-5-12 16,0 0-7-16,-1-5-14 0,0-5-18 0,-4-8-14 15,1-5 1-15,-1-6-21 0,-2 1-4 16,1-4-12-16,1-3-39 0,-1 0-10 0,-1-12-17 16,2 7 6-16,0-2-6 0,0-3-23 15,10-19-2-15,-5 18 14 0,2 3-10 0,1 1 5 16,5 3-10-16,-1 1 9 0,2 3-8 16,2-1 6-16,-2 5-6 0,-4 2 17 0,3 0-1 15,20 10-9-15,-12 0 15 0,-2 4 10 16,-3 2 3-16,-3 1 1 0,-1 2-5 0,-5 0 17 15,-2-2-14-15,-2 1 1 0,-3-9 4 16,0 3 8-16,-16 15-9 0,3-15-8 0,1-2-47 0,-3-3-36 16,-2-2-65-16,1 0 15 0,4-3-148 15,12-2-72-15,-10 0 30 0,-14-14-279 0,17 7 71 16,3-1 39-16,2 0 39 0,2 1 37 16,0 7 13-16,0-7 45 0,0 7 33 0,15-13 28 15,-8 12 16-15,14 0-6 0</inkml:trace>
  <inkml:trace contextRef="#ctx0" brushRef="#br0" timeOffset="349294.2874">19665 12443 1077 0,'-2'-6'461'16,"2"0"-22"-16,-1 1-33 0,0-2-43 0,1 2-36 15,1 0-47-15,0 1-24 0,0 0-30 0,2 1-19 16,0 2-38-16,1-1-13 0,1 4-9 15,1-2-19-15,8 8-6 0,-2 2-17 0,0 3-21 16,-1 2 3-16,-3 0-12 0,0 2-13 0,-3 1-3 16,-5-3-6-16,0-2-15 0,0-4 9 15,0 3-2-15,-14 14-8 0,5-15-7 0,-1-2 7 16,-3 0 0-16,0-2-12 0,-4-3-13 16,5-4-25-16,-2 0-5 0,14 0-6 0,-10 0-15 15,2 0-11-15,0 0-12 0,8 0-1 0,-17-10 12 16,15 8 3-16,1-1 4 0,0 1 4 15,1 2 10-15,1-2 4 0,2 2-5 0,1 0 10 16,1 0 11-16,12 4 8 0,1 3 14 16,2 1 6-16,-1 3 2 0,-1 0 9 0,0 1-1 15,-6-1 4-15,1 0-6 0,-5 0 7 0,-4-1 4 16,-4-2-8-16,0-8-8 0,0 0 6 16,-13 12-2-16,5-10-28 0,0-2-22 15,-16 2-24-15,13-2 4 0,-8 0-116 0,-1 0-64 16,-27-9-58-16,24 2 28 0,6 1-281 0,-1-1 49 15,9 1 52-15,5 0 42 0,3 1 27 16,1 5 8-16,0 0 37 0,18-20 3 0,-2 11 17 16,2 0 20-16</inkml:trace>
  <inkml:trace contextRef="#ctx0" brushRef="#br0" timeOffset="349545.4668">19937 12591 781 0,'8'7'419'0,"-6"2"-55"0,1-3-52 16,-2-1-40-16,1 2 21 0,-1 0-12 15,6 7-32-15,-1-1-11 0,1 1-31 0,-1-5-17 16,2-4-14-16,0-1-17 0,1-2-1 16,-2-2-4-16,0 0-21 0,-7 0-14 0,13 0-11 15,12-10-9-15,-10 0-15 0,3 3-1 0,-4-5-7 16,2-1-13-16,-3-1-15 0,-2 0 1 16,-2-1-27-16,-1 1 11 0,-5 3-31 0,-3 2-24 15,0 9-22-15,0 0-15 0,-13-16 6 0,-7 14-103 16,-3 1-46-16,12 1 20 0,-9 0-286 15,-4 0-33-15,-29 14 18 0,27-6 82 0,-1 1 14 16,0-2-5-16,1 3 46 0,-4 0 41 16,6 4 12-16,1 3 6 0</inkml:trace>
  <inkml:trace contextRef="#ctx0" brushRef="#br0" timeOffset="350110.4526">19156 12866 1038 0,'1'18'477'0,"0"6"-32"16,-1-10-31-16,0 6-15 0,9 33-20 0,-5-19-25 15,-1 0-49-15,3 4-24 0,-4-1-14 16,1 1-33-16,0 1-6 0,-1-3-38 16,0-4-18-16,-1-1-17 0,-1-2-23 0,0-6 1 15,0-2-5-15,0-9-20 0,0-3-20 0,0-3-7 16,0-6 0-16,0 0 6 0,0 0-29 15,-2 4-5-15,1-7-13 0,1 1-24 0,0-3-4 16,1 1-16-16,-1-1 9 0,0-1-8 0,0 0 2 16,1 0-14-16,0 2-9 0,2-1 3 15,4-9 12-15,3 4-10 0,0 0 13 0,0 5-3 16,4-2 2-16,2 2-13 0,1 3 18 0,2-1-5 16,-8 3 4-16,7 0-17 0,22 13 15 15,-18-6-3-15,-2 1-1 0,-2 3 0 16,-1-1 3-16,-4 2-11 0,-3 0-1 0,-1 0 6 15,-4-3 15-15,-5-1-11 0,0-8 5 0,0 7 8 16,-15 10 1-16,4-8-4 0,1-5-43 16,-2 0-29-16,1-4-49 0,-5 3 10 0,3-3-111 15,13 0-55-15,-11 0-59 0,0 0 30 0,3 0-232 16,1 0 30-16,-6-10 44 0,8 10 18 16,2-1 48-16,-1 0 37 0,4-1 5 0,0 1 26 15,0 1 21-15,2 0 29 0,0 0 30 16</inkml:trace>
  <inkml:trace contextRef="#ctx0" brushRef="#br0" timeOffset="350725.7851">19547 13426 377 0,'0'1'467'0,"1"-1"-43"0,0 0-63 0,-1 0 35 15,1 0-22-15,-2-2-29 0,2 1-26 0,-1-1-26 16,0 1-13-16,1-1-18 0,-1-1-15 16,0 1-27-16,0-1-31 0,0 0-11 0,1 1-6 15,1 0-26-15,-1-2-4 0,1 1-18 16,-1 0-17-16,2 0-18 0,2 1 7 0,0 2-27 16,0-2 5-16,1 2-19 0,1 0 9 0,1 2-31 15,0-2 14-15,16 10-23 0,-11-3 12 16,1 2-17-16,-5 1-1 0,-2-2 2 15,-3 2 4-15,-3 0 3 0,-1-1 10 0,0 0-21 16,0 1 4-16,-14 17 13 0,7-13-5 0,-2-2 0 16,0-2-4-16,0 0-12 0,-1 0 20 15,3-3-6-15,1-4-15 0,0-1 17 0,0 0-15 16,2-1-10-16,0-1 16 0,0 1-11 0,2-1 0 16,0 0-11-16,-1 0 8 0,-1 0-7 15,2 0 8-15,0 0-25 0,-2 0 26 0,3 0 1 16,0 0-9-16,0 0-1 0,0 3-23 15,1-3 19-15,0 0 6 0,2 0-11 0,2 1 9 16,-1 2-21-16,2-2 24 0,0 2-13 0,1 1 12 16,7 1-10-16,0 2-10 0,0-2 7 15,1 4 17-15,-4-1-25 0,2-1 25 0,-4-2-3 16,-2 2-21-16,-1 0 13 0,-2-1 7 0,1 1-13 16,-1 0 8-16,-3-1 7 0,0-6-9 15,0 10-5-15,0 3 7 0,-17 10-2 0,7-12 3 16,-2 1-3-16,-1-7 19 0,-2 6-17 0,-1-4 9 15,-7-1-10-15,8-3 2 0,-5 1-25 16,-1-4-36-16,10 0-28 0,-5 0-58 0,0 0 15 16,-12-10-119-16,12 3-59 0,6-3 29 0,0 2-263 15,2-5 35-15,4 5 33 0,2-4 16 16,2 12 51-16,0-13 47 0,17-12 12 0,-4 11 24 16,2-1 22-16,5 0 45 0,5-2-21 15</inkml:trace>
  <inkml:trace contextRef="#ctx0" brushRef="#br0" timeOffset="350914.7863">19926 13479 953 0,'14'-3'487'0,"-4"3"-41"0,2 3-14 15,-6 1-13-15,-2 1-24 0,3 7-47 0,-2 3-36 16,-3 3-7-16,-2-1-50 0,0-6-27 0,0 4-14 16,0 4-28-16,0 0-54 0,-12 22-46 15,7-24-55-15,-1 1-71 0,0-1 3 0,0-3-168 16,0 0-68-16,-1-2 25 0,3-2-286 15,2-3 27-15,0 1 55 0,-1-4 9 0,2-1 74 16,0 2 14-16,0 0 18 0,0 0 46 0,-1 13 24 16,1-1-2-16</inkml:trace>
  <inkml:trace contextRef="#ctx0" brushRef="#br0" timeOffset="351655.2571">19442 14262 613 0,'-1'-12'316'0,"-3"1"-25"16,2 4-5-16,1 0-9 0,-1 3-34 16,2 0-16-16,-1 1-18 0,1 0-18 0,-2 1-21 15,2 1-9-15,-1 1-15 0,1 4 33 16,0 1 27-16,0 16 13 0,-1 3 10 0,0 6-14 16,0 1 3-16,-1 7 0 0,1 4-8 15,1 1-23-15,0 2-9 0,0 0-19 16,0-2-12-16,-1-3-11 0,-1-2-16 0,0-4-19 15,0-3-3-15,2 1-16 0,-1-3-15 0,1-8 1 16,0-6 2-16,0-4-12 0,0-5 11 16,0-6-24-16,0 0-19 0,8 1-11 0,-4-4 12 15,7-6-23-15,0-1 8 0,-2-5-28 16,1 2 19-16,-5 4-13 0,5-3 8 0,-1 3 3 16,-2 1 5-16,0 2-4 0,1 2-3 15,0 2-14-15,0-1 24 0,2 3-16 0,-10 0 10 16,13 0-6-16,19 11 8 0,-14-2-7 0,-1 3-1 15,0 0 4-15,-3 2 18 0,-1 1-26 0,-4 2 17 16,-1-2 0-16,-1 0 15 0,-6-1-1 16,-1-5 7-16,0 1-24 0,0 0 23 0,-18 11-27 15,6-11 0-15,2-5-2 0,-3 2-2 16,0-4-44-16,13-3-40 0,-11 0-49 0,-2 0-24 16,-8-10 14-16,10 2-135 0,1 1-54 0,6 1 30 15,0 1-238-15,4-1-13 0,2 0 56 16,-2 6 35-16,0 0 36 0,19-17 21 0,-11 9 43 15,0 3 37-15,6-2 13 0,0 3 17 0,3 0 13 16,-1-1 4-16</inkml:trace>
  <inkml:trace contextRef="#ctx0" brushRef="#br0" timeOffset="352088.8225">19852 14835 458 0,'0'-2'473'0,"-1"-1"-85"16,0-1 4-16,0 2-22 0,1-3-26 15,0 1-34-15,2-3-42 0,0 3-34 0,7-6-29 16,3-1-15-16,0 3-21 0,4 2-26 0,-5 3-11 16,-11 3-16-16,11 0-9 0,-1 0 2 15,-1 0-1-15,16 16 3 0,-17-6-1 0,0 1-3 16,-4 1-3-16,-2-1-11 0,-1 0-8 0,-1-3-8 16,0 5 8-16,0-1-19 0,-17 19 9 0,9-16-9 15,-1-3-26-15,2-4 18 0,0-2-1 16,1-3-15-16,-1-1-18 0,1-1-9 0,2 1-10 15,4-2-22-15,0 0-24 0,0 0 0 0,-10-13 1 16,9 9-8-16,2 0-14 0,0 0 12 16,2 1-10-16,0-1 22 0,0 2-5 0,1-1 1 15,2 1 7-15,-1 2 13 0,1-1-1 0,0 1 12 16,1 1-2-16,1-1 19 0,14 9 4 16,-7 0 17-16,-3 2-4 0,1 0 7 0,-2 0-4 15,-3 3 10-15,-3 0-14 0,0-3 1 16,-2-1 0-16,-3-10-3 0,0 8 10 0,0-1-11 15,-17 10-10-15,7-11-29 0,-8-1-20 0,2-1-38 16,-2-3 8-16,9-1-96 0,-6 0-48 0,-20-11-55 16,19 1 26-16,-1-1-271 0,1-1 31 15,3-1 30-15,3-1 39 0,1 1 31 16,5-3 26-16,3 5 33 0,1 2 45 0,0 9 3 16,0-7 3-16</inkml:trace>
  <inkml:trace contextRef="#ctx0" brushRef="#br0" timeOffset="352554.0643">20255 14845 884 0,'0'-1'402'0,"0"0"21"0,0-1-23 15,0 0-31-15,0-2-26 0,-1 2-35 0,2-2-40 16,0 1-29-16,0-2-32 0,2 1-20 0,1 2-26 15,-1-4-4-15,0 4-21 0,1-3-8 16,0 3-7-16,1-1-15 0,10 0 2 16,-4 1-18-16,-1 2 2 0,-10 0-16 0,10 0 4 0,-3 0-15 15,14 17 1-15,-11-7 13 0,-1 1 10 16,-2 3-10-16,2 0-2 0,-7 0-17 0,-2-8 16 16,0 7-8-16,0 0 2 0,-16 16 4 0,8-17-7 15,-2 1-11-15,-2-2 8 0,1-1-7 16,-2-2-1-16,-2-2 1 0,3 2-10 15,-2-4-21-15,4-1 10 0,1 0-13 0,0-2 1 16,2 2 4-16,1 0-14 0,2-3 5 0,0 2 2 16,0 0-3-16,1-2 8 0,1 1-14 15,0 1 4-15,1-2 13 0,1 0-3 0,0 0-2 16,0 0-3-16,14 4-4 0,-6-5-20 0,13 5 21 16,-11-4-14-16,7 0-46 0,28-10-13 0,-18 6-23 15,4-2-53-15,2 2 12 0,-1 0-157 16,-4-2-72-16,1-1 32 0,2 3-282 0,-1-1 12 15,-1 2 44-15,-3-1 58 0,-3 2 35 16,-1 1 31-16,-11 1 29 0,4 0 43 0,4 0 3 16,22 10 48-16,-20-5 12 0,2 1-6 15</inkml:trace>
  <inkml:trace contextRef="#ctx0" brushRef="#br0" timeOffset="352720.502">21055 15120 1385 0,'3'-1'477'0,"-1"2"-75"16,1-2-42-16,1 1-41 0,-2-1-51 16,1 0-73-16,1 1-20 0,-2-1-160 0,0 0-90 15,2-2-109-15,-2 2 17 0,1-1-283 16,-2 1 42-16,2 1 25 0,0-1 23 0,0-1 24 16,-3-2 41-16,0 3-33 0,2-4 61 0</inkml:trace>
  <inkml:trace contextRef="#ctx0" brushRef="#br0" timeOffset="360412.9426">15715 16222 348 0,'0'0'327'0,"0"0"-43"15,0 0-26-15,0 0-9 0,0 0-15 0,0 0-15 16,0 0 17-16,19 15-19 0,-14 5-21 0,0 2-21 16,-1 4 51-16,1 0-14 0,1 4-24 15,-1-4 1-15,2 3-17 0,-3-2-18 0,1 2-8 16,-1-4-17-16,0 0-9 0,-4-5-23 0,3 0 9 16,1-4-26-16,-4-10-9 0,0 1-30 15,0 0-58-15,0-2 3 0,0-5-113 0,0 0-61 16,-13 9-53-16,13-11 21 0,-2-2-223 15,2 0-21-15,-2-3 27 0,2 0 35 16,-1 2 39-16,-1 0 23 0,2-3 1 0,-4-7 24 16,1 5 42-16</inkml:trace>
  <inkml:trace contextRef="#ctx0" brushRef="#br0" timeOffset="360903.7561">15728 16448 484 0,'-2'-15'284'16,"1"1"-45"-16,-1-1-1 0,2 6 0 0,0-2-5 15,0-3-20-15,0-1-5 0,0-3 17 16,7-19-37-16,-1 18 10 0,0 3-22 0,0-2 16 15,3-2-34-15,-3 4 17 0,6-4-12 0,-5 6-6 16,6 0-11-16,-1 1-10 0,3 2-14 16,1 5 4-16,-1-1-11 0,2 2-1 15,7 3-2-15,-15 2-14 0,6 0-4 0,4 0-11 16,21 14 4-16,-17-6-12 0,-3 3 6 0,-5 4-4 16,2 0-2-16,-4 4-4 0,-7 3 9 15,2-3 6-15,-6 3-12 0,-2 0 0 0,0-11-22 16,-12 21 0-16,3-12-15 0,-4-1 18 15,-3 0-17-15,1-2 3 0,-1-1-18 0,0-3 19 16,-2-2-25-16,-2-2 7 0,2-2-1 16,0-2-13-16,3-2-16 0,0-1-16 0,3-2 10 15,2 2 3-15,3-2-8 0,7 0-6 0,0 0 7 16,-8 0-10-16,8 0 12 0,-7 0-10 0,7 0 19 16,0 0 1-16,0 0-8 0,-10 0 6 15,12 1-3-15,-1 0 3 0,4-1-3 0,-1 3 12 16,9 6-2-16,1-1 12 0,2 3-7 15,2 2 23-15,-1-1-2 0,0 2-17 0,5 1 2 16,-4 1 1-16,0-3 3 0,-5 1 3 0,3-1 0 16,-3 1-16-16,-1-2 4 0,1-2-2 15,-6-3-1-15,-1-3 8 0,2 1-11 0,-4-3-5 16,0-1-10-16,1-1-30 0,-5 0-26 0,0 0-43 16,6 0 10-16,-6 0-144 0,23-19-58 15,-19 12 25-15,3-6-254 0,2 1 5 16,0 0 54-16,-4 3 9 0,-1-1 27 0,0 1 56 15,-1 3 26-15,0 2 7 0,1-1 41 0,0 1 8 16,1 1 26-16</inkml:trace>
  <inkml:trace contextRef="#ctx0" brushRef="#br0" timeOffset="362062.8291">16245 16442 602 0,'0'0'264'15,"0"0"-37"-15,0-14-26 0,0 14 6 16,0 0-7-16,0 0-2 0,0 0 3 0,8-26 0 16,-10 23-9-16,2 0-25 0,-2 1 17 15,2-2-21-15,-2 1 28 0,2 2-12 0,-2-1 6 16,1-1-17-16,1 2-16 0,-2-2-15 0,0 2-11 15,2 0-17-15,0 1 1 0,-4 2 6 0,2 1-4 16,-1 2-13-16,-4 8 5 0,1 3 7 16,-1 1-3-16,3 7-7 0,-1-5-17 15,3 4-2-15,2 0-6 0,0-5 1 0,0-8-6 16,0 6-3-16,0 1-15 0,11 17-1 0,-5-20 4 16,1-2-5-16,0-1-3 0,2-2-20 0,-2-4 16 15,1-1-13-15,0 1-2 0,-8-5 6 16,7 0-17-16,-1 0-4 0,6 0 6 15,10-17-5-15,-9 5 2 0,-4 3-1 0,0-7-4 16,0-2 0-16,-4 1-7 0,-1-4 0 0,-1 5-1 16,-1-3 4-16,-2 1-14 0,0 9 19 15,0-4-17-15,-13-14 8 0,7 15-4 0,-4 0-4 16,-1 2-6-16,1 4-2 0,-3-1-12 16,2 3 11-16,-1 3-23 0,5 1-4 0,-3 0-19 15,10 0-9-15,-14 0-19 0,-11 11-12 0,12-4-13 16,2 2 10-16,1 1-70 0,4-3 0 0,1 0-17 15,3 0-54-15,0-2 0 0,2-5 26 16,0 0-142-16,0 6-112 0,13 4 11 0,-6-9 43 16,9 2 28-16,6-1 28 0,-2-2 27 0,1 0 10 15,1 1 15-15,-11-1 9 0</inkml:trace>
  <inkml:trace contextRef="#ctx0" brushRef="#br0" timeOffset="362858.947">16503 16445 661 0,'-2'-3'374'0,"2"0"-11"0,0 0-27 16,0 3-43-16,0-2-36 0,-2 4-32 0,-1-2 21 15,1 3 5-15,0 2-4 0,0 0-18 16,-5 13-10-16,2-1-18 0,-1 4-1 0,1-2-25 16,0 3-18-16,5-2-10 0,-2 0-18 0,2-11-6 15,0 8-11-15,0 0-15 0,0-2-10 16,12 8-1-16,-8-16-15 0,-1-1 3 0,1 0-16 15,0-5-4-15,1-1-9 0,4 0 6 0,-2 0-4 16,3 0-11-16,13-14-9 0,-12 6 5 0,1-4-10 16,-1-2-14-16,0-1 7 0,0 1 1 15,-2-2-8-15,-2 0-8 0,-1 1-1 0,0 1 8 16,-2 2-5-16,-2 4 4 0,0 2-2 0,-1 1-8 16,0 0 12-16,-1 5-5 0,0 0-1 15,0 0-2-15,0 0 17 0,-10-5-8 0,8 8 3 16,-2 2 18-16,-2 12-13 15,1-2 9-15,1 0-3 0,2-1 12 0,0 4-20 16,2-11 13-16,0 3-6 0,0-1-5 0,9 14 3 16,-1-12 15-16,4-1-19 0,1-2 3 0,1-3-8 15,-1-3-1-15,1-2-1 0,-5 0 8 16,4 0-1-16,24-13 3 0,-18 4-20 16,-2-5-17-16,-2-1-2 0,-1-1-6 0,-1 1-7 15,-3-3-2-15,-2 2 13 0,-2 0 0 16,-3 5-5-16,-3 0 1 0,0 11 5 0,0-6 0 15,0 6 2-15,0-8-9 0,0 8 4 0,-11-8 8 16,6 8 1-16,2 1 3 0,-1 2-1 16,2 1 0-16,-2 3 8 0,3-2 1 15,0 12 12-15,0-3 5 0,1 0-6 0,0-6 16 16,0 6-10-16,0 0 16 0,11 11-14 16,-7-15 10-16,0-4-3 0,-2-1 23 0,2-1 1 15,-2-1 13-15,1 0-8 0,1-3-15 0,-2-2-1 16,1 1 5-16,-1-3-19 0,2 1 17 15,-2-3-27-15,1 0 22 0,2-10-25 0,-1-1 2 16,-4 4 10-16,6-3-18 0,-3 3 12 16,-3 3 1-16,4 2-14 0,-2 2 12 0,0 1 7 15,-1-1-5-15,3 3-10 0,-3-1 7 16,3 1-16-16,0 2 4 0,1-2-13 0,1 3 23 16,-6 0-21-16,0 0 17 0,16 0-11 0,-1 0 7 15,17 18-2-15,-18-9-3 0,2 3 13 16,-5 4 4-16,0-2-5 0,-2 2 17 0,-2-1-4 15,-3-3-5-15,-3-2-9 0,-1-10 12 0,0 8-4 16,0 0-9-16,0 0-51 0,0-8-32 16,-14 13-51-16,13-10-48 0,-2-1 16 0,2-2-146 15,1-1-68-15,0 0 35 0,2-2-237 16,1 2 30-16,3-2 51 0,11-2 34 0,1 1 25 16,3-1 34-16,0 2 28 0,1 1 29 0,3 0 22 15,-2 1 16-15,-11 1-13 0</inkml:trace>
  <inkml:trace contextRef="#ctx0" brushRef="#br0" timeOffset="363370.9114">17391 16618 483 0,'8'-6'478'0,"-3"1"-87"16,2-1 7-16,-4 0 3 0,-1 1-19 0,-2-1-21 15,2 1-21-15,-2-1-24 0,0 6-4 0,0 0-33 16,0-9-20-16,-15-13-29 0,5 16-4 16,-1-2-25-16,-3 3-29 0,-3 1-12 15,-4 4-9-15,12 0-26 0,-20 10 5 0,10-1-21 16,-1 5-14-16,3 3-1 0,-1 0-1 0,2 1-34 15,2 0 21-15,5 4-32 0,1-5 10 16,5 1-2-16,0-3-22 0,3-15 6 0,0 8 0 16,0 0-25-16,13 4-5 0,-7-10-25 15,3-1 11-15,11-3-25 0,-11 2-32 0,24-11-12 16,-10 3-7-16,0-6-19 0,-1 2-27 16,-4-1 5-16,3 1-23 0,-3-1 13 0,0 2-19 15,-3-3-17-15,-4 1 22 0,-4-2-7 0,3 3 9 16,-4-4 15-16,-1-1 18 0,-3-2 0 15,-1 0 22-15,-1 8-14 0,0-6 24 0,-12-23 10 16,9 14 8-16,-2 1 21 0,-1-1 7 0,2 1 27 16,-3 3 1-16,4 3 69 0,0 0-10 15,1 7 38-15,-2 2-13 0,2 1-1 0,1 3-21 16,1 6 4-16,0 0 7 0,0 0 25 16,0 0 4-16,-5-7 5 0,4 10 4 0,-1 4 28 15,0 12 10-15,2 2 0 0,-2 2-15 0,0 3 47 16,0 6-28-16,-3-3-11 0,3 4-19 0,-2-2-4 15,2 1-8-15,1-3-3 0,-2 0-36 16,3-15 8-16,0 5-26 0,0-1 6 0,10 22-6 16,-5-24-79-16,3-3-45 0,3-4-56 0,1-4-56 15,-1-3 17-15,-11-2-157 0,16 0-84 16,19-10 35-16,-19 1-226 0,6 0 52 0,-1-3 45 16,-3 1 13-16,2 1 42 0,1-2 65 15,-4 3 17-15,4 1 6 0,-8-2 41 0,2 1 35 16,-1 1-23-16</inkml:trace>
  <inkml:trace contextRef="#ctx0" brushRef="#br0" timeOffset="363575.455">17744 16502 838 0,'9'-11'383'0,"-2"2"66"16,-2 4-15-16,-4 0-14 0,1 1-27 15,0 1-31-15,3 0-41 0,-2 2-41 0,-1 0 0 16,0 2-8-16,-2 0-4 0,2 2-28 0,0 2 10 16,3 12 1-16,-3 2-41 0,4 2 2 15,-6-6-46-15,1 7-18 0,-1-12 2 0,0 8-18 16,-16 19-17-16,10-20-36 0,-2 4-9 0,0-4-135 15,-2 0-81-15,2-2 13 0,-2-3-235 16,4-4 33-16,0-2-294 0,3-1 36 0,3-5 55 16,0 0 42-16,0 0 32 0,0 7 43 15,13 5 30-15,1-1 10 0,1-2 10 0,-6 1 24 16,10 0 14-16,-5-1 4 0</inkml:trace>
  <inkml:trace contextRef="#ctx0" brushRef="#br0" timeOffset="363723.349">17868 16849 455 0,'1'0'654'0,"1"0"-98"0,-1 0-78 15,1 0-54-15,0-2-38 0,1 4-48 0,-1-5-42 16,-1 2-50-16,1 0-42 0,-1 0-75 16,1 0-89-16,-2 0-5 0,0 0-182 0,0 1-85 15,-2 0 21-15,1-2 17 0,-2 1 19 0,-4 1-301 16,1 0 65-16,-4 0 27 0,-3 0 28 0,-8 0 10 16,-8 0 34-16,-1 0 37 15,-3 0-41-15</inkml:trace>
  <inkml:trace contextRef="#ctx0" brushRef="#br0" timeOffset="385459.4315">19725 8984 219 0,'0'0'197'0,"0"0"-29"0,0-15-49 16,8-5 25-16,-12 15-25 0,-4-3 17 15,-2 1-39-15,-1-1 9 0,-2 2-8 0,-1 1 2 16,0 2 10-16,-2 0-33 0,-1 0-9 0,0 3 15 16,7 0 3-16,-5 0-4 0,-6 0-2 15,-1 0-15-15,-23 12 0 0,20-6-1 0,0 1-2 16,1 2 5-16,1 0-11 0,1 2 1 16,0 2 7-16,1 0 4 0,2 0 3 0,1 3-18 15,-1 1-4-15,1 0-9 0,3 4 9 0,-3-1 18 16,3-3-4-16,-1 5-13 0,3-2 8 15,1 2-9-15,2 0 16 0,-1-2-2 0,1 2 7 16,0 0-24-16,2-1 12 0,0-1-3 0,1 1-10 16,-1-1 8-16,0-1 14 0,2 2-9 15,-1-1-1-15,3 0-3 0,0-1 2 0,0-4-8 16,1 2-5-16,1 2 6 0,2-4-3 16,0 1-7-16,0 4-2 0,0-12-1 0,0 6 27 15,0 3 6-15,11 19-22 0,-5-15 14 0,0-1-28 16,3-1 15-16,0 1-4 0,3 1 5 15,1-4-10-15,-2 2 14 0,3-2-9 0,0 0-11 16,-2-4 3-16,-1 2 2 0,3-1-14 0,-3-2 9 16,-1 2-26-16,2-3 23 0,-2 0-8 0,2-1 8 15,0-1 3-15,0 1 4 0,1 0-16 16,0-2 6-16,3 1 0 0,-1-1 8 0,2 0 3 16,-3-3-3-16,5 3-7 0,1-3 7 15,0-1-4-15,1 2-4 0,1-1-10 0,1 1 8 16,0 0 0-16,-2-2-2 0,0 1-7 0,1-1-2 15,-5 0-3-15,3 1 10 0,3-3-4 0,-2 0-7 16,0-2 7-16,2 0-2 0,2 0-4 16,-14 0-3-16,8 0 9 0,3 0-5 0,2 0 3 15,1 0-1-15,1 0-6 0,0 0 2 0,0 0-2 16,-1 0-3-16,0 0-6 0,0 0 8 16,-1 0 1-16,25-10-13 0,-26 5 19 0,-1 0-8 15,1-2 4-15,3 2-15 0,-2-1 9 0,-1-2 4 16,2 1-4-16,-1-1-7 0,-1-1 10 15,-1 1-5-15,1 1-1 0,-2 0-3 0,-3-1 9 16,-4 0-8-16,4-1 1 0,-3 2 11 0,-1-2 2 16,2 1-10-16,0-1-3 0,-2 1 3 15,2-4 10-15,-2 3 1 0,2-2 0 0,-3 0-13 16,2 1 12-16,-1-2-13 0,-1 1 8 16,0-1-12-16,-1-1 17 0,-2-2-4 0,1 1-11 15,-1 2 2-15,0 0 7 0,-2-1-7 0,1-1 10 16,-1-1 1-16,0 0-4 0,-1 1-9 15,0-1 13-15,0-1-13 0,0 1 4 0,-1-2 5 16,0 0-5-16,-1 1 0 0,-1-1 8 16,-1 2-7-16,-1-3 3 0,-2 4-2 15,2-5 9-15,-2 10-1 0,0-3 0 16,0-3-15-16,-15-19 12 0,8 17-3 0,-5-3 3 16,3 0-8-16,0 2-6 0,-2 1-1 15,1-2 15-15,0 2-7 0,-2-2 9 0,0-1-10 16,1 1-1-16,-2 0-6 0,1 2 9 0,-3 0-9 15,1 0 9-15,-1 0-9 0,1 1 12 0,-2 1-14 16,-2 1 10-16,1-1-9 0,-1 0 13 16,-1 2-2-16,-1-1-15 0,2 2 9 0,3 0-3 15,-3 0-2-15,-2 4 13 0,2-1 2 16,4-1-17-16,-4-2 1 0,1 0 17 0,0 5-6 16,0-2 3-16,-4 2-1 0,1-1-8 15,0-2 8-15,-3 3 1 0,0 0-17 0,-4 2 5 16,-2-1-1-16,-2 1 5 0,1 0 1 0,-4 3-3 15,2-2-1-15,-1 1 10 0,-3 3-9 0,1-2-3 16,-1 0 3-16,3-1 6 0,-1 3-10 16,20 0 5-16,-7 0-2 0,-4 0 9 0,-2 0-8 15,-25 15 0-15,26-9 8 0,2 5-13 16,-2 0 8-16,0 2 6 0,1 4 1 0,-2 2-1 16,-2 5-5-16,0 0-2 0,-1 1 1 15,0 3 5-15,0-3-5 0,2 2-1 0,5-1-1 16,-1-2-5-16,4-3-11 0,2 1-14 0,3-2-15 15,0 2-34-15,4-1-11 0,0-1-26 16,5 0 11-16,6-4-71 0,0-4-49 0,0-4-70 16,14 12 26-16,1-7-244 0,7-2 21 0,-1-2 33 15,1 0 33-15,0-2 28 0,4 1 39 16,3-3-6-16,1 2 58 0,1 0 51 0,2 1-36 16</inkml:trace>
  <inkml:trace contextRef="#ctx0" brushRef="#br0" timeOffset="386913.5229">20764 9455 489 0,'0'0'225'0,"0"0"-15"0,0 0-41 16,0 0 14-16,0-13-19 0,0 13-7 0,0 0-16 15,0 0-7-15,13 0-4 0,-13 0-11 0,0 0-24 16,0 0-1-16,0 0-28 0,0 0 15 15,0 0-21-15,15 0-8 0,6-11 11 0,-15 11-20 16,1 0-3-16,-1 0-4 0,4 0 1 0,0 0 2 16,18 9 4-16,-11-7 16 0,4-1 10 0,3 3-21 15,2-2 5-15,2 2-10 0,1-1 15 16,0-2-26-16,2 2 2 0,3-2-4 0,2 2-8 16,2 2 8-16,5 0-4 0,2-1-1 15,3 1 3-15,2 1-8 0,1-2 2 0,3 4-18 16,1-2 6-16,-3 2 14 0,3-1-16 0,3 1 15 15,-5 1 6-15,3-1-13 0,3 1 21 16,-2-1-6-16,2 2-2 0,2-1-4 0,2 1 6 16,8 3-3-16,-3-4 13 0,-1 2-9 15,-3-1-4-15,1 0-7 0,1 0-8 0,-4 2-13 16,0 0 5-16,-1-2 29 0,0 1-12 0,-3-1 9 16,3 1-21-16,0-2-8 0,-2 0 14 15,1-1-21-15,0 1 16 0,0-2-14 0,0 1-8 16,3-1 16-16,1 0 14 0,1 0 2 15,-1 1-6-15,1 0 6 0,-2-2 16 0,2 4-44 16,-4-3 25-16,-3 3-18 0,1-1 14 0,-3 0-9 16,-1 0-7-16,0-2 18 0,-3 1-4 0,3-3 0 15,-2 2-27-15,0 1 28 0,0-2 5 16,1 1-8-16,-2 0-13 0,3 0 18 0,4-1 4 16,1 0-12-16,1 2 0 0,1-2 19 15,-2 0 6-15,-3 0-8 0,-3 0-3 0,-3 0-31 16,-4-2 3-16,-4-1 19 0,-3 1-2 0,-2-2 16 15,-3 1-2-15,0 0-6 0,-5-2-6 0,-1 0 0 16,-4-1-10-16,-12 0 18 0,6 0-10 16,-1 0 7-16,1 0 8 0,-3 0-17 15,-1 0-1-15,-3 0-22 0,-2 0 2 0,-3 0 17 16,0 0 0-16,-7 0 14 0,8 0-2 0,-8 0-45 16,8 0 18-16,-8 0 2 0,0 0-25 0,0 0-17 15,0 0-18-15,11-10-18 0,-11 9-32 0,-3 1-31 16,-1-1-43-16,2 0 18 0,-2-1-276 15,-1 0 0-15,-9-5 35 0,5 1 48 0,0-1 28 16,-3 1 0-16,2 0 38 0,-1-3 18 16,2 2 7-16</inkml:trace>
  <inkml:trace contextRef="#ctx0" brushRef="#br0" timeOffset="387358.8643">24984 9806 329 0,'-6'-3'340'0,"3"1"-36"0,-1 2-31 15,0-2-33-15,1 0-23 0,0 1 14 0,1-1-16 16,0-1-22-16,0 1-18 0,1 2 13 16,-1-3-18-16,0 2-4 0,1 0-16 0,0 0 12 15,2 0-19-15,1 1-21 0,3 0-10 16,2 0 13-16,14 4-5 0,-10-4-4 0,8 0-2 15,25 10-1-15,-14-5-1 0,-3 2-6 16,3-1 2-16,2 0-11 0,4 4-7 0,0 0-20 16,2 1 3-16,-1 2-9 0,2 1-3 0,-1 1-12 15,-3 2-8-15,-1 0-1 0,-3 2-9 0,-3 0-2 16,-4 1 7-16,-4 0-2 0,-4 1-7 0,-5 3 2 16,-3 0-4-16,-8 0 4 0,0-15 6 15,-17 23 2-15,4-14-12 0,-4-2 0 0,-6 1-6 16,-2-1 7-16,-1 0-9 0,-4-3 7 15,-2 1-3-15,-4 1-2 0,1-5-14 0,-1 1-18 16,-1-4-36-16,2 1-22 0,-1-1-15 16,7 0 8-16,0 0-74 0,-1-2-30 0,3 1-30 15,1-2-27-15,6-2-58 0,20-2 31 16,-10 0-227-16,2 0 35 0,-2-12 48 0,12 6 11 16,2 1 22-16,10-3 41 0,8 0 8 15,3 6 33-15,7-2 10 0,0 0 34 0</inkml:trace>
  <inkml:trace contextRef="#ctx0" brushRef="#br0" timeOffset="388320.8442">26311 10057 328 0,'19'-9'295'0,"-2"-1"-47"0,-3-2-6 15,3 0-46-15,-3-3-10 0,3-1-24 16,-3 1-7-16,-1-2-14 0,-1-2-10 0,-3-1 1 15,0 1-28-15,-1 0 0 0,-1 1-9 16,-5-1 10-16,-2 13-19 0,0-6 8 0,-12-10-25 16,1 11 3-16,-3 2-11 0,-1 6 2 0,-5-2-1 15,-1 5 18-15,10 0 22 0,-27 13 5 0,12-4-31 16,-1 6-8-16,-1-1 40 0,-3 5 12 16,2 1-13-16,1-1 3 0,2 3-24 0,5-1-1 15,3 0 1-15,4 1-15 0,4 3 7 0,5 0 15 16,5-13-11-16,0 4-15 0,18 19-13 15,-4-20 9-15,3-1-8 0,1-2-6 16,3-1-14-16,3-5-5 0,0-2 7 0,1-2-2 16,2-2-15-16,-14 0 11 0,5 0-10 15,30-17 3-15,-24 8-33 0,-1 0-2 0,0-5 18 16,-1 1-10-16,1-1 2 0,-5-2 15 0,0 1-15 16,-4 1 13-16,-2 1-14 0,-7 3-2 0,1 2 6 15,-1 1-3-15,-1 3-2 0,-2-1-12 0,1 1 0 16,-1 3 11-16,-1 1-4 0,0 0 4 15,-1 0-4-15,0 0 18 0,0 0-1 0,2 9 9 16,-1-4-2-16,-1 2 8 0,2 11 0 0,-2-8 28 16,0 7 6-16,0 5-6 0,0 4 5 15,0 2 11-15,0 2-6 0,0 3-16 16,0 1 20-16,-11 41-22 0,10-36 12 0,0 1-14 16,0 2-1-16,1-1-11 0,-1 0 16 0,-1-4-11 15,0 0 4-15,-1 1-11 0,-2-9-1 16,-3 0-3-16,0-3 18 0,-3-4 3 0,-1 0 0 15,-1-4 8-15,-4-6-7 0,-4-3-15 16,0-5 8-16,10-4-15 0,-7 0-9 0,-22-11 2 16,16 1 14-16,0-2-8 0,3-3-10 0,1 0 2 15,1-3 11-15,4-2-19 0,3-2 13 0,3-2-18 16,3 3 9-16,5-3 9 0,1 12-5 16,10-23-12-16,1 11 1 0,3 0 6 15,2 4 0-15,1-2-15 0,2 1-8 0,2 2-22 16,-2-1-31-16,3 1-26 0,-1 2-40 0,0 0 13 15,1 2-116-15,0-2-45 0,-2 2-64 0,1-2 30 16,-1 0-262-16,-1 2 53 0,1-1 42 16,-1 0 33-16,-2-3 27 0,-1 2 39 0,-1-1 20 15,-1-2 38-15,-1 2 39 0,-2 1 13 16,0-3-46-16</inkml:trace>
  <inkml:trace contextRef="#ctx0" brushRef="#br0" timeOffset="389168.2414">26815 9547 596 0,'-13'-22'235'0,"-4"0"-34"15,-2 4-22-15,0 0-7 0,-4 1-3 0,-2 3-35 16,-3 4 4-16,0 0 18 0,-2 4-17 15,-1 1-10-15,-6 3-3 0,20 2-2 0,-9 0-16 16,-4 0 8-16,-36 16-13 0,29-7 8 0,-3 2 41 16,1 2-27-16,-2 4-13 0,-3 0-10 15,2 3-13-15,-2 2 15 0,2 2 4 0,1 5 24 16,-1 3-3-16,4 1-19 0,0 3 4 16,4 1 2-16,1 4 9 0,2 2-10 0,3-2 3 15,2 3-13-15,2 0-7 0,2 0-6 0,4 3 3 16,1-1-14-16,2-3-20 0,1 1 16 15,3 1-5-15,3-1-8 0,0-2 9 0,5-1-5 16,1-3-21-16,2-18 0 0,0 8 9 16,10 41-21-16,1-30 10 0,1 1-1 15,3-1-9-15,1 0-11 0,5-1 11 0,0-2-8 16,1-1-8-16,2-1-9 0,2-5 19 0,1-2-8 16,2 1-8-16,1-5 8 0,3-2-13 15,0-1-4-15,2 1 20 0,-1-5-12 0,0-2-11 16,2 2 1-16,2-6 17 0,-4 0-6 0,1-5-19 15,0-1 18-15,0-1 1 0,3-3 0 16,-20 0-7-16,10 0 3 0,6 0 2 0,4 0-9 16,37-12 2-16,-35 5-2 0,1-3 1 15,-4 2-12-15,1-2 18 0,-1-1-6 0,-1-1-4 16,-1-2 7-16,0-3 3 0,-3 2-8 0,0-5-9 16,-1-3-1-16,1-4 3 0,0-2 13 15,0 1 4-15,-1-3-14 0,-2 4 11 16,0-1-16-16,-3 1 2 0,-1 1 4 0,-4-1 7 0,0 0-10 15,0-2 17-15,-6 3-26 0,-1-1 12 16,-2 3-5-16,-2-4 1 0,-2 0 10 0,-2-3-11 16,-3-1 1-16,-1 2-6 0,1-2 11 15,-3-1 7-15,1 2-8 0,-1 14 5 16,0-8 3-16,0-5-8 0,0-2-5 0,0-1 14 16,0-2-3-16,-13-32-4 0,7 35-10 0,-1 1 17 15,0 0-21-15,-5-4 16 0,-4 4-1 0,-1 2 0 16,0 1-9-16,-5 1-2 0,0 0 6 15,-2 1 12-15,-3 1-17 0,-1 4 10 0,-1-1-1 16,-1 0-1-16,-3 0-11 0,-1 5 20 0,-1-2-13 16,-2 2-6-16,-2 1 3 0,1 0 11 15,-3 2-11-15,2 4-22 0,1-1 5 0,1 3-24 16,2 1-3-16,-1 0-17 0,0 3-11 0,4 3-33 16,-2 0 1-16,20 1 11 0,-7 0-86 15,-20 10-28-15,24-3-45 0,4 5-47 0,10 1 30 16,3-1-233-16,0-5 40 0,18 21 35 15,-5-5 20-15,0-4 39 0,4 2 33 0,-2-1 38 16,3 3 26-16,-3 0-18 0,3-2 39 16</inkml:trace>
  <inkml:trace contextRef="#ctx0" brushRef="#br0" timeOffset="391068.065">27779 8918 553 0,'0'-14'224'0,"21"-9"-23"15,-18 17-14-15,-1 0-20 0,0 0-25 0,-1 3 0 16,2 3 37-16,-3 0 19 0,0 4 4 16,-3 11-15-16,1 7 21 0,-6 3-24 0,-1 3 31 15,-2 3 6-15,-1 8-10 0,-4 0-16 0,0 2-29 16,-1 3-16-16,-2 1-9 0,4 0-5 16,-1-1-16-16,5 0-3 0,3 2-20 0,2-2 1 15,2-3-8-15,3 0-7 0,1-24-11 16,0 10-2-16,0 1 0 0,0 0-10 0,16 27-13 15,-11-33-6-15,1-4 6 0,2-3-1 0,1-5-2 16,0-6-12-16,-9-4-2 0,6 0-4 0,2 0-18 16,7-23-10-16,-8 6-8 0,-1-4 4 15,0-4-31-15,-2-1 7 0,-1 1-14 0,-3-3 13 16,0 13-9-16,0-7-1 0,-17-26 11 0,4 25-6 16,-5 2 2-16,-3 3 1 0,-6 0 5 15,0 1-1-15,-1 3 6 0,0 1 10 0,0 1-17 16,3 2-4-16,1 2 3 0,2 0 18 15,4 1 2-15,4 2-20 0,2 1 32 0,5 3-28 16,3-2 22-16,2 3 4 0,2 0-5 0,8 0 0 16,-1 0 1-16,15 3 3 0,-10-3 0 15,7 0 13-15,6 0-21 0,4 0 14 0,34-12-8 16,-34 7-11-16,2 0 8 0,1-5 6 0,0 2 4 16,-1-1-2-16,0 0 16 0,-3 2 1 15,0-3-18-15,-3 5-22 0,-2-2 1 0,-5 2 24 16,-6 5-20-16,-12 0 37 0,6 0-3 15,-6 0 13-15,14 14 4 0,-9 1-5 0,0-5-3 16,-2 0 7-16,3 4 1 0,1 3-6 0,0-5 12 16,3 2-9-16,3 1 0 0,-2-3-11 15,1-1 1-15,2-3 4 0,2-1-2 16,-1-2 0-16,2-2-20 0,-2-2 16 0,-4-1-10 16,2 0 3-16,21-11-9 0,-15 4 12 0,1-4-15 15,-3 0 5-15,1-4-16 0,-6-1 6 16,4 1-13-16,-4-1 20 0,-2 5-19 15,0 1 11-15,-5 4-4 0,-1 3 0 0,-2 3-18 16,-2 0 31-16,0 0-16 0,0 0 16 0,0 0 2 16,2 14-8-16,-2-11 8 0,1 2-15 15,1-3 13-15,1 4-1 0,7 5-9 0,3 0 4 16,0-4 8-16,1-1-12 0,3-1 13 0,-2-4-8 16,-3 1 3-16,1-2 5 0,-13 0-17 15,13 0 9-15,3 0-3 0,-3 0-11 0,12-15-1 16,-17 13 6-16,-1-1-8 0,-2-1 10 15,-1 1 7-15,-1-1-14 0,-2 3 4 0,0-3 11 16,0-1-5-16,-3 3-24 0,1-1 18 0,-1 0-13 16,2 3 12-16,-6-4-5 0,3 3 2 15,-2 1-13-15,0 1 9 0,1 0 10 0,-1 0 14 16,0 1-15-16,1 1 3 0,0 0 0 16,0-1 1-16,1 2-1 0,1-2 5 0,-1 1-2 15,2 0 1-15,1 1 1 0,1-2-6 16,1 1-8-16,0 1 9 0,1 0 2 0,0 0 3 15,1 1 16-15,-1-1-3 0,6 9-11 0,-1-3-4 16,-5 0-17-16,4-1 13 0,-4-1 8 0,0-1-3 16,1-2-13-16,-2 2 25 0,1-2-12 15,1 1 12-15,5 7 18 0,-3-1-19 0,1 0 6 16,-1 0-13-16,1-2 8 0,1 5-4 16,-2-2 8-16,0 1 0 0,-1-5-5 0,-2 0-7 15,0-1 8-15,-1-3-8 0,1 1 3 0,-2 0-18 16,0-2 1-16,0 0 2 0,1 0 2 15,-2-2-84-15,1 0-32 0,0-1-31 0,0-1-32 16,-1 0-49-16,0 0 22 0,0 0-240 16,19-17-4-16,-5 10 60 0,-3-3 30 0,2-2 28 15,0 3 41-15,-1-2-36 0,-1 3 70 0,2 1 13 16</inkml:trace>
  <inkml:trace contextRef="#ctx0" brushRef="#br0" timeOffset="391567.3759">29487 9351 689 0,'-3'-5'287'15,"-1"0"-31"-15,-2 3-19 0,-9-1 5 0,-2 3-42 16,8 0-1-16,-5 0-17 0,-2 0-12 0,-12 12-20 16,17-9 13-16,-4 2-33 0,1 1-29 15,2 0 15-15,5 1-11 0,-2 0-12 0,6-4-9 16,1 4-9-16,2-2 14 0,0-5-9 0,0 0 8 16,17 17-3-16,-1-7-7 0,3-3-6 15,4 1-6-15,3-4-6 0,-2 1-7 0,3-1-2 16,1-3 8-16,1 3-5 0,-15-4-7 0,8 0-11 15,5 0-13-15,0 0 10 0,-2 0-30 16,-5 0 25-16,-4 0-23 0,2 0 25 0,-3 0 5 16,11 7 18-16,-14 3-7 0,-5 5 20 15,-2 3 21-15,-1 4 3 0,-3 1-6 0,-1 6 13 0,0 4 20 16,0-3-24-16,2 1 25 0,2 3-9 16,-2 1-1-16,2 2-22 0,2-1-15 15,-2-1-8-15,-1 1 1 0,-1-2-16 0,2-5-1 16,-4-12-32-16,0 4-58 0,-20 23-52 15,6-22 10-15,-8-5-177 0,-4-3-104 0,-4-2 33 16,2-6-231-16,0 0 47 0,-4-3 66 16,6 1-18-16,14-4 73 0,-4 0 37 0,1 0-23 15,4 0 71-15,-4 9 5 0,15-2 25 0,7 9-19 16</inkml:trace>
  <inkml:trace contextRef="#ctx0" brushRef="#br0" timeOffset="391705.2416">29609 10326 585 0,'10'10'460'0,"-3"-6"-27"15,-3-1-43-15,0 0-45 0,-1-2-59 0,1 2-23 16,-2-3-21-16,0 1-41 0,-1 1-24 0,0-2-132 16,1 0-96-16,-2 0 6 0,-2-2-374 15,1-1-1-15,-1 2 11 0,1-3 35 0,-3 0 57 16,2 0-11-16,-1-1 45 0,1 1 2 16</inkml:trace>
  <inkml:trace contextRef="#ctx0" brushRef="#br0" timeOffset="394558.4182">12967 15780 551 0,'14'0'193'0,"-14"0"-3"16,0 0-31-16,0 0-7 0,0-13-19 15,0 13-4-15,0 0 0 0,0 0-7 16,0 0-15-16,0 0 7 0,0 0-10 0,0 0-22 16,25-23-6-16,-23 22 0 0,-1-1-11 0,-1 2 8 15,0 0-15-15,1 2 3 0,-1-1 4 16,1 0-13-16,0 0-1 0,-1 0-13 0,1 0-4 16,-1-1 10-16,1 1-2 0,1-1 3 15,-1 2-12-15,0 0-15 0,-1-2 6 0,2 1 19 16,-2-1-23-16,2 2 14 0,-1-2-10 0,1 2 5 15,-1 1 15-15,-1-1-21 0,1 0-1 16,1 1 12-16,-2-1-18 0,1 1 9 0,-1-1-3 16,1 3-1-16,-1-2 0 0,0 1 13 15,0 2-13-15,0 0-5 0,0 1 0 0,0 0 20 16,0-7 15-16,0 7-12 0,0 1-19 0,0 0-2 16,0-1 0-16,0 6 1 0,0 3 14 0,0-1 2 15,0 2-3-15,0-1-17 0,0 1-3 16,0 1 35-16,-10 19-17 0,9-14 3 0,-2-1-8 15,1 2-4-15,-1 2-1 0,-3 3 5 16,6 0-7-16,-5 0 19 0,2 1 3 0,1 1-4 16,1 5-3-16,-1-4-17 0,-2 2-1 0,2-1 18 15,0 1-5-15,1 1 1 0,-1 0-8 16,1 2-5-16,0-5-2 0,-3 2 0 0,3 2 24 16,-1 0 14-16,-3 1-10 0,2-1-6 15,-1 3 6-15,1-4-16 0,0 0 11 0,1-2-20 16,-1-2 12-16,1-2-5 0,0 3-24 0,1-3 12 15,1-5-1-15,-1-2-13 0,1-1 28 16,-1-1-22-16,-1-1 2 0,2-9 13 0,0 5-5 16,0 2-6-16,0-1-3 0,0 4-10 15,0-1-10-15,0 1 17 0,11 20-1 0,-8-22 2 16,-2-1-15-16,0-7-1 0,0-1 23 16,0 0-8-16,0-3 6 0,0 0-18 0,-1-1 1 15,1 0 27-15,0-2-6 0,-1-1-4 0,1 1 7 16,-1 0-18-16,1 1 4 0,1-2 5 0,-1 1-16 15,1-1 13-15,0 1-2 0,0-2 22 16,3 0 2-16,0-1-10 0,0 0 5 0,-5 0-13 16,11 0 20-16,5 0-10 0,19-10-4 0,-14 5 5 15,-2 1 2-15,2 0-10 0,1 0-10 0,-1 2 11 16,1 1 10-16,-11 1-21 0,4 0 10 16,3 0-10-16,1 0 7 0,0 0-6 0,0 0 16 15,2 0-18-15,-1 0 12 0,-1 0 0 0,2 0-7 16,0 0-6-16,0 0 20 0,2 0-15 15,0 0 2-15,-1 0-12 0,0 0 5 16,1 0 2-16,0 0 11 0,-2 0-9 0,0 0 0 0,2 0 0 16,-2 0 6-16,0 0-6 0,2 0-12 15,0 0 3-15,2 0 13 0,1 0-11 0,1 0 14 16,-1 0-18-16,4 0 17 0,31-9-5 16,-26 7 4-16,0-1-8 0,-4 2-3 0,3 0 4 15,-16 1-3-15,9 0 7 0,6 0 8 0,2 0-11 16,2 0-3-16,0 0 0 0,1 0 6 0,39 9-14 15,-42-7 1-15,-1 3 1 0,2-5 16 16,1 1-9-16,0 1 0 0,-1-2-4 0,-19 0 8 16,8 0-11-16,6 0 16 0,3 0-12 0,-2 0 0 15,2 0 5-15,33-9-1 0,-31 6-6 0,2-1 10 16,-2 1-11-16,1 0-3 0,3 0 10 16,-2 1 2-16,5 0-7 0,-23 2 14 15,9 0-4-15,7 0 6 0,3 0-3 0,-1 0-8 16,0 0 4-16,3 0-11 0,-5 0 6 0,1 0 3 15,1 0-4-15,39 12 9 0,-60-12-17 0,11 0 22 16,5 0-12-16,1 0 14 0,5 0-17 16,-3 0 6-16,1 0-3 0,1 0 0 0,-1 0 8 15,35-10-23-15,-34 6 12 0,-20 4 3 0,11 0-2 16,3 0 7-16,1 0-8 0,3 0 7 16,39-10-4-16,-37 8-4 0,0 2 5 15,-1-3 6-15,3 2 0 0,-2-2-6 0,4 2-17 16,-1-2 20-16,1 2-6 0,0-2 6 0,2 1-4 15,-4-1-4-15,5 1 0 0,-2 0-7 0,-1-1 9 16,-1-2-5-16,1 3-5 0,-2-2 18 0,-1 2-5 16,0-4 7-16,0 1-4 0,1 0-14 15,2 0 13-15,-4 0-4 0,3 1 1 0,-3-1-5 16,2 2 16-16,1 0-5 0,-3 1-10 16,4 1 7-16,-4-2-9 0,-1 1 15 0,1 0-9 15,-1 1-4-15,2-2 4 0,-1 1-7 0,0 1 6 16,-1 0 7-16,2-2-2 0,1 1-14 0,-1 0 23 15,-2 1-8-15,2-2-13 0,0 1 21 0,0-2-11 16,2 3-5-16,0-1-2 0,-1 1 8 16,-1 0-5-16,1 1-10 0,-1-3 14 15,0 1 2-15,-19 2-5 0,9 0 0 0,6 0-3 16,3 0 11-16,1 0-8 0,1 0-13 0,0 0 13 16,44 10 6-16,-41-7-13 0,1 3 13 15,-1-5-11-15,4 1 11 0,-3 2-1 0,2-3-10 16,-1 3 7-16,2-1-2 0,-1 1-8 0,1-1 18 15,-2 4-12-15,3-4 6 0,-3 1 7 16,2-2-8-16,-3 1-3 0,1 0 0 0,-1 1-3 16,-1 0-5-16,-1-2 18 0,3 2-7 0,-2-4-4 15,-1 3 2-15,1-3 2 0,-1 5-4 16,1-3-7-16,1-2-5 0,1 3 9 0,-1 1-4 16,-2-3 16-16,1 1-19 0,-1-2 16 0,1 3-21 15,-2-1 24-15,-1-1-7 0,1-1 1 16,-2 1-4-16,-2-1 15 0,3 2-8 0,0-2-1 15,-1 0-5-15,2 3 0 0,0-3 11 0,-21 0-18 16,11 0 11-16,7 0-1 0,2 0-3 16,1 0 1-16,1 0 15 0,-1 0-14 15,0 0-15-15,1 0 26 0,-1 0 4 0,0 0-19 16,-1 0-1-16,0 0 7 0,1 0 8 0,-2-7-9 16,0 7 3-16,0 0-10 0,2 0-4 15,-2 0 18-15,40-12-16 0,-38 10 7 0,-1 0 0 16,3-2 11-16,-2 2-14 0,1 2-14 0,2 0 21 15,1-2-2-15,3 2 2 0,4 0 0 16,-25 0 0-16,13 0-3 0,6 0 0 0,1 0 0 16,50 12-15-16,-50-8 20 0,-3-1-9 0,-1 1-8 15,-5 1 26-15,0 0-14 0,-5-2 12 0,1 2-16 16,-2-1-8-16,-3 2 4 0,0 0 11 16,1-3-6-16,-3-1-1 0,-2 1-16 15,-15-3 7-15,6 0-42 0,-2 0 8 0,2 0 4 16,-4 0-66-16,2 0-32 0,10-11-59 0,-13 2-52 15,-4 1 21-15,6-1-276 0,-2-5 43 0,0-6 25 16,4-3 43-16,-2 3 24 0,5-7 55 16,8-6 24-16,6-9 16 0,4-1 41 15</inkml:trace>
  <inkml:trace contextRef="#ctx0" brushRef="#br0" timeOffset="395776.7046">26435 11073 592 0,'0'0'189'16,"0"0"-17"-16,0 0 0 0,0 0-21 0,0 0-5 16,0 0-6-16,0-12-8 0,0 12-14 15,0 0 2-15,0 0 0 0,0 0-5 0,0 0-24 16,0 0-5-16,0 0-7 0,0 0-2 0,0 0-17 16,0 0 20-16,0-14-28 0,-8-1 20 0,9 15-18 15,-1-2 3-15,1 2-4 0,0 0-21 16,-1 0-1-16,1-1 1 0,0 0 1 0,-2 2 6 15,1 0 15-15,0 1-1 0,2 1 11 16,-2-2 11-16,2 2-10 0,-2 2 21 0,2 1-3 16,0 9-14-16,0-4-7 0,1 6 21 0,0 0-6 15,-2-2 5-15,4 8 2 0,-1 3-8 16,1 4-5-16,-2-1 21 0,1 2-9 16,-2 0-15-16,1 3-3 0,0 1 15 0,-1 1-7 15,1 3-8-15,-1-1-2 0,1 2 8 16,-2-2-12-16,-1-18 2 0,0 9-5 0,0 6-9 15,0 4 2-15,0-1-1 0,0 0 3 0,0 1-14 16,0-1 1-16,-10 38 0 0,6-40-4 0,0-3-9 16,1 3-2-16,-1-1 2 0,1-4-9 15,-1 3-4-15,-4-3 13 0,6 3-8 0,-2-1 0 16,2 1-7-16,0-2 8 0,-3-1 2 16,2-1-9-16,1 1-6 0,-3-1 8 0,3-2-5 15,0-4-2-15,1-1 4 0,-1-2 4 0,0-4-6 16,1-3 2-16,1-6-2 0,-1-1 1 15,1 0-7-15,0-7 7 0,0 0-3 0,0 8 10 16,0-8-5-16,0 7-5 0,0-7-6 0,0 0 13 16,10 14 1-16,-8-14-5 0,2 0-2 15,-1 3-4-15,0-3-13 0,-1 0-12 0,1 0-12 16,-1 0-9-16,0 0-30 0,-1-1-20 0,0 1 10 16,-1 1-77-16,-1-1-14 0,-1 0-30 15,-1-1-32-15,1 1-29 0,-3-2 25 0,1 1-253 16,-3-1 13-16,3 0 39 0,-1-2 23 0,0 1 51 15,-5-6 16-15,-3 0 8 0,-4-2 48 0,2-1-5 16,1 3 48-16</inkml:trace>
  <inkml:trace contextRef="#ctx0" brushRef="#br0" timeOffset="396260.0091">26010 12356 513 0,'-5'-5'369'0,"1"2"-63"0,4-1-6 16,0 2-17-16,2 1-4 0,1 0-36 15,2 2 29-15,10 4-20 0,4 3 12 16,3 4-4-16,-2 2-10 0,1 3-25 0,0 2-12 16,0 2-9-16,2 2-26 0,-1 1-8 0,3 1-27 15,3 7-12-15,-2-4-11 0,0-1-18 16,-3-1-6-16,0-2 5 0,-1-2-25 16,-5-5 2-16,0-1-17 0,1 1-19 0,-2-4-20 15,-2-1-34-15,-4-6-22 0,1-4-49 0,-11-2 10 16,9 0-78-16,14-11-43 0,-12 2-32 0,0-3-28 15,-2 0-25-15,-1-2 27 0,2 1-123 16,-1-4-53-16,0-2-31 0,1 2 43 0,-3-1 35 16,1 2 86-16,-1-1 172 0,3 0 10 15,-1-1 190-15,-1 0 26 0,1 0 11 0,0-1 12 16,1 0 21-16,-5 2 22 0,5 0-8 0,-2 0 26 16,2 3 11-16,-4 1-22 0,-1 3 53 15,-1 2 4-15,-1 2-17 0,-1 0-29 0,0 3-16 16,-1 3-5-16,-1 0 2 0,-1 4 13 0,-5 8-4 15,-5 2-20-15,-4 6-3 0,-3-2-14 16,-2 4 8-16,-5 4-23 0,0 3-8 0,-1 0-15 16,1 3-15-16,1 2-4 0,1-4-6 0,2 2-49 15,2-3-14-15,2 1-29 0,1-1-42 0,5-3-44 16,-2-1 10-16,3-4-103 0,5 3-36 16,5-4-39-16,-1-6 25 0,1-8-314 15,0 3 46-15,12 8 23 0,-7-12 82 0,0 0 18 16,0-1 12-16,4 7 39 0,0 0 12 0,4 0 48 15,4 3-5-15</inkml:trace>
  <inkml:trace contextRef="#ctx0" brushRef="#br0" timeOffset="396543.2602">26547 13097 727 0,'-9'-15'382'0,"4"1"-35"0,0 4-42 0,1 3 55 0,2 0-43 15,0 4-26-15,0 1-40 0,1 4 3 16,1 3 2-16,-2 0-8 0,4 16 0 0,-2-9-16 16,0 8-6-16,0 8-22 0,0 2-7 15,0-1-25-15,0 2-24 0,0 3-7 0,0 0-10 0,0 0-13 16,0 0-18-16,0-3-16 0,-7 35 0 16,3-40-43-16,2-3-19 0,0-11-27 15,0-1-21-15,1-4-58 0,1-7 8 0,0 0-165 16,0 0-58-16,4 3 29 0,-3-7-295 0,1-2 15 15,1 1 64-15,0-14 43 0,-3 12 21 0,0-6 43 16,0 1 18-16,-13-14 14 0,6 14 58 16,-2-3-47-16,-1 3 40 0</inkml:trace>
  <inkml:trace contextRef="#ctx0" brushRef="#br0" timeOffset="396754.3265">26283 13321 592 0,'-7'-3'461'0,"0"0"-79"0,4 0 45 16,0 3-10-16,0-3-33 0,1 3-23 0,0-2-51 15,3 1-23-15,2 0-29 0,3 1-31 16,2 0-34-16,14 2-10 0,-10-2-16 0,9 0-32 16,33 8-17-16,-23-4-32 0,1-1-34 15,4 1-32-15,1-1-47 0,-1 1 3 0,2-1-99 16,-3-3-18-16,-1 2-37 0,4-2-32 0,-23 0-46 16,9 0 22-16,1 0-185 0,22-10-63 0,-28 4 70 15,-4-2 16-15,0 3 4 0,-1-2 44 16,-6 2 32-16,-2-2-6 0,0 0 15 0</inkml:trace>
  <inkml:trace contextRef="#ctx0" brushRef="#br0" timeOffset="397304.0135">26849 12968 475 0,'-21'-12'344'0,"-4"0"-33"15,1 0-16-15,0 2-29 0,0-3 0 0,1 5-51 16,-2 3-4-16,1 0-16 0,-2 3-21 15,-1-3-13-15,4 5-20 0,-1 0-6 0,12 0-15 16,-8 0 32-16,-24 14-21 0,17-5 7 16,2 1-19-16,-1 1 10 0,0 3-1 0,-3 3-8 15,0 2 4-15,-2 3-6 0,-1 0 12 16,1 2-18-16,1 3-2 0,1 4 1 0,2-2 4 16,2 2-13-16,4-1-1 0,2 3-17 0,2 0 8 15,5-1-30-15,2 2 2 0,4-2-7 16,2 3-3-16,3-1 10 0,1-16-16 0,0 7 5 15,18 30-21-15,-6-24 7 0,6 0-13 0,-2-2 15 16,7 1-17-16,4-4-1 0,1 1-6 16,2-2 1-16,6-3 2 0,0-1 6 15,5-4-17-15,0-1 19 0,3-1-15 0,-1-3 10 16,1-3-25-16,4-3 23 0,-3-2-18 0,1-3-2 16,-21-1 6-16,10 0 6 0,45-10 0 0,-33 2-4 15,-2-5 1-15,-2 0-7 0,-2-5 2 16,1-2-3-16,-3-1 9 0,0-2-13 15,-2-3-1-15,-2 3 22 0,-4-2-2 0,-3 1 7 16,-2-3 6-16,-5-1 4 0,-2-1-14 0,-3-1 9 16,-4 0-2-16,-5-4-15 0,-3 1-3 15,-4 0 13-15,0 15-19 0,-13-38 14 16,0 22-11-16,-3 0 7 0,-6 2-13 0,-3 3-1 16,-1 3-13-16,-4 2 3 0,-1 4-32 0,-2 3-18 15,-3 3-9-15,-1 6-28 0,-3 3-34 0,0 5 14 16,21 0-133-16,-12 0-47 0,-41 13 28 15,28-2-345-15,0 0 74 0,2 3 34 0,-2 1 39 16,0 3 11-16,-5 0 59 0,-2 3 50 16,-5 4 2-16,-9 6 18 0,-5 5 16 0,-1 4 10 15</inkml:trace>
  <inkml:trace contextRef="#ctx0" brushRef="#br0" timeOffset="400061.3644">22359 17283 451 0,'0'0'183'0,"0"0"-29"0,0 0-44 0,-14 0 28 16,14 0-57-16,0 0 24 0,0 0-40 0,0 0 21 16,0 0-24-16,0 0-7 0,0 0-4 15,0 0 9-15,0 0-30 0,0 0 1 0,0 0 12 16,0 0-7-16,0 0-7 0,0 0-10 16,0 0 7-16,0 0 12 0,0 0 12 0,0 0 3 15,-13 0-5-15,-2-13 2 0,13 9 16 0,1 2-12 16,0-1-10-16,0 0-3 0,-1-1-4 15,0 1 20-15,0 0-15 0,1-3-7 0,-1 5 11 16,1-3-13-16,-1 2 7 0,0-1 14 16,2 0-14-16,-1 1-4 0,-2 2 22 0,3-3-3 15,-1 0-5-15,1 2-21 0,-1-2 13 16,0 1-4-16,1 0 11 0,0 1-19 0,-1 1 0 16,1 0-6-16,0 0 14 0,0 0-14 0,0 0 10 15,0 0-12-15,0 0 23 0,0 0 2 0,0 0-8 16,0 0-17-16,0-7 12 0,0 7-17 15,0 0 18-15,0-7-16 0,0 7 6 0,0-7-14 16,0 7-2-16,0-8 9 0,0-1 8 0,7-13-16 16,-2 6-10-16,0 0 25 0,1-1-2 15,-2 1-21-15,1 0 21 0,-1-3 1 0,1 0-19 16,-1-2 14-16,-4 11 1 0,0-5-23 16,0-4 23-16,0-3-24 0,0 0 14 0,0-2 5 15,0 0-18-15,0 0 12 0,0-3 11 0,0 0-18 16,0-3 0-16,0-2-1 0,0 0 26 15,0-2-23-15,0-1-18 0,0-2 20 0,0 0 6 16,0-1-13-16,0-1 11 0,0 2-18 0,-7-1 27 16,-3-34-31-16,5 37 2 0,2 2 18 0,0-3-17 15,0 5 17-15,1-2 13 0,-1 1-12 16,-1-1-14-16,2-1 10 0,1 2-13 16,1-1 13-16,-1-3 1 0,1 19-9 0,0-10-3 15,0-4 21-15,0-1-11 0,0-4-6 16,13-40 10-16,-9 38-10 0,-2 0-1 0,1 1 0 15,0-1 13-15,1 1-13 0,-1 1 23 0,-2 0-27 16,1-1 10-16,2 2 1 0,-3 0-4 0,2 1-7 16,0-2-5-16,3 2 8 0,-2 0 18 15,1-1-28-15,-1 0 18 0,2-3-4 0,-2 1 7 16,1 0-24-16,0-1 15 0,0 0-1 0,2 1-9 16,-4-1 8-16,0 1 6 0,1-1-18 15,-2 1 10-15,1 2-9 0,0-1 3 0,0 0 18 16,-2 4-4-16,0-2-6 0,-1 18-13 0,0-8 7 15,0-5 18-15,0-3 5 0,0 1-15 16,0 1-7-16,0-1 2 0,14-27 13 0,-7 32-20 16,1 2 11-16,1 2-1 0,0-1 10 0,0 3-16 15,0 0 6-15,1 2 1 0,-1 4-7 16,-2 0-1-16,-4 2 5 0,2 4-6 0,-3-1 9 16,-1 3 16-16,-1 0-7 0,2 1-6 15,-1 0 19-15,-1 0-28 0,0 0 3 0,0 1 1 16,0 4 12-16,0 0-3 0,0-8-5 15,0 8-6-15,0-8 5 0,0 2 8 0,0-1 3 0,0 7-4 16,0-10-8-16,0 3 14 0,0 0-24 16,0 1 13-16,9-13-6 0,-6 7 6 0,0 2-1 15,-1 1 0-15,0 1-9 0,0-1 1 16,1 3 13-16,4-8-2 0,-4 2-12 0,-2 0 5 16,3-2-5-16,0-1 15 0,0 0-6 0,-1 0 17 15,2 4-28-15,-2 1 16 0,0 1 1 0,-1 2-14 16,1-1 12-16,-1 3-5 0,0 0 1 15,1-2-7-15,-1 2 5 0,1-1 10 0,4-8-6 16,-1 0 6-16,-2 3-7 0,-1 2-4 16,0 1 12-16,1 0-10 0,-2 3 16 0,0 0-9 15,0-2-7-15,0 3 4 0,2-2-6 0,-2 2 3 16,8-6-4-16,0 1-5 0,1-1 6 0,-3 3 10 16,1 2-4-16,0 2-7 0,5-4 12 15,5 1 6-15,-4 1-26 0,1-1 6 0,-1 0 3 16,1 2-1-16,1-1 4 0,3 1 4 15,-2-1 11-15,0 3-14 0,5 0-1 0,-4 0-11 16,3 1 11-16,3 0 9 0,-13 1-10 0,7 0 3 16,4 0 14-16,3 0-7 0,2 0-12 15,3 0 11-15,32-11-10 0,-32 8 1 0,4 0 2 16,-3 1-10-16,3 0 6 0,-1 1-5 0,6-2 11 16,-2-1-10-16,2 2 17 0,-1-2-4 0,2 2-11 15,1 0 17-15,-2-2-5 0,1 1-12 16,-1 1 10-16,-1-1-12 0,2 1 1 0,-1-1 8 15,-1-1 7-15,2 2-12 0,-3 2-6 0,-1-3 9 16,3 3-8-16,1 0 2 0,-2-2 10 16,2 1 4-16,2 0 1 0,-2 0-17 0,3 1 13 15,-22 0 8-15,11 0-21 0,7 0 2 0,0 0 5 16,2 0 4-16,1 0 4 0,-2 0-7 16,1 0 1-16,-1 0 4 0,-1 0-2 0,0 0 10 15,0 0-13-15,0 0-7 0,2 0 11 16,-1 0 16-16,-1 0-7 0,2 0-12 0,-1 0-1 15,-1 0-5-15,0 0 17 0,1 0-10 16,-1 0 6-16,-1 0 0 0,42 13-16 0,-42-13 16 0,-20 0 2 16,9 0-7-16,4 0 5 0,3 0-3 15,-1 0 14-15,2 0-20 0,-2 0 12 0,0 0-10 16,0 0 4-16,0 0 16 0,33-11-9 0,-33 9-2 16,3 0-9-16,-1 0 15 0,3 1 0 15,-3 0-29-15,-1 0 12 0,2-1 2 0,-3-1 5 16,1 1-2-16,-2-2 1 0,-1 1-2 15,0 1-12-15,-1-1 14 0,3 0-16 0,-1-2 20 16,-3 3-5-16,-1 2-10 0,0-1-2 0,-1-2 28 16,-2 2-18-16,0 1 7 0,-1 0-9 15,-4 0-11-15,1 0 13 0,-13 0-7 0,6 0 5 16,3 0 22-16,-1 0-19 0,0 0 16 0,-3 0-16 16,-1 0 10-16,-3 0-3 0,-1 0-2 15,-2 0 8-15,-7 0-17 0,0 0 9 0,7 0-17 16,-2-3-8-16,-8 1 13 0,-1 0-18 15,-9-5-25-15,-3 2-22 0,-2-1-14 0,0 0-31 16,2 1-34-16,-3 2 12 0,5-1-115 0,-2-3-153 16,5 3-16-16,-4-3 27 0,3-1 24 0,1-2 39 15,-6 2 21-15,1-1 27 0</inkml:trace>
  <inkml:trace contextRef="#ctx0" brushRef="#br0" timeOffset="400449.4026">25786 13333 220 0,'-2'2'314'16,"0"-2"-40"-16,1 1-26 0,1 0-21 16,2 0-25-16,1 0-33 0,2 1-10 0,1 0-8 15,9 3-13-15,4 2-6 0,3-1-7 0,0 2 7 16,3 0-2-16,3-1-27 0,1 1-7 15,-4 1-11-15,2-2 16 0,2 3-17 0,-2-1-13 16,-2-1-6-16,2 2 1 0,-2 0 2 0,-1-1-21 16,3 3-2-16,-5-1-7 0,1 1-13 15,-3 1 7-15,-7 2-6 0,0-1-3 0,-4 1 21 16,-2 3-16-16,-7-9-13 0,0 5 13 0,-23 18 7 16,5-13 0-16,-4 3-1 0,-4-2-11 15,-10 3 14-15,-1 1-35 0,-3 1 30 0,-2 1-14 16,2 0-3-16,-1 1-4 0,1 0-34 0,4 1 2 15,2-2-23-15,3-1-25 0,3 0-6 16,4 1-18-16,6-1-36 0,3-2-34 0,8 2 16 16,5-3-175-16,2-11-106 0,24 21 22 15,-4-14 52-15,7-4 14 0,6-2 32 0,5 0-11 16,2-3 19-16</inkml:trace>
  <inkml:trace contextRef="#ctx0" brushRef="#br0" timeOffset="401095.7254">26527 14034 328 0,'-2'-6'228'0,"-2"-8"-52"15,-2-1-1-15,4 3-10 0,-1 1-4 0,0 3-4 16,0-1-14-16,0 3 5 0,-1-8-11 0,0 5-8 16,1 1-3-16,0 2 5 0,-1-1-30 15,3 3 17-15,-1 0-4 0,2 0-7 0,-2 2 0 16,1-3-5-16,1 5 5 0,0 0-4 0,0 0-19 16,0 0 5-16,0 0-17 0,0-7-12 15,0 7 5-15,0 0 3 0,0 0 1 0,0-7-9 16,0 7-20-16,-3-5-5 0,3 9-1 15,2 1 10-15,2 11 11 0,-2 0-4 16,2 3 28-16,0 3-15 0,-1 1 10 0,1 2-7 16,0 0 8-16,-2 3-13 0,1 1-11 0,-1 0-9 15,-2 5 10-15,0-20-10 0,0 8 10 0,0 5-28 16,-11 31 18-16,6-29-6 0,0 1 1 16,-2 2 4-16,1 1 1 0,-2 1-8 0,0 4 10 15,-2 2-5-15,3 0 10 0,-1 3-10 0,-1 1-7 16,1 5-5-16,1-3 8 0,1 1-10 15,-1-1-2-15,0 1-4 0,4-1 7 0,-2 0-8 16,1-2-2-16,0-1-5 0,1-1 9 16,-1-2-8-16,0 2 10 0,0-5-12 0,0 2 1 15,0 0-4-15,-2-2 1 0,2-3 2 0,0 0 2 16,-1-4-8-16,1-2 9 0,-2 1-17 16,2-4 17-16,-2-5-12 0,-1-3 7 0,-1-4-12 15,0-1 14-15,-1-5-5 0,1-2-7 0,1-2-2 16,7-3 17-16,0 0-12 0,-8 0-4 15,1 0-9-15,7 0-17 0,-22-16-34 0,17 7 6 16,1 0-53-16,-3-4-55 0,0-1-23 16,3 0-17-16,-2-1-44 0,5 3 24 0,-3 2-108 15,-2-6-69-15,-2 1-55 0,3 2 24 0,0 3 29 16,-2-4 27-16,2 5 15 0,-5-6 29 16,5 5 12-16,-3-4-42 0</inkml:trace>
  <inkml:trace contextRef="#ctx0" brushRef="#br0" timeOffset="401423.2759">25994 15247 561 0,'-3'-2'313'16,"0"0"-22"-16,2 1-22 0,0 0-9 16,0 1-11-16,2 2-4 0,0 0-30 0,1 3 31 15,6 7-16-15,2 2 1 0,1 4-8 16,2 1-17-16,2 2-19 0,-2-1 0 0,3 3-17 15,-1 2-31-15,3 2-4 0,-1-1-25 0,-1-1 4 16,2 2-13-16,0-4-4 0,-1 2-19 16,-1-3-8-16,-2-2-10 0,0-1 6 0,1 2-22 15,-3-6 11-15,0-1-2 0,-6-6-1 16,0 1-9-16,-1-2-4 0,-2-2-3 0,1-5-11 16,-1 3-26-16,-3-3-15 0,0 0-7 0,0 0-39 15,0 0-15-15,9-15 8 0,-7 8-75 0,0-7-31 16,3-3-30-16,0-1-11 0,1 2-21 15,3 1 21-15,1-2-120 0,-1 0-117 0,2 5 34 16,-1-2-20-16,0 1 30 0,0 1 45 16,-1 0 24-16,-2 4 19 0,4-1 28 0</inkml:trace>
  <inkml:trace contextRef="#ctx0" brushRef="#br0" timeOffset="401661.9158">26635 15334 596 0,'20'-11'297'0,"0"-3"-8"0,-3 4-30 0,0-1 9 15,-2 2 1-15,-1 2-26 0,-4 1-9 0,-4-1-20 16,0 6-25-16,-3 0 8 0,-4 2 2 0,-1 3-1 16,-9 7-16-16,-6 2-7 0,-2 1-9 15,-6 3-9-15,-1 3-25 0,-4 4-1 0,0 1-18 16,-4 4-4-16,-1-1-7 0,3 1-14 0,0 0-27 16,4 0-33-16,0 0-34 0,5 3 2 15,5-3-114-15,2 1-43 0,5-4-47 0,4 1-59 16,5-4 24-16,2-12 22 0,14 19 20 0,-3-14-270 15,5-3 58-15,0-3 26 0,3 0 13 16,2 5 35-16,2-8 22 0,1 3 25 0,-1-3-22 16</inkml:trace>
  <inkml:trace contextRef="#ctx0" brushRef="#br0" timeOffset="403091.7178">26195 16419 724 0,'0'0'294'0,"0"-15"-40"0,20-5-19 15,-18 16-8-15,-2 1-13 0,2 2-24 16,-4 3 5-16,0 2-2 0,-8 10 6 0,1 4-21 16,-2 1-21-16,-1 4 25 0,0 0 3 15,1 0-18-15,1 2-10 0,1 2-21 0,1-3-1 16,2 4-19-16,6-3-3 0,-3 0-20 0,3-4 3 15,0-12-14-15,0 3-12 0,18 12-7 0,-7-15 6 16,1-7-15-16,-1-2 1 0,-4 0-16 16,20-14 8-16,-10 4-6 0,2-3-13 0,1-4-9 15,0-4-3-15,-4-1-10 0,1-2 15 0,-1-1-18 16,-2 1-14-16,-2 1 11 0,0 1 6 16,0 1-2-16,-3 6 4 0,-5 1-3 0,-1 6-5 15,-1 2-11-15,-2 6 5 0,-3 1 12 16,1 5-2-16,-1-2-4 0,-3 13 14 0,0 2-12 15,2 2 18-15,1 1 5 0,0 0-6 0,3-11 7 16,0 5-2-16,0 3 5 0,18 20-2 0,-9-21 3 16,6-2 4-16,-6-4-2 0,7-2-7 15,-2-3 4-15,4-3 0 0,-9-4-1 0,6 0-9 16,2 0 3-16,23-20-3 0,-18 7 2 0,-3-2-11 16,-3-4 6-16,2-3-15 0,-2-2-9 15,-1 0-9-15,-2-2 2 0,0 2-13 0,-5-2-3 16,-3 0-1-16,-4 7-5 0,-1 8 4 15,0 0-22-15,-20-11-14 0,4 17 7 0,1 1-56 16,4 4-19-16,-3 0-13 0,-21 15-19 16,14-6-10-16,3 3-13 0,2 1-35 0,1 5 21 15,-2-3-138-15,5 1-129 0,2-1 25 16,4 3 30-16,3-2 28 0,3-1 19 0,0-8 39 16,14 15 18-16,-1-7 7 0</inkml:trace>
  <inkml:trace contextRef="#ctx0" brushRef="#br0" timeOffset="403510.8726">26978 16701 642 0,'15'-14'411'15,"-8"-3"-66"-15,-1 8-10 0,-4-1-45 16,-2 10-36-16,0-8-12 0,-17-12-19 16,6 16-24-16,-6-3-19 0,2 7-37 0,-5 0-6 15,10 0 2-15,-18 14-8 0,9-7-24 0,4 4-6 16,1 4 4-16,2-2-16 0,3 2 4 0,3 0-4 15,3 3-10-15,3 0 9 0,0-8-12 16,0 3-12-16,20 17-3 0,-9-12-9 0,4-3 4 16,1 2-15-16,5-1-1 0,-1 0 4 15,-2 0-12-15,1-1-2 0,2 0 2 0,-3 3 12 16,1-2-10-16,-2-1 0 0,-5 1 0 0,-2-3 8 16,-7-3 24-16,-1 1 0 0,-2-11 11 15,0 7-10-15,-12 10-1 0,-2-10-5 0,0-3-4 16,-4 0-5-16,-2-3 0 0,9-1-5 0,-5 0-15 15,-20-13-4-15,17 4 2 0,1-3-6 0,4-1-1 16,1-1-1-16,5 1-6 0,7-1-2 16,1 5 5-16,13-14-3 0,0 7-14 15,6-2-23-15,0 2-22 0,4 0-18 0,6 0-42 16,-2 4 10-16,3 0-92 0,1 3-31 0,-3-1-36 16,-2 3-61-16,0-3 27 0,0 5-256 15,-4 3 42-15,-5-3 37 0,-17 5 32 0,11 0 31 16,-4 0 28-16,-7 0 23 0,9 0 24 0,-14 0 39 15,-1 0 26-15</inkml:trace>
  <inkml:trace contextRef="#ctx0" brushRef="#br0" timeOffset="403996.163">26040 16162 774 0,'0'0'287'0,"0"1"-10"0,-2 6-8 15,-4 17-12-15,-2 2-28 0,-2 8 14 0,-1 5-18 16,-3 12-24-16,0 1 37 0,-2 8-3 0,1 8-23 16,-2 6 3-16,0 8-19 0,-1 10-15 15,-1 4-13-15,0-1-25 0,-2 2-5 0,2-5-2 16,-13 58-18-16,1-12-16 0,2-9-9 15,5-11-15-15,4-12 6 0,-1-16-16 0,1-11-16 16,4-14-36-16,2-11-1 0,2-14-30 0,3-6 13 16,4-6-33-16,1-6-1 0,4-22 2 0,0 7-106 15,-7-3-30-15,3-15-22 0,1-4 1 16,3 1-37-16,0-4-18 0,11-30 20 0,-3 16-82 16,-3 0-69-16,-1 1-57 0,2 6 17 15,1 2 30-15,-1 0 23 0,1-4 25 16,-2 3 14-16,1-2 8 0</inkml:trace>
  <inkml:trace contextRef="#ctx0" brushRef="#br0" timeOffset="404737.6393">26111 16024 237 0,'3'-7'310'0,"0"3"-56"0,8-7-27 16,0 2 4-16,3 2-36 0,1 0-25 15,5 0-2-15,0 1-26 0,3 5 1 0,1-3-10 16,3 0 1-16,4 3-10 0,-2-1 3 0,7 2-21 15,-2 0 2-15,-13 0-11 0,10 0-3 16,7 0-10-16,7 0-26 0,3 0 4 0,5 0 15 16,57 9-20-16,-47-6 17 0,-1 0-12 15,3-1-8-15,3 5-2 0,3-4 4 0,3 2-15 16,0-4-4-16,4 3 4 0,0 3-7 0,0-5-6 16,0 5 8-16,2-2-17 0,6 0 28 15,-2 0-30-15,2 0-1 0,-1 0-16 16,1 1 2-16,3 0 15 0,2 1-13 0,-1 0 2 15,4-1 6-15,2 0 0 0,9 1 1 0,2-2-8 16,4 1-2-16,-2-1 1 0,2 0 5 16,0-2-6-16,0 2-5 0,0 0 10 0,-3-1 0 15,-5 1-3-15,1 0-10 0,-7 1 7 0,-1-1 13 16,-4-3-8-16,-2 2-3 0,0-1-23 16,-2-3 27-16,3 0-6 0,2 0 3 0,1 3 6 15,1-1-21-15,1 0-8 0,4 1 6 16,-2 2 5-16,1 0-1 0,1 0-17 0,2 2 15 15,-1-2 6-15,0 0-9 0,-2 2-12 0,-2-3 14 16,-1-1-19-16,-1 0 18 0,51-1-6 16,-18 4 3-16,-12-6-2 0,-59 0 2 0,21 0 8 15,12 0 3-15,2 0-14 0,86 11 16 16,-92-7-12-16,1-1-9 0,-5 2 20 0,-2 0 8 16,-2-3-13-16,-2 2 6 0,-1-1-15 0,-1-2 24 15,-2 1-20-15,-2 0 11 0,-9-2-4 16,-35 0 22-16,10 0-22 0,0 0 2 0,0 0-2 15,23-13-3-15,-40 9 11 0,-9-3-6 16,-3-3-11-16,-7 1-8 0,-5 3 9 0,0-5-24 16,-1 8-8-16,2-2 2 0,0 2-22 0,-3 3 6 15,2 3-23-15,-2-2-13 0,-2 3-15 16,-1 3-8-16,0-1-24 0,1 2 13 0,-5 0-63 16,-10-3-54-16,4 3-122 0,-5 3 25 15,-7-1-34-15,-6 2 19 0,-11-3 55 0</inkml:trace>
  <inkml:trace contextRef="#ctx0" brushRef="#br0" timeOffset="406373.0546">27371 16062 654 0,'0'0'230'0,"0"0"-24"0,0 0 11 0,-2 5-9 16,-4 18 7-16,2 6 6 0,1 2 8 16,-1 10-31-16,0 5 11 0,-1 4-23 15,0 7 41-15,0 3-32 0,0 5-18 0,-1 6-6 16,-3 4-15-16,3 9-18 0,-2 10-17 0,3-4-10 15,-4-3-13-15,4 3-4 0,-3-5 4 0,4-3-28 16,0-1-31-16,-5 41-27 0,-5-19-3 16,7-17-64-16,2-20-31 0,0-11-19 15,-2-12-20-15,0-10-6 0,3-5-11 0,0-13-21 16,1-1 15-16,-7-7-194 0,3-6 26 16,7-1 27-16,-8-14 22 0,7 6 23 0,-1-1 18 15,10-3 18-15,0-5 16 0,1 1 18 16,4-3-168-16,6 2 46 0,-2-3 41 0</inkml:trace>
  <inkml:trace contextRef="#ctx0" brushRef="#br0" timeOffset="406737.5256">28408 16244 445 0,'6'-7'301'0,"-2"6"-32"16,0 2-9-16,-2 4-22 0,-2 3 28 0,-4 15-29 15,4-8 5-15,-8 33-13 0,-1-11-27 16,0 6 5-16,0 4 13 0,1 9-6 0,-2 0-16 15,2 6-29-15,1 8-2 0,2 2-21 16,-1 3-27-16,0 0-7 0,1-5-5 0,2 2-33 16,-1-6-12-16,1-8-28 0,3 1-2 0,-4-6-60 15,0-6-35-15,-5-3-57 0,5-5-11 16,1-7-49-16,1-1-43 0,0-5 20 0,2-15-274 16,0 5 36-16,0-4 1 0,19 10 30 0,-10-19 61 15,4-9 10-15,6-3 25 0,2-1 11 16</inkml:trace>
  <inkml:trace contextRef="#ctx0" brushRef="#br0" timeOffset="407076.9751">29747 16211 574 0,'13'21'305'0,"-3"5"-42"0,-1 9-10 0,-5 4-27 15,-2 6-29-15,-1 1 1 0,-1-21-26 16,0 12 0-16,0 7-26 0,-13 56-18 0,10-47-15 15,-5 4-5-15,2 0-16 0,0-1-23 0,1-3 8 16,-1-2-39-16,-2-2-40 0,4-4-32 16,-5-4-27-16,2-5-38 0,4-1 11 0,0-4-208 15,3-8-111-15,0-15 18 0,0 3 32 0,11 5 33 16,-7-13 33-16,5-3-34 0</inkml:trace>
  <inkml:trace contextRef="#ctx0" brushRef="#br0" timeOffset="565953.7463">6646 3446 563 0,'0'-14'214'15,"0"14"-27"-15,0-14 8 0,-25-3-9 0,24 14-1 16,0-1-25-16,-1 1-18 0,2 0-1 15,-1 2-21-15,1-2 3 0,-1 0-6 0,2 2-3 16,-3-2 10-16,1 1-19 0,1 2-8 0,0 0-7 16,0 0-4-16,0 0-11 0,-3-8-9 0,3 8 15 15,-1 0 0-15,0 0-21 0,0 0 10 16,0 0 28-16,0 3-16 0,-1-2-1 0,-1 2-1 16,1 2-8-16,0 0 17 0,-2 11 2 15,-2 1-20-15,0 1 31 0,-1 3-13 0,-2 1 3 16,2-3-13-16,-1 1-3 0,2-3-1 15,-1-1-16-15,-2 2 0 0,0 0 4 0,-1-2-11 16,3-1-7-16,-2-4 8 0,1 2-10 0,3-4-10 16,1-3-13-16,1 0 18 0,0-1-16 15,1-2 4-15,0 1 2 0,0-1-3 0,1 1-25 16,-1-3 17-16,0 4-4 0,1-3 10 16,0 1 2-16,0-2-8 0,0 2 8 0,0 1 2 15,0-2-6-15,1-2 11 0,0 0-6 0,0 0 1 16,0 0 7-16,0 0 18 0,0 0 16 0,0 7-13 15,15 1 15-15,4-7-14 0,-10-1 17 0,9 0-13 16,2 0-13-16,31-12-6 0,-18 9-1 16,-2-1 4-16,0 1-9 0,1-1-17 0,0 1 26 15,-2-1-21-15,-6 0 13 0,1 3-18 16,-7-1 13-16,-5 1-4 0,-4 1-14 0,0-1-6 16,-1 1-10-16,-2 0-11 0,-1-2 7 15,-5 2-17-15,0 0 2 0,0 0-22 0,0 0-17 16,0 0-18-16,0 0-25 0,11-4-25 0,-13 2 11 15,1 1-68-15,-1 0-23 0,0-2-20 16,-2 0-32-16,1 1-39 0,-1-1 30 0,-1 0-210 16,-1 1-21-16,-8-4 52 0,-2 0 21 15,3 1 31-15,3 0 35 0,0 1 16 0,3 0 33 16,-4-4 7-16,-4 2-18 0</inkml:trace>
  <inkml:trace contextRef="#ctx0" brushRef="#br0" timeOffset="566307.6791">6730 3496 458 0,'-1'-5'329'16,"0"-2"-14"-16,0 1-17 0,-1-1-1 16,0 2-36-16,1 1-31 0,-1-2 44 15,2 1-24-15,-1 0-17 0,-1 1-12 0,1 0-13 16,0 0-19-16,-1 1-16 0,1 2-35 16,0 1 12-16,1 0 2 0,-1 3-5 0,1 2 0 15,-1 2-8-15,-3 11 7 0,4-7 0 0,0 7-20 16,0 3 9-16,0 6 5 0,14 28-4 15,-8-26-9-15,-1-1-35 0,-1 4 11 0,-1-3-31 16,0 0 20-16,-1 3-33 0,-2-18 7 16,0 7-9-16,0 2-8 0,0 1-23 0,0-2 23 15,0-2-18-15,0-4 4 0,0-2-10 16,0-1 7-16,0-4-16 0,0-2 15 16,0-7-21-16,0 7-9 0,0-7-44 0,0 0-16 15,0 0-37-15,1 11-21 0,-1-13-19 16,1-1 12-16,0 0-90 0,1 0-38 0,0-2-23 15,1-1 23-15,6-9-205 0,0-2-62 0,1 1 24 16,4-1 15-16,-1-1 46 0,1 1 23 16,2-1 61-16,0 0 18 0,-2 1-3 0,4 2 55 15,0 1 7-15</inkml:trace>
  <inkml:trace contextRef="#ctx0" brushRef="#br0" timeOffset="566827.561">7225 3302 215 0,'0'-8'268'0,"1"1"-44"0,-1 3-14 0,0-2-18 15,1 4-11-15,0-2 7 0,-1 0-20 0,0 3-6 16,0-2-14-16,0-1-9 0,-1 3 14 16,0 0-19-16,1-1 11 0,1 0 11 0,-1 2-8 15,0 0-16-15,0 0 3 0,0 0-15 0,0 0 26 16,0 0 5-16,-6-2-17 0,4 4-2 15,-1 0-7-15,1 2 12 0,-3 0 0 0,-4 11-15 16,0-1 6-16,-1 3 2 0,1-2-2 0,-2 4-5 16,1 2-14-16,-1-1 9 0,-1 1-10 15,1 1 2-15,2 3-2 0,0 1-11 0,1 1-25 16,-2-2 25-16,2 0-27 0,0 0 5 16,0-1-13-16,1-1 5 0,-1-2-14 0,1-2 1 15,3 1-25-15,-3-2 16 0,4-2-23 0,-2 0-2 16,-2-3-4-16,6-4-12 0,0-1-29 0,0-2-30 15,1-3-25-15,0 0-54 0,0-3 13 0,0 0-125 16,0 0-78-16,9 2 28 0,-6-3-300 16,1-2 65-16,3 2 40 0,-3-1 36 0,-1 2 56 15,0-3 23-15,0 3 3 0,-1 0 54 0,0 0 4 16,0 2 20-16,-2-2-5 0</inkml:trace>
  <inkml:trace contextRef="#ctx0" brushRef="#br0" timeOffset="566970.4414">7074 3792 577 0,'2'1'421'15,"2"0"-74"-15,-2 0-18 0,0 0-42 0,-1 1-9 16,1-1-7-16,0-1-57 0,-1 0 10 16,1 1-43-16,1-1-20 0,1-1-130 0,-2 0-63 15,1-2-86-15,1 0 12 0,-1-1-314 0,0 1 4 16,10-6 73-16,-6 1 17 0,-1 2 13 16,-1 0 0-16,0 1 28 0,-4-3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33:39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10772 4389 310 0,'0'0'247'0,"0"0"-25"16,0 0-13-16,0 0-44 0,0 0-6 15,0-13-2-15,0 13-19 0,0 0-7 0,0 0-4 16,0 0 0-16,1 17 4 0,-2 3-13 0,-2-1 0 16,3-10-5-16,0 6-16 0,0 1-6 15,0 1 10-15,0-1-5 0,10 12-10 0,-7-19-3 16,1-1-24-16,0-1 20 0,0-2-16 0,1-2-1 15,0-1-13-15,0-2-17 0,1 0 17 0,-1-2-18 16,-5 2 6-16,19-12-17 0,-5 0 20 16,-4-2-21-16,2 1 7 0,-8-2-6 15,3 1 22-15,0 1-39 0,2 0 11 0,-5 3-15 16,-1 3 26-16,-1 2-11 0,-1 0 0 0,1 3-2 16,-1 1-25-16,-1 1-4 0,0 0 19 0,0 0 22 15,3 10-11-15,-1-6-9 0,0 2 15 16,2 8-17-16,1 1 24 0,0-1-16 0,1-1 3 15,-1-4 3-15,4 1 4 0,3-2 8 0,0-2-6 16,2-1 15-16,-2-3 10 0,-2-1 0 0,-10-1-5 16,13 0-5-16,17-13-27 0,-16 3-2 15,0 0 1-15,-2-3 0 0,-1 0 0 0,0-6 38 16,1 2-6-16,-7 0-2 0,0 0-5 0,-3 0-25 16,0 5 0-16,-2 12 1 0,0-15-6 15,-12-13-10-15,8 19 17 0,-1 3-39 0,-2 1-22 16,-7 1-10-16,6 1-6 0,-2 3-22 15,10 0-1-15,-7 0-24 0,-13 12-10 0,15-4-3 16,-1-1-21-16,2-2-28 0,2 2 15 16,1-1-111-16,-1-1-119 0,2 2-4 0,0-1 2 15,-2-1 57-15,2 1 21 0,0-6 0 0,0 0 16 16</inkml:trace>
  <inkml:trace contextRef="#ctx0" brushRef="#br0" timeOffset="341.9642">11286 4443 379 0,'2'5'337'0,"0"-2"-72"16,0 2-24-16,0 0-10 0,0 1-14 16,-1 0-17-16,1-1-24 0,0 1-4 0,0-1 9 15,0 2-13-15,2-3-43 0,-2 1 2 16,2-1 25-16,-1 0-11 0,1-1-16 0,0-1 8 15,1 1-15-15,1-3-34 0,-6 0-8 0,10 0-9 16,10-14-6-16,-8 6 27 0,-1-2-3 0,0-1-14 16,-2-1-4-16,-3 3-2 0,-2 1-18 0,-2 0-3 15,-2 1-5-15,0 2 2 0,0 5-9 16,0 0-19-16,0 0 13 0,-11-15-6 16,5 15-9-16,-2 0-1 0,-9 3-84 0,7-3-5 15,-19 10-44-15,8-3-43 0,0-1-33 16,5 0 18-16,-1 2-279 0,2-1-3 0,3 0 67 15,0 0 37-15,3-2-14 0,1-1 40 0,3-1 18 16,0-2 21-16,2 0-22 0</inkml:trace>
  <inkml:trace contextRef="#ctx0" brushRef="#br0" timeOffset="470.2984">11311 4489 571 0,'5'0'303'0,"-3"0"-63"15,1 0-60-15,-1 0-81 0,-1 0-36 16,1 2-5-16,-2-1-233 0,0-1-148 0,0 0 21 16,-1 0 0-16</inkml:trace>
  <inkml:trace contextRef="#ctx0" brushRef="#br0" timeOffset="2156.3125">11638 7072 363 0,'0'-13'254'0,"0"13"-26"16,0 0-47-16,0 0-22 0,0 0-6 16,0 0-8-16,0 0-23 0,0-12-4 0,0 12-8 15,0 0-15-15,-14 0 7 0,-3-7-13 0,16 9-7 16,0 3 4-16,0 0-16 0,-2 0-3 0,2 2 15 15,1 0-17-15,-4 8 5 0,4-5-18 16,0 0-1-16,0-10 12 0,0 6-3 0,0 0-14 16,0-6-18-16,12 16 5 0,-7-13 6 0,-1-1-8 15,0-1-5-15,1 0-2 0,1-2-15 16,0-1 12-16,-6 2-9 0,25-17-14 0,-13 9-12 16,-2-5 10-16,-3 6 10 0,-1 0-20 0,-3 0 7 15,1 2 3-15,-1 1-5 0,-1 1 17 16,-1 0-3-16,0 2-4 0,0 0-12 0,-1 0 10 15,0 1 20-15,-1 4-12 0,0-1-5 0,1 3 22 16,0-2-13-16,0 3-3 0,0-1 23 16,0 13-14-16,0-19 2 0,0 14 7 0,10 14-2 15,-7-17 5-15,4 0-17 0,-2-4 18 16,1 0 2-16,-1-5 10 0,1 0-27 0,0 1 16 16,1-3-4-16,-7 0-9 0,0 0 15 0,9 0-11 15,14-13 4-15,-11 2 2 0,-2-3-13 0,0-1 5 16,-1-1-16-16,-3-2-21 0,4 0 7 0,-4 2-7 15,-3-1-1-15,-1 5 10 0,0 0-17 16,-2 12-2-16,0-8-21 0,0 8-5 0,0-7-13 16,-11 0 6-16,6 6-26 0,2 1-7 15,-2 1-13-15,2 1-20 0,-1 0-10 0,1 1 13 16,0 0-135-16,-1 0-130 0,0 0 31 16,3-1 39-16,-1 1-7 0,2 0 46 0,0-2 6 15</inkml:trace>
  <inkml:trace contextRef="#ctx0" brushRef="#br0" timeOffset="2339.2996">11996 7106 517 0,'3'11'266'0,"0"-1"-42"16,-1 7-31-16,-2-9-26 0,5 21-36 0,-5-20-42 15,0 5-61-15,0 3-1 0,0 0-207 16,0-5-102-16,0 1-60 0,0-5 67 0,0 0-21 16</inkml:trace>
  <inkml:trace contextRef="#ctx0" brushRef="#br0" timeOffset="2510.5627">12091 7334 486 0,'2'3'330'0,"-1"-2"-44"0,0 3-59 16,0 0-38-16,1-1-50 0,-2 0-69 0,0-1-6 15,0 1-165-15,-2-3-171 0,4 4-35 0,-2-3 9 16,-2-2 35-16,2 1-22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4:08:14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650 814 254 0,'0'0'235'16,"0"0"-32"-16,0 0-15 0,-13-12-41 0,13 12-4 16,0 0-1-16,0 0 12 0,0 0-36 15,0 0 12-15,0-14 1 0,-13 14-12 0,13 0-11 16,-21-22 4-16,16 17 4 0,4 3-9 0,-5-4-3 15,9 2 9-15,-8 1-9 0,5 3-18 16,-2 2-10-16,2 2 3 0,-2 3-7 0,-5 3-10 16,5 4 20-16,0 5-21 0,0 2-11 0,2 0 6 15,-3 3-6-15,1-1 6 0,4 4-18 16,-2-5 15-16,0-13-17 0,0 4 16 0,15 19-9 16,-10-17 1-16,-5-15-12 0,0 11 28 15,14 6-4-15,-3-12-8 0,-1-2-7 0,-6-3-11 16,-4 0 2-16,11 0-7 0,14-13 4 0,-13 6-13 15,-7-3-3-15,3 1-11 0,5-3 20 16,-3-3-9-16,-2-5 4 0,0 1 1 0,-3 2 0 16,-3 0-7-16,1 3-1 0,-1 0-1 15,-2 11 12-15,0 3-1 0,0-7-4 0,0 7-1 16,-5-3-1-16,5 11-2 0,-2 3 0 16,0 4 0-16,2-5 17 0,0 4-3 0,0 5-1 15,0-1-3-15,9 24 22 0,-2-24-1 0,2 2 17 16,2-1-16-16,5-5 9 0,-3 0 2 0,5-6-3 15,-2-2 22-15,0-2-12 0,-7-4 1 16,17-11 1-16,-10 2-15 0,0-3-7 0,0-5-7 16,-1 1 14-16,-6-4-19 0,3 1-1 15,-2-3-5-15,-3-2-24 0,-1 0 0 0,-4-1-22 16,0 4-4-16,-2 13-19 0,0-9 5 0,0 5-39 16,-14-14-13-16,8 17-32 0,-1 6 0 15,-3 0-9-15,-3 3-16 0,7 0-11 0,-3 0-44 16,-11 20-27-16,13-7 22 0,-3-2-144 15,4-2-104-15,4 0 33 0,-1-1 31 0,3-3 25 16,0-5 24-16,0 0 30 0,17 8 14 16,-7-8 8-16</inkml:trace>
  <inkml:trace contextRef="#ctx0" brushRef="#br0" timeOffset="442.1271">1122 624 551 0,'-2'-4'386'0,"-5"8"-23"0,5-1-55 16,0 0 2-16,-3 7-38 0,2 5 13 16,3 4 12-16,0-6-34 0,0 8-8 0,12 30-1 15,-7-23-18-15,1 4-9 0,1 0-26 0,-3 2-25 16,4-4-12-16,-2 2-24 0,-2-6-8 16,0-1 1-16,-3-3-14 0,1-4-16 15,0-3-5-15,-2-1-9 0,0-14-8 0,0 9 0 16,0-2-21-16,0 0 26 0,0-7 5 0,0 0-2 15,2 10-36-15,-4-16-2 0,2-1-15 0,-4-4 13 16,3-1-21-16,-2-3-14 0,0-3-2 16,3 2-24-16,0 9-6 0,0-5 8 15,0-3 2-15,0 3-3 0,0-1-8 0,16-14 14 16,-9 17 1-16,1 1-3 0,1 0-1 0,3 4-3 16,-1 1-2-16,2 2 13 0,-5 2-4 15,3 0-12-15,1 0 19 0,3 0 1 0,16 16-4 16,-18-10 14-16,1 5 0 0,-3-3-11 0,3 3 17 15,-3-2 0-15,-4-1-14 0,-3 2-5 0,1-3-1 16,-3 1 20-16,0-3-19 0,0 2-21 0,0-2-26 16,-2 0-36-16,0-1-44 0,0-1 12 15,0-3-91-15,-3 0-43 0,2-3-66 0,2-5 28 16,5 2-255-16,-4 1 20 0,5-5 29 0,3 1 44 16,-2 0 64-16,5 3 27 0,1 0 23 15,-1 3-8-15,5-2 60 0,-18 5 11 0</inkml:trace>
  <inkml:trace contextRef="#ctx0" brushRef="#br0" timeOffset="1107.4815">1742 844 1093 0,'-6'-8'346'0,"-7"3"-24"15,-2 1-42-15,6-6-2 0,-7 2-10 16,3 4-30-16,-2 1-18 0,6 3-19 0,-5 0-8 15,-20 17-30-15,10-2-20 0,1 4-8 0,1 3-13 16,4 4-7-16,4 1-31 0,-1 1 13 0,3 0-10 16,5-2-1-16,1 1-6 0,5-5 3 15,1-1-5-15,0-11-6 0,0 1-3 0,14 14-11 16,-3-17-10-16,2-6 16 0,2-4-27 16,-7 2 1-16,19-15 6 0,-11-2-4 0,2 5-10 15,-3-10-19-15,3-2-3 0,-6 4-20 0,-1-1-6 16,-4-1-1-16,3-1-1 0,-4 2-8 15,2 2-3-15,-5-5 9 0,0 5 16 0,-3 11-12 16,0-3 9-16,0-1-20 0,0 4 0 16,0 8 7-16,-16-10 20 0,9 18-11 0,0-1 13 15,3 8-10-15,-1-2 17 0,-1 4 9 16,3 6 12-16,3-13 11 0,0 6 5 16,0 1 3-16,12 24 3 0,-6-24-4 0,2 1-10 15,5-6-3-15,1 1 10 0,-1-2-3 0,2-2-7 16,1-6 3-16,-1-3-2 0,-8 0-3 0,17-12-1 15,-7 4-1-15,-4-4-10 0,3-5-22 0,-5 3-10 16,2-1-16-16,-4-4-3 0,-1-2-12 16,-2-3-1-16,5 0 0 0,-8-9-10 0,-1 4-9 15,-2-4-1-15,0 17 1 0,0-7 7 0,0-2 18 16,-12-25-14-16,8 26 6 0,0 3 16 0,-1 5-1 16,3 2 37-16,1 4-7 0,1 6 19 15,-2 1-11-15,1 3-19 0,1-3 9 0,-1 3 31 16,2 6 15-16,-1 3 25 0,1 8-4 0,1 1 31 15,-2-5 11-15,0 6 11 0,8 27 19 16,-4-10 18-16,2 1-18 0,0-3-12 0,0 3-12 16,0 1 7-16,1-2-10 0,3-7-11 0,-2 3-11 15,-1-7-8-15,-1-3-8 0,-1-1-7 16,7-7-8-16,-7-1-38 0,-1-2-64 0,-1-6-25 16,0-5-94-16,-3 0 15 0,9-12-180 15,-7 3-81-15,-4-4 35 0,5 1 34 0,-3 3-257 16,0-1 49-16,0-4 63 0,0 3 35 0,0-1 31 15,0 0 30-15,-16-10 24 0,12 14 21 0,-1 0 40 16,3 5 12-16</inkml:trace>
  <inkml:trace contextRef="#ctx0" brushRef="#br0" timeOffset="1271.4174">1870 930 1120 0,'-1'-1'476'15,"3"0"-55"-15,0 1-57 0,4-2-38 0,1 2-49 16,5 0-23-16,0 0-31 0,-5 0-46 15,2 0-39-15,7 0-14 0,4 0-166 0,-4 0-80 16,22-16-71-16,-18 12 17 0,9 0-294 16,-3-1 30-16,1 0 23 0,-1-3 53 0,2 2 10 15,-2 1 23-15,1 2 12 0,-2-2-3 16</inkml:trace>
  <inkml:trace contextRef="#ctx0" brushRef="#br0" timeOffset="1453.9023">2419 840 616 0,'0'9'442'0,"-7"4"3"0,6 2-36 16,1-8-50-16,0 3-41 0,0 5-38 16,0 2-33-16,0-3-19 0,0-2-15 0,8 22-38 15,-6-19-43-15,-2-6-48 0,3 3-8 0,-2-3-107 16,0-2-46-16,0-3-50 0,2-4 16 0,-5-2-288 16,8-1-57-16,2-2 27 0,-4 0 36 15,3-5 23-15,-4 1 27 0,-1-4 21 16,2-2 3-16,-4-2 14 0</inkml:trace>
  <inkml:trace contextRef="#ctx0" brushRef="#br0" timeOffset="1585.753">2429 684 561 0,'-11'-4'351'0,"0"5"-52"16,-5 5-51-16,5 0-32 0,5 4-15 0,-3 4-31 16,3 1-17-16,1 0-59 0,3 0-38 0,0 6-77 15,2-13-49-15,0 4 7 0,0 2-325 16,21 10 30-16,-4-12 26 0,2 0-15 0,4-6 2 15</inkml:trace>
  <inkml:trace contextRef="#ctx0" brushRef="#br0" timeOffset="1901.593">2835 795 368 0,'7'-5'425'0,"-5"3"32"0,-6-1-66 16,-2 3-33-16,-4 5-37 0,-4-3-23 0,-6 6-16 15,1 1-22-15,1 1-41 0,2 2-27 0,2-3-9 16,1 0-13-16,3 2-25 0,1-4-10 15,1 6-21-15,4-3-17 0,3 1-10 0,1-11 1 16,0 10-13-16,12 10-4 0,-1-11 0 0,-2 1-28 16,4-3-1-16,-3 2-10 0,6-1 6 15,1-1-1-15,2-1-5 0,1 1-9 0,2-3 10 16,-1-1-24-16,-3 2 10 0,2-1-18 0,-9 1 13 16,0-3 5-16,-2 5-16 0,-4-4 24 0,-3 1-18 15,-2-4 16-15,0 0-2 0,-20 15-3 0,1-8-10 16,-5-1 16-16,-2 1-35 0,-7 0-19 15,-2 1-42-15,-1 1 7 0,-7-1-116 16,3-5-74-16,23-3 23 0,-6 0-298 0,-2 0 40 16,-25-23 38-16,31 11-4 0,5-3 65 0,11-6 11 15,3 12 16-15,27-14 24 0,7 6 37 16,12 1-16-16</inkml:trace>
  <inkml:trace contextRef="#ctx0" brushRef="#br0" timeOffset="2148.7504">3772 698 265 0,'10'-4'437'0,"-4"4"-29"0,-1-1-46 0,-4 2-48 0,0 6 41 15,-3 2-16-15,5 7-12 0,-3-8 1 16,0 10-24-16,0 6-28 0,0 2-8 16,0 3-28-16,0 2-19 0,0-1-32 0,-10 34-20 15,8-35-2-15,-2-1-24 0,0-4-10 16,2-2-45-16,0-2-24 0,-2-3-48 0,3-5-51 15,-1-1-50-15,1-4 8 0,-2-6-143 0,-1-2-94 16,-3-6 30-16,4-1 28 0,1-3-294 0,-3-4 42 16,-1-4 69-16,-3 3 33 0,-3-3 38 0,1 4-5 15,0 0 30-15,-9-5 18 0,1 8 11 16</inkml:trace>
  <inkml:trace contextRef="#ctx0" brushRef="#br0" timeOffset="2351.7912">3389 911 1215 0,'-1'0'430'16,"1"-1"-41"-16,1 0-11 0,10 3-55 16,3-4-16-16,5 2-37 0,-8 0-23 0,8 0-26 15,8 0-36-15,3 0-7 0,4 0-22 0,5 0-44 16,3 0-45-16,-1-7-43 0,45-4-20 16,-46 10 0-16,-5 0-146 0,-3-3-23 0,-7 1-69 15,3-1 22-15,-3-2-104 0,-8-1-86 0,-1-5 29 16,-6 5 28-16,-4-1 27 0,2-2 22 15,-5 1-69-15,-1-1 41 0,-2-2 13 0,-2-1 78 16</inkml:trace>
  <inkml:trace contextRef="#ctx0" brushRef="#br0" timeOffset="2823.5443">3988 741 422 0,'-11'-15'169'0,"-2"1"15"0,0 4 29 0,-2-2-25 15,1 3 6-15,3 4 8 0,-1 3 34 0,3 4-21 16,0 6 21-16,2 4-28 0,-3 7 49 16,6 1 22-16,-1 6-4 0,4 4-10 0,-1 3 1 15,2-15-7-15,0 8-13 0,0 5-18 16,12 35-2-16,-4-33 9 0,1-1-49 0,-1-6-11 15,2 1-17-15,3-5-13 0,-2-3-33 0,-5-4-5 16,-1-6-8-16,-2-1-7 0,3-4-5 16,-6-4-12-16,7 0-15 0,10-17-26 0,-4 3-5 15,-2-1-27-15,3-4-17 0,-1 0-9 0,-2-4-13 16,0 1-1-16,-1 1-3 0,-2-2 3 0,1 9 2 16,-2 4 1-16,-3-1 2 0,-1 4 5 15,2 5-3-15,-5 2 5 0,0 0-4 0,0 0 2 16,6 16 28-16,0-6-4 0,-2 2 13 15,1 0 8-15,3-4-13 0,2 7 1 0,2-1 30 16,1-4-21-16,0-3 15 0,-1 2-4 16,-1-4 3-16,-11-5-19 0,11 0 2 0,2 0 13 15,0 0-12-15,14-12 6 0,-14 3-8 0,1-1-24 16,-3-3 19-16,1 2-13 0,-2-2 11 0,-2 1-4 16,-1 3 2-16,0 2-1 0,-5 0-2 15,2 1-3-15,-3 6-15 0,-1 0 5 0,1 7 2 16,-2 1 12-16,1 3 3 0,0 4 11 15,0-7 4-15,0 1-20 0,0 6 21 0,0-1-25 16,0 0 25-16,0-1-23 0,0-1 1 0,0 0-26 16,0-5-27-16,0-7-29 0,2 10-31 0,3-12 11 15,3-6-113-15,-4-4-30 0,2-2-15 16,2-1-38-16,4-5 28 0,-4-6-195 0,1 3-19 16,1 0 36-16,2-1-11 0,-7-4 34 0,0 2 15 15,-3 0 26-15,0 1 83 0,-2 14-13 16,0-4-4-16</inkml:trace>
  <inkml:trace contextRef="#ctx0" brushRef="#br0" timeOffset="2918.3761">4313 737 385 0,'-20'-3'275'0,"1"2"-61"16,-3 4-16-16,7-5-5 0,-7 2-27 0,6-4-30 15,2 6-67-15,5-2-43 0,2 1-3 0,7-1-205 16,-8 9-128-16,8-9-28 0,3-1 30 16,6 0-5-16</inkml:trace>
  <inkml:trace contextRef="#ctx0" brushRef="#br0" timeOffset="3564.1487">4324 781 509 0,'5'3'271'0,"3"1"-60"0,0 1-50 16,-3 2-20-16,9-1-39 0,-1 0-38 0,4-1-18 16,1-2-40-16,5 0-1 0,4-1-43 15,-6-1 3-15,0-1 3 0,-8 0-13 0,3 0 42 16,3 0-1-16,16-13 53 0,-24 10 43 16,-1-5 39-16,-2 5-6 0,-5 3 30 0,2-1 18 15,-2-5 5-15,-2 5-17 0,-3 2 14 0,-5-2-32 16,-4 4 28-16,-2-3-14 0,-2 8-32 15,-6-1-12-15,-2-2 55 0,2 3-11 0,0 4-6 16,1-2-19-16,4 4-10 0,2-5 0 0,3 2-20 16,2-2-8-16,3 2-15 0,0-3-7 15,5 2-18-15,1 0 25 0,-2-1-25 0,2-9 6 16,12 17-8-16,-2-9-12 0,1-2-2 16,7 0-2-16,1 1-20 0,2-2 19 0,1-2-16 15,3 4 21-15,0 0-24 0,-3-2 14 0,0 2-16 16,-5-4-6-16,-2 4 10 0,-5-3-3 0,-2 0-8 15,-3 0 5-15,-4 1 8 0,-1-5 19 0,0 0-11 16,-21 14-4-16,3-9-3 0,-7-3-4 0,-3 5-35 16,-7-4-26-16,5-1 4 0,-1 1-125 15,13-3-59-15,-6 0-69 0,-33-11 30 0,33 5-265 16,2-8 28-16,6 0 54 0,4-4 27 16,7 0 41-16,5 8 24 0,17-20 24 0,4 9-15 15,17-2 25-15,12 3-2 0</inkml:trace>
  <inkml:trace contextRef="#ctx0" brushRef="#br0" timeOffset="4681.6196">5144 855 470 0,'14'13'487'0,"-6"4"-46"0,0-3-24 0,1-1-38 16,-3-6-26-16,0 2-24 0,-1 1-37 16,2-4-24-16,-1 0-20 0,2-4-32 0,3-2-9 15,-11 0-23-15,14 0-29 0,14-17-18 0,-12 8-29 16,1-3-29-16,0-6-44 0,2 2-16 0,-2-6-31 15,-2-2-1-15,4-3 3 0,-3-3 0 0,0 1-52 16,-1-2 33-16,-8 2-6 0,5 2-2 0,-5 1-3 16,2 9 6-16,-3 0 85 0,-4 3-22 15,1 4 9-15,-1 3 2 0,-1 6 12 0,-3 6 19 16,-1 6 8-16,-2 7 28 0,2 2-3 16,-3 9 20-16,0 2-2 0,-4 4 8 0,-2 7-5 15,1 0-13-15,-4 10-3 0,3 0-8 0,1 6-10 16,0-5-10-16,6 1 21 0,-1-15-10 15,3-1-12-15,3-21-6 0,0 7 9 0,0 3-9 16,11 27-31-16,-2-30 8 0,2-2-14 0,2-6-12 16,3-4 9-16,1-5-16 0,4-5-13 15,-10-2-18-15,5 0-32 0,28-23 0 0,-17 7-22 16,-2-4-15-16,-5-2 9 0,-1 0-14 0,-5-2 7 16,-2 0 0-16,-4-1-4 0,-1 6 4 15,-6-4-2-15,-1 13 7 0,0-5 8 0,-18-14 5 16,3 15 19-16,-4-1 0 0,-2 3-10 0,-2 2 9 15,-4 0 1-15,-1 0-6 0,2 2 11 0,2 4-4 16,1-1 1-16,4-3 7 0,3 4 11 0,4 0-3 16,3-2-3-16,2 2 13 0,4-4 2 15,2 1 8-15,1 7-8 0,16-17 3 0,-7 8-3 16,6 1 12-16,3-1-9 0,3 0 15 0,2-1 13 16,3 1 5-16,-1-5-5 0,4 10-1 15,0-1 12-15,1 3 5 0,0 1 0 16,-1 0 15-16,-16 1-13 0,4 0 11 0,18 17-18 15,-23-4 9-15,0 2-8 0,-2 1 7 0,-4 6 19 16,-3-1 0-16,-2 0-15 0,-1-11-10 0,0 7 10 16,0 1-5-16,0 0-3 0,-12 16 7 15,10-20-27-15,1-2 10 0,1-5 10 0,0-7-2 16,0 0 2-16,0 0-17 0,3 10 0 16,2-14 11-16,4-4-14 0,-7-2-5 0,8-2-25 15,3-5 9-15,0 2-7 0,0 0-16 0,0-1 1 16,1-5 5-16,2 1-17 0,-7-1 15 15,3 1-1-15,-1 1 5 0,-1 0 4 0,-1 9 2 16,-3-1 1-16,-3 3-9 0,-1 4 8 16,-1 0 2-16,0 4-3 0,-1 0 13 0,-2 12-1 15,-2-2 5-15,-2 2-17 0,-2 0 15 0,5 6-1 16,-1 3-2-16,1-2 13 0,1 3-2 16,2-3 7-16,0-9 7 0,0 2-15 0,0 2 18 15,12 16-10-15,-8-21 15 0,2 0 3 0,0-5 7 16,0 3-17-16,2-7 0 0,-3-3-4 15,3 3 16-15,13-14-20 0,-6 2-3 0,-2 2 16 16,-1-5-11-16,3-2-21 0,2 3-11 0,1-4 0 16,-2 0 2-16,-4 7 5 0,0 3-6 0,-2-1 0 15,-3 4 9-15,1 5-16 0,-8 0 13 16,0 0-7-16,16 11 1 0,-12-2 8 0,-2 4-3 16,0-2 8-16,-2 4-4 0,2 0 15 0,3 2-10 15,-5-3 18-15,3-1 10 0,-3 0 2 16,0-2 0-16,0-11-10 0,0 9 4 0,0-3 20 15,0-6-7-15,0 8 40 0,-3-1-8 16,3-6 2-16,1-4-10 0,0 1 0 0,0-3 14 16,0-4-38-16,1-1 6 0,1-2-18 15,5-4-12-15,0-2-8 0,5 4-7 0,-2 1 5 16,3 1 9-16,0 4 7 0,0 0-3 0,1 3-19 16,0 1 16-16,-2 3-9 0,-13 1-8 0,11 0 1 15,14 14 20-15,-12-6-28 0,-1 1 17 16,-3 1 11-16,-1 2-8 0,-3-3-14 15,-1 3 17-15,-4-2-31 0,3 0 10 0,-3-10-38 16,0 7-38-16,0-7-20 0,0 7-43 0,0-7 14 16,-2 10-89-16,2-11-35 0,-3-2-44 0,6 2 27 15,-4-4-183-15,2-2-56 0,1 3 38 16,0 1 36-16,2-2 15 0,8 1 16 0,-7 3 18 16,4-7 35-16,4 7 29 0,4-6 20 15,-4-1 7-15</inkml:trace>
  <inkml:trace contextRef="#ctx0" brushRef="#br0" timeOffset="5010.4945">6522 1003 461 0,'8'-10'263'0,"-1"-3"-44"0,4 2 13 15,-4-6-39-15,1 6-24 0,-3-1-18 0,-3 1-25 16,1 3-6-16,-2-2-12 0,0 6-25 16,3 0-28-16,-1 2-7 0,-3 2-9 0,0 0-12 15,0 0-16-15,-5-9 19 0,2 6 15 16,-2 6-2-16,4-2 31 0,0 0 9 0,-2 0 18 16,-2 0 4-16,3 1 24 0,-1-3 31 0,3 2-22 15,-2-1-14-15,3 3 24 0,2-3 11 16,-5 1 6-16,-1 0 0 0,0 1 4 15,3 1 2-15,-2 0-10 0,-4 2 0 0,4-1-3 16,-9 5 8-16,-1-1-1 0,-2 0-12 0,-1 9-9 16,4 2 7-16,-5 3-19 0,2 1-17 0,2 1-7 15,5-2 3-15,-3 4-13 0,6-4-9 16,3 3-7-16,1-14-2 0,0 4-2 0,13 14-22 16,-4-16 0-16,0-3-27 0,5-2-39 0,-1-5-39 15,-7-3-36-15,6 0-52 0,19-17 13 16,-14 5-134-16,-1-2-31 0,0-6-62 0,5-5 32 15,3-1-240-15,-4-4 6 0,-10-4 44 0,6 4 53 16,0-1 43-16,0-3 4 0,5 0 57 16,-4 3-16-16,-3-1 59 0,0 1-21 15,-6 11 31-15</inkml:trace>
  <inkml:trace contextRef="#ctx0" brushRef="#br0" timeOffset="5226.0775">6766 688 544 0,'-5'-10'473'0,"1"-1"-85"0,-1 4 15 0,2 2-7 15,0 2-11-15,0 3-16 0,-1 0-20 16,-4 8-12-16,3 1-22 0,-1 3-31 0,0 3 2 15,-5 2-28-15,9 7 25 0,2-9-15 0,0 9-21 16,0 9-4-16,0 1-24 0,0 3-13 16,0 2-22-16,0-1-20 0,0 0-34 0,0-2-1 15,0-3-28-15,0-2-38 0,0-4-46 0,0-1-2 16,0-4-91-16,0-5-57 0,0-3-56 16,0-6 17-16,1-3-161 0,4-13-75 0,-2-1 36 15,6-3-259-15,-3-5 64 0,-2-3 46 16,-1 6 35-16,-1-6 34 0,0 3 17 0,-2 10 26 0,0-5 42 15,-11-10 14-15,3 11 33 0,-1 2 29 16</inkml:trace>
  <inkml:trace contextRef="#ctx0" brushRef="#br0" timeOffset="5475.2613">6617 998 1177 0,'1'-2'441'16,"2"1"-43"-16,6 0-2 0,2 2-6 0,2 0-39 16,2 1-10-16,-8-2-37 0,6 0-38 15,3 0-9-15,1 0-30 0,2 0-35 0,1 0-25 16,-1 5 2-16,1-5-37 0,1 0 5 0,16 12-21 15,-18-10-13-15,-6 2-2 0,-2 2-37 16,-1-1 14-16,-4 5-15 0,-1 0-17 0,-2 6-1 16,-1-1-14-16,-2-6 8 0,0 4-12 15,0 1 2-15,0 1-25 0,0-1-35 0,-14 11-28 16,11-16-40-16,1-2-22 0,-4-1 11 0,5-4-102 16,1-2-50-16,4-2-32 0,5-4 25 15,-9-8-211-15,8 3-40 0,4-2 45 0,0-1 43 16,-1 8 31-16,3-11 28 0,0 4 3 15,-1 0 38-15,-4 3-3 0,3 1 18 0,-1-1-12 16</inkml:trace>
  <inkml:trace contextRef="#ctx0" brushRef="#br0" timeOffset="5614.1315">7060 942 448 0,'-7'-16'481'0,"1"1"-91"16,2-2-8-16,-2 4-17 0,-3-5-32 0,-4 11-46 16,3 0-43-16,-2 4-17 0,1 1-72 15,11 2-34-15,-10 0-13 0,-10 19-124 0,9-12-68 16,2 7-59-16,3-4 13 0,0 2-221 15,3 0-53-15,2 4 10 0,1-9 28 0,0 2 22 16,15 14 17-16,-1-12 32 0,-5 3 2 0</inkml:trace>
  <inkml:trace contextRef="#ctx0" brushRef="#br0" timeOffset="5899.6496">7080 1063 692 0,'0'5'397'0,"1"3"47"0,-3 1-30 15,1 0-20-15,-3 4-28 0,4-5-17 0,-5 15-25 16,3-8-39-16,-2 0-9 0,4-15-35 15,0 13-12-15,13 15-22 0,-7-17-8 0,4 0-32 16,-1-4 12-16,4 0-30 0,-5-7-12 0,3 0-18 16,2 0 16-16,21-14-24 0,-18 6-22 0,4-4-10 15,-4 0 12-15,1-4-6 0,8 0-32 16,-13-3-29-16,-2 2-2 0,0-4 3 0,-5 3-19 16,3-1 12-16,-7-1-20 0,-1 11-18 0,-11-15 13 15,-1 13-20-15,-8-2 6 0,-2 3-23 16,-5 3-14-16,-1 2-28 0,1 0-52 0,1 3 12 15,13 2-75-15,-4 0-49 0,-1 0-27 0,3 0 26 16,1 0-210-16,1 0-76 0,6 0 49 16,1 11 36-16,14-10 32 0,9 0 20 0,1 0 31 15,7 2 30-15,1-1 7 0,2 4 11 0,-1-5 22 16</inkml:trace>
  <inkml:trace contextRef="#ctx0" brushRef="#br0" timeOffset="6256.6094">7349 1023 465 0,'8'8'432'0,"3"1"-78"16,-3 2 77-16,-2 2-27 0,-3 3-8 0,2 2-20 15,0 3-24-15,-2-5-3 0,0 4-46 0,1 2-20 16,0-2-11-16,-2-6-48 0,-1 1 2 0,3-6-45 16,-3 1-30-16,0-3-15 0,0-2-2 15,-1 0 13-15,0-3-25 0,0-2-20 0,0 0-3 16,-7 5-11-16,3-7-19 0,-1-4 10 0,3-3-19 16,6 2-4-16,-6-7-13 0,2 7 0 0,0-5-1 15,0-3-21-15,0-2-11 0,0-1-9 16,12-18-1-16,-6 18 2 0,3 0 6 0,-3 6 1 15,6 0-15-15,2 4 5 0,-2 2 1 0,3-2-3 16,2 6 7-16,1-1 12 0,-2 2-13 16,-7 1 23-16,3 0-27 0,15 14 7 0,-12-6 24 15,1 6-19-15,-4 2-2 0,1 1 10 16,-2 2 1-16,-6-2-16 0,-1 0 14 0,0 0-14 16,-4-11-9-16,0 3-31 0,-15 12-28 15,2-11-34-15,0-3-75 0,-2-2 16 16,-5-5-176-16,11 0 31 0,-6 0-306 0,-1 0 41 0,-15-11 65 15,16 6-1-15,7 0 45 0,9 2 23 16,8 2 33-16,7 0 64 0,-2 1-15 16,14 0 65-16,12 0 5 0,57 12-14 0</inkml:trace>
  <inkml:trace contextRef="#ctx0" brushRef="#br0" timeOffset="6837.1493">8490 1226 347 0,'13'-15'634'15,"-3"0"-100"-15,1-4-43 0,-4 2-38 0,-3-3-56 16,-3-1-32-16,3 3-19 0,-2-1-42 16,-2 10-12-16,0-4-13 0,0-1-54 0,-13-12-16 15,4 15-30-15,-1 5 2 0,-5 4-20 0,6 2-25 16,-6 0-16-16,-24 14-29 0,15 1 3 16,5-1-4-16,-6 2-21 0,1 9-1 0,3-1 3 15,5-2-18-15,0-2 2 0,11 3-5 0,-2-5-6 16,1-1-13-16,4-6-1 0,2-11-2 15,0 8-7-15,0-1 14 0,0 0-13 16,15 3 7-16,3-6-10 0,2-3 0 0,-9-1-30 16,5 0-10-16,21-15-14 0,-13 4 13 0,-3-1-11 15,-2-6-6-15,2-3-11 0,-1-1 6 0,-5 1-8 16,-1 1 9-16,0 1 4 0,-6 3 5 16,-1 3 2-16,-2 4-5 0,-2 5 10 0,1-2-1 15,-4 6 7-15,-4 2-1 0,2 4 11 0,-3-3-15 16,1 12 22-16,0-4 18 0,-1 7-1 15,-1 6 0-15,2 2-3 0,0-4 13 0,1 0 0 16,-4 5 6-16,6 4 7 0,0 1 13 16,1 4 13-16,0-2-13 0,0-17-17 0,0 8 16 15,0 5 5-15,0 3-21 0,0-1-2 0,0-1 3 16,-7 33 2-16,2-37 16 0,0 1-19 16,-5-5 13-16,-3-7-1 0,-1-1-3 15,-2-6 7-15,2-4 18 0,0-5 1 0,1 0 0 16,13 0 10-16,-27-9-4 0,12 1 7 0,3-4-14 15,4-2-3-15,-2-1-15 0,1 1 0 16,9-1-8-16,0 5 6 0,0-6-26 0,20-21 5 16,-7 17-36-16,4-1-1 0,1 0-8 15,5 3 2-15,4-1-115 0,0 0-46 0,0-1-60 16,2 4 24-16,10-12-171 0,1 4 35 0,-8 3-290 16,-8 0 0-16,4 6 55 0,-7-1 49 0,-1 5 47 15,1-4 36-15,0 1 16 0,-1 2 28 0,1 2 67 16,2-4 21-16,3 11 19 0,1-6-7 15</inkml:trace>
  <inkml:trace contextRef="#ctx0" brushRef="#br0" timeOffset="7940.1153">9719 838 1036 0,'0'-18'386'16,"13"-11"-26"-16,-9 14 4 0,0 1-5 15,0 3-20-15,1-3-21 0,0 1-24 0,2 4-29 16,1-3-9-16,1 1-30 0,2 3-31 0,2 2-25 16,2 2-12-16,2 6-14 0,3 0-14 15,0 5 0-15,5 2-23 0,-1 5-14 16,-2 3 11-16,-3 2-19 0,0 0-13 0,-3 2 2 15,-2 0 1-15,-7-3-17 0,-2 1 3 0,-3 2-15 16,7-4 3-16,-9-11-24 0,-18 16-1 16,6-14-2-16,-3 6 6 0,-1-2 1 0,-4-2-3 15,3 0-4-15,-3-3 11 0,-5-3-19 0,-1 2 16 16,3-1-19-16,-3-3 25 0,2 1 7 16,-6 2-10-16,7-1-11 0,2 1 5 0,3 1-5 15,1 0 1-15,4-3-15 0,-3 4 21 16,7-1-1-16,4 3 1 0,-1-3-25 0,5 8 7 15,1-14 0-15,0 13-2 0,0-1 2 0,13 14 7 16,-6-12-21-16,0-1-2 0,3-3-48 16,-2 0-37-16,-1-2-55 0,7 3 14 0,-5-7-208 15,0-1 32-15,0 4-309 0,-1 1 28 0,-3-4 42 16,-1 3 72-16,-1 1 28 0,-2 2 50 16,2 2 20-16,-2 0 8 0,2 0 23 0,4 7 39 15,-5 1 20-15,1 2 31 0</inkml:trace>
  <inkml:trace contextRef="#ctx0" brushRef="#br0" timeOffset="8121.5974">9793 1639 1485 0,'0'3'563'16,"0"1"-35"-16,0-1-79 0,0 2-56 0,0-3-48 16,0 1 5-16,0-2-77 0,1-2-66 15,0 1-91-15,-1 0-95 0,1 0-3 0,-1-1-232 16,3-2 23-16,-3 0-339 0,1-1 36 15,0 2 36-15,0 0 34 0,-1 0 23 16,-1-1 49-16,2-1 15 0,-1 1 48 0,0 1 16 16,1-4 8-16</inkml:trace>
  <inkml:trace contextRef="#ctx0" brushRef="#br0" timeOffset="10002.2047">2636 1792 685 0,'0'0'277'16,"0"0"-4"-16,13 0-24 0,-13 0-17 15,19-17-25-15,-18 14-9 0,0-2-31 0,0 1-2 16,0 0 14-16,0 0-23 0,-1 0-17 0,0 1-15 16,1 0 21-16,-1-1-29 0,0 4-13 15,0 0 13-15,0 0-8 0,0 0-9 0,-10-4 2 16,5 8 24-16,-6 10-23 0,0 3 7 0,-1 5-10 16,3 1 4-16,0 6-16 0,1 0 4 15,3 2 0-15,0 0-12 0,4 1-13 16,1-18 7-16,0 8-19 0,16 28 7 0,-6-25-7 15,4-7-4-15,2-2-14 0,3-2 4 0,-1-7 1 16,4 0-5-16,1-5 0 0,1-2-10 16,-14 0 3-16,6 0-5 0,25-17-2 0,-22 6 4 15,0-1-16-15,0-3 1 0,-3-2 8 16,0-3-10-16,-4-1 6 0,1 1-8 0,-3-1 12 16,-1 2-14-16,-3 4 8 0,-1-2-6 0,-2 6 15 15,1 3-13-15,-3 1 6 0,0 2-3 16,-1 5-10-16,0 0 5 0,0 0-7 0,-7-2 14 15,3 6 5-15,2 0 6 0,-6 12-1 0,2 1 14 16,2 4 1-16,0 2 20 0,3 0-13 16,1-11 19-16,0 7-3 0,0 1-8 15,14 21-4-15,-5-20-18 0,2-2 15 0,5-1-22 16,1-2-3-16,0-5 2 0,3-3-5 0,3-2 5 16,0-4-10-16,3-1 4 0,-1-1 1 15,-12 0 9-15,5 0-14 0,26-17 12 16,-20 7-10-16,-3-1 2 0,-1-4-4 0,0-1-5 15,-7-2 3-15,-1-4 2 0,0-2-6 0,-3 0-9 16,0-2 8-16,0 3-11 0,-4-1 6 0,-3 1-4 16,-1 2-4-16,-1 12 1 0,-11-15 19 15,0 9-14-15,0 4-4 0,-3 3-17 0,0 0 2 16,0 2-13-16,-1 2-4 0,0-2-19 16,3 1-19-16,3 2-14 0,2 3-35 0,1 0 2 15,6 0 11-15,0 0-74 0,0 0-20 16,0 0-12-16,0 0-22 0,-11 10-38 0,13-6 28 15,0-1-223-15,2 3-52 0,2 8 58 0,3 0 26 16,0-2 34-16,4 4 20 0,2 1 35 16,1 2 25-16,3-3 12 0,1 1 35 0</inkml:trace>
  <inkml:trace contextRef="#ctx0" brushRef="#br0" timeOffset="10412.9767">3624 2210 563 0,'0'2'459'0,"0"-1"-28"0,1-1-72 15,-1 0-13-15,0 1-71 0,0 1-7 0,0 2-8 16,0-1-15-16,0 4-31 0,0 0 4 16,-1 12-15-16,1-10-8 0,0 7-11 0,-9 22-5 15,6-15-4-15,-4-2-24 0,2 1 3 0,0-3-37 16,-1-4 5-16,-1 3-12 0,0-3-4 15,-2 0-18-15,2-1 17 0,-5-1-23 0,0-5 4 16,1-3-3-16,0-2-15 0,-3 2-18 16,3-5 11-16,11 0-22 0,-9 0 17 0,-1 0-27 15,3 0 15-15,7 0-20 0,-8 0-3 0,8 0 9 16,-13-13-6-16,11 12-2 0,3 1-16 16,1-2-12-16,4 1 19 0,0-1-2 15,12-3-3-15,2 2-16 0,3-1-14 16,0 1-11-16,0 0-12 0,4-2-30 0,-1 1-44 15,0-1-13-15,3 4 12 0,-4-2-73 0,-1-1-40 16,1 3-6-16,-3 1-24 0,-2-3-32 0,-2-1 31 16,0-3-126-16,-9 4-63 0,-2-4-6 15,-2 4 15-15,-2 1 30 0,-1-1 12 0,-2-3 24 16,0 6 61-16,0 0 12 0,0 0 4 0</inkml:trace>
  <inkml:trace contextRef="#ctx0" brushRef="#br0" timeOffset="10612.5567">3833 2392 397 0,'-3'-5'223'15,"-1"2"-8"-15,2-1 42 0,0 1-10 0,-1-1-9 16,1 1 16-16,0 2-13 0,1 0 12 0,-1 1-31 15,-1 2 56-15,3 1 5 0,0 1-5 16,-1 2 14-16,1 2-17 0,-1-1-9 0,1 1-18 16,0 4-4-16,0 7-23 0,0 2-19 15,0 2-18-15,0 2-27 0,12 24-27 0,-12-36 5 16,0 4-33-16,0 3-27 0,0 1-31 0,0-2-64 16,0-4-70-16,0-3-42 0,-16 10 13 15,13-15-178-15,0-4 27 0,-1 0-341 0,2-1 54 16,0-2 43-16,1-2 49 0,0 1 22 15,3-1 40-15,2-3 31 0,8-5 25 0,2-2 23 16,9 3 22-16,0-1 1 0</inkml:trace>
  <inkml:trace contextRef="#ctx0" brushRef="#br0" timeOffset="11660.3938">4545 2095 454 0,'0'0'282'16,"0"0"-13"-16,0 0-27 0,0 0-22 0,0 0 13 15,0 0-20-15,-14-13-5 0,14 13-20 0,0 0-7 16,0 0-15-16,0 0 14 0,0 0-22 16,0 0 45-16,0 0-29 0,0 0 15 0,0 0 9 15,0 0-19-15,0 0 1 0,0 0-14 0,0 0-1 16,0 0-15-16,-22-19-13 0,23 19-7 15,0 0-24-15,-1 0 2 0,2 0-20 16,0 0 0-16,-1 2-13 0,5-2 6 16,1 1-5-16,12 2 16 0,-8-3-16 0,26 8 5 15,-11-4-11-15,0 1-16 0,4 0-17 0,-1 1 9 16,0 0-8-16,-1 0 12 0,-1-2-21 0,-1 2 12 16,-4-2-11-16,-1 1 2 0,-6-3-14 15,-3 0 9-15,-2 1-26 0,-1-1 1 0,-3-1-28 16,-1-1-13-16,-1 1-21 0,-1 0-29 0,-3-1-37 15,0 0 11-15,0 0-100 0,1 0-26 16,-5 0-60-16,0-2-24 0,-2 2 29 0,0 0-242 16,-11-3 41-16,5 3 36 0,12 0 34 15,-13 0 29-15,1 0 49 0,0 0 8 0,-3 0 24 16,3 0 14-16,-2 0 7 0</inkml:trace>
  <inkml:trace contextRef="#ctx0" brushRef="#br0" timeOffset="12132.6352">4582 2253 468 0,'-4'3'341'0,"1"-3"-28"0,0 3-24 16,-1-2 1-16,2 1-16 0,1-1-42 0,-3 1-12 15,3-1-24-15,-2 0 39 0,2 2-13 16,-1-2-24-16,2-1-9 0,-2 2-11 0,2-2 1 15,0 3-18-15,0-1 6 0,0-2-18 16,1 4 18-16,2-2 5 0,0 1 13 0,2-2-21 16,11 6 5-16,1-2 5 0,5 0-20 15,1 0-18-15,3 2 13 0,1-3-8 0,3 2-14 16,-1-2-12-16,0 2-42 0,0-3 6 16,0 2-8-16,0-2 3 0,0 2-8 0,-2-2-6 15,-4 0-12-15,-1-2-9 0,-4 1 9 0,-2-1-5 16,-5-1 12-16,-11 0-6 0,10 0-30 0,-4 0-1 15,-6 0-3-15,8 0-12 0,-8 0 12 16,6 0 7-16,-6 0-6 0,0 0-16 0,7 0-12 16,-7 0 7-16,0 0-18 0,0 0-7 0,0 0-19 15,7 0 0-15,-7 0-14 0,0 0 0 16,0 0-2-16,0 0-11 0,0 0-12 0,0 0-5 16,0 0-32-16,0 0 18 0,0 0-11 15,0 0-3-15,0 0 11 0,0 0-57 0,0 0-21 16,0 0-8-16,9-3-45 0,-10 2-38 15,0 2 24-15,1-3-135 0,-3 0-108 0,2 1 26 16,-2-1 34-16,2 0 31 0,0-1 6 0,-2 1 35 16,0 2 43-16,2-3 18 0,0 0-13 15</inkml:trace>
  <inkml:trace contextRef="#ctx0" brushRef="#br0" timeOffset="14970.278">5607 2046 616 0,'0'0'253'0,"0"0"-30"0,0-12 10 0,0 12-25 16,0 0 4-16,26-24-10 0,-26 21-24 0,2 1-24 16,-2-1 1-16,0 1-29 0,0 1-1 15,-2 0-10-15,-1 3 15 0,-7 7 13 0,0 1-12 16,-2 8-4-16,0-2-15 0,-1 3 12 0,2 3-12 15,-1-2-4-15,0 1-16 0,4 3 4 16,1 3-4-16,2 0-4 0,3-4-20 16,2-13 14-16,0 7-11 0,11 20-1 0,-3-23-1 15,7 0-1-15,-4-1-7 0,4-2 6 0,-2-4 2 16,5-2-18-16,-2-1-6 0,2-1 7 0,-3-2-6 16,-6-1-11-16,4 0 6 0,17-12-4 0,-15 8-2 15,0-1-7-15,-2-3-6 0,-2-1-5 16,1-3 8-16,0 0-4 0,-2-1-11 15,1-3 9-15,-1 0-2 0,-4-1 0 0,1 1-3 16,-2-1-11-16,0 1-2 0,-1 1 13 0,-1 3-11 16,-1 1 6-16,-1 2-6 0,1 3 5 0,-1-1-2 15,-1 2 0-15,1 1 2 0,0-2-6 0,-1 3-5 16,1 1 4-16,-1-1 3 0,1 1-4 0,-1 2-3 16,-1 2 6-16,0 2-3 0,1 2 8 15,-1-2 9-15,0 4 10 0,0 9 8 0,1-8-8 16,0 6 1-16,0 1 13 0,0 2-5 15,0-1-5-15,0 1-3 0,12 18-3 0,-5-20 8 16,3-2-5-16,-1 3 10 0,2-7-3 0,2 0 4 16,0-4-11-16,4 0 13 0,0-5-18 15,2 0 4-15,-8-1-12 0,5 0 20 0,21-14-10 16,-15 6-8-16,-7-4-8 0,4 0 18 16,-1-2-16-16,-2-3 15 0,-2 0-20 0,1-3 0 15,-4-1 15-15,-1-2-19 0,-2 1 16 0,-4 4 1 16,1-4-4-16,-2 3-2 0,-3 4-23 0,0 7 5 15,0-4-4-15,-12-12-2 0,3 13 16 16,-1 4-7-16,-4 1 5 0,3 2-15 0,-4-1-7 16,4 5-10-16,11 0-9 0,-10 0-19 15,0 0-18-15,3 0-28 0,7 0-16 0,-8 0 11 16,-5 12-81-16,11-10-16 0,1 3-28 0,-1-2-29 16,1 1-35-16,2 1 31 0,1 1-185 15,-1 0-56-15,-1 2 35 0,10 12 35 0,-2-7 47 16,2 1 31-16,-2 1 11 0,4 0 21 15,-2-2 8-15,5 1 8 0</inkml:trace>
  <inkml:trace contextRef="#ctx0" brushRef="#br0" timeOffset="15345.7714">6394 2374 550 0,'-2'2'407'0,"1"2"-39"16,-2 0-35-16,1 1-42 0,-4 10-5 16,1 1-2-16,1-5-35 0,1 4-25 0,-1 0-29 15,-1-3 9-15,5-1-32 0,0-11-11 0,0 7-7 16,0 0-10-16,0 0 6 0,12 5 9 0,-7-9-14 16,8 4 0-16,3-2-8 0,-3-4-9 15,-13-1-8-15,15 0-5 0,19-15 7 16,-18 7-14-16,-2-4 3 0,2 2-1 0,-4-3-16 15,-1 0-10-15,-3-1-4 0,-2-3 2 16,-1 4-30-16,-4 0 23 0,-1 13-13 0,0-13-34 16,-12-4 13-16,-1 8-18 0,-3 3 11 0,-3 3-19 15,8 3-31-15,-7 0-43 0,-2 0-28 16,-1 0-32-16,-23 17 13 0,25-11-128 0,1-2-23 16,1 1-40-16,9 0 27 0,-3-2-217 0,6 2-41 15,2-1 48-15,-1-4 35 0,3 1 33 16,1-1 21-16,1 0 12 0,-1-1 55 0,3 1 24 15,1 0-16-15,0 0 26 0</inkml:trace>
  <inkml:trace contextRef="#ctx0" brushRef="#br0" timeOffset="21133.8933">7645 2080 234 0,'0'-15'401'0,"0"15"-73"15,0 0-37-15,0-12-25 0,22-4-10 0,-20 13-21 16,-1 0-39-16,0 3-4 0,0-1-39 0,-1 2 5 16,0 2 4-16,0 4-17 0,-2 12 23 15,2-6 6-15,-11 23 21 0,6-10-36 0,-2 1-4 16,2-1-23-16,-2 1 7 0,0-3-31 16,1 2-19-16,1-3 1 0,0-1-9 0,0-4-4 15,5-5-8-15,-2-3-34 0,-1-1-4 16,3-4-4-16,0-5-109 0,0 0-62 0,1 5-70 15,3-7-41-15,-3-3 24 0,5-5-275 16,-2 0 40-16,1 1 51 0,-1-1 32 0,1-4-3 16,-2-4 53-16,-2 4 20 0,-1 7 15 15,0-4 17-15</inkml:trace>
  <inkml:trace contextRef="#ctx0" brushRef="#br0" timeOffset="21376.545">7480 2203 320 0,'-4'2'403'16,"0"-1"-45"-16,0-1-47 0,1 2 15 0,0-2-37 16,0 1-60-16,2-1 5 0,1-1-46 15,2 1 2-15,1-2-27 0,2 2-17 0,0-1-23 16,2-1-7-16,14 0-12 0,0-3-12 0,2 3-8 16,-1-1-2-16,4 1-9 0,-1 0-7 0,-1 0-7 15,1-1-18-15,0 2-28 0,0-3-43 0,-2 1-51 16,-2 0-28-16,-1 1-61 0,1 0 15 15,-4-2-193-15,-1 0-102 0,-5 1 21 0,1 2 59 16,-3-2 8-16,-1 1 20 0,-1 0 18 16,-1 1 7-16</inkml:trace>
  <inkml:trace contextRef="#ctx0" brushRef="#br0" timeOffset="22183.6853">7920 1913 826 0,'-8'-12'279'0,"-4"0"-43"15,2-3-19-15,-1 5 9 0,-3 2-33 0,1 1-5 16,-2-2-7-16,1 4-8 0,0-2-13 15,-2 2-31-15,-2-1-2 0,2 1-3 0,-3-1-13 16,2 3-12-16,-2 0-11 0,-1 2 56 16,0-1-18-16,9 2-13 0,-4 0-9 0,-4 0-7 15,-21 11-5-15,18-6-5 0,-2 0-25 0,1 3-1 16,2 1 4-16,-1 3 12 0,0 0-18 16,1 3-6-16,1-1 8 0,2 1-12 0,0 2-8 15,-1 0 18-15,3 0-5 0,0 2 0 16,-2-2 3-16,2 0-20 0,-1 3 7 0,2-1-11 15,0-2 10-15,0 2 2 0,1 2-6 0,1 2-9 16,1-2 2-16,0-1 5 0,3 0-7 0,2 0-10 16,3 1 2-16,1 0 1 0,3-10-3 15,0 5-12-15,0 3 16 0,14 24-6 0,-7-25-5 16,2 1-9-16,1-2 13 0,-1 0-4 0,2 0 0 16,3-3 7-16,-3 1-10 0,1 0-3 15,2-1-2-15,3 0 5 0,-2-2 2 0,4-4-10 16,1 4 13-16,3-3-10 0,0-2 9 15,3 1-8-15,5-3 5 0,0-1-5 0,-2 2 2 16,5-4-6-16,1 1 9 0,0-3-3 0,1 0 1 16,-19 0 6-16,6 0-16 0,35-10 4 15,-29 5 2-15,0-2-6 0,-2 0 13 0,0-1 1 16,0-3-14-16,-1-2 9 0,1-4 1 0,-1 2 0 16,1-2-13-16,-4 2 12 0,2-2-1 15,-2 0-1-15,-2 0 1 0,-1 4 0 0,-1-4 2 16,-2 0 5-16,-1-2 7 0,-1 0 0 0,-4 1 17 15,-3-1-11-15,-3 3-4 0,1-2 6 16,-6 8-8-16,0-4 15 0,0-2-21 0,0-1 16 16,-17-15-13-16,9 14-1 0,-2-1 2 15,-1 0 2-15,0 0-7 0,-3 1-4 0,-3-1-10 16,-1 2 7-16,0 2-5 0,-1-1 4 0,-3 1 4 16,1 3 0-16,-1 0 1 0,-1 0-8 0,0 3-9 15,0 0 9-15,1 2 4 0,0 0-6 0,0 4 0 16,2-3 2-16,0 3-26 0,0-3-10 15,2 5 0-15,9 1-10 0,-5 0-15 0,-2 0-9 16,2 0-19-16,1 0-25 0,0 0 12 0,-7 10-68 16,13-8-16-16,-1 0-23 0,3-1-22 15,2 2-25-15,0-2-21 0,1 2 25 0,1-3-252 16,3 2 11-16,-1 0 53 0,5 1 49 16,-1-3 24-16,13 3 15 0,-4-1 19 0,7-1 9 15,2 0 28-15</inkml:trace>
  <inkml:trace contextRef="#ctx0" brushRef="#br0" timeOffset="23988.1047">9066 2210 711 0,'14'0'266'0,"-14"0"-10"0,36-29-30 16,-24 25 3-16,-4 0-1 0,0 0-37 0,-3 2 5 16,2-1-28-16,-2-1-11 0,0 0-3 0,-2 0 5 15,1 1-8-15,-2-1-13 0,0-2-24 0,1 1-12 16,-1-1 4-16,6-8-12 0,-7 3-9 15,0-3 13-15,-1 14-24 0,0-9 10 0,0 2-12 16,0 0 14-16,-14-13-42 0,8 13 7 16,-1 0 21-16,0 4-31 0,-3 2-23 0,0 1 23 15,-5 0-18-15,-25 17 26 0,19-6 13 0,-4 2 4 16,-2 5-2-16,0 1-10 0,3 2-12 16,1-1 3-16,5 0-11 0,0-1-1 0,4 1 14 15,2 1-30-15,3 3 16 0,5-5-3 16,1-6-2-16,3-4-2 0,0 4-4 0,18 8 6 15,-5-13-9-15,-1-4 22 0,7-2-12 0,-10-2-6 16,9 0 8-16,22-10-6 0,-17 2-1 0,0-1-9 16,-2-2-3-16,-2-3 12 0,1 3-21 15,-3-3 13-15,-1-5-1 0,-1 1-2 0,-1-1-5 16,-1 1-2-16,-3-1-1 0,-1 4-1 0,-3 1 15 16,-1-1-5-16,-1 5-7 0,-2 1-8 0,-1 3-5 15,0 0 10-15,0 0-6 0,-1 4 3 16,1-3 1-16,-1 3-6 0,0 2 12 0,1-3-10 15,-1 3 8-15,0 0-2 0,0-3-4 0,-1 4-12 16,0 1 12-16,1 1-2 0,-1 1 7 16,-1 1 12-16,0 12 15 0,2-7 2 0,-7 20 11 15,5-9-11-15,-1 1 4 0,1 3-2 0,-1 3 0 16,-1 0 10-16,2-1-10 0,-2 1 0 16,3 0 9-16,1 0-2 0,-3 1-15 0,0 1 17 15,1 0-16-15,0 1-4 0,0 0-3 0,-1-2-3 16,0 0 13-16,0 0-13 0,-2 3 5 15,0-3 3-15,-4 0 4 0,4 0-9 16,-3-3 9-16,-1 0-22 0,2-1 2 0,-3 2 3 0,-2-5-2 16,3-1 21-16,0-3-18 15,3-2-5-15,-2-1 17 0,3-6 12 0,0-2-3 16,1-1 5-16,0-2-16 0,0-4 5 0,0 0 9 16,4 0-15-16,0 0-11 0,0 0 5 0,-22-14-7 15,12 2 6-15,1-2 1 0,-1 0-1 16,-1-1-16-16,1-1 34 0,0 0-21 15,1 1-11-15,1 1 0 0,2-2 5 0,0 2 3 16,0-2 6-16,3 4-1 0,1 0-31 0,2 2 22 16,0 10-8-16,0-15-7 0,0-2-9 15,20-21 4-15,-6 18-10 0,0-1-13 0,6-2-28 16,2-5-14-16,1-1-13 0,0 0-25 16,3 0-12-16,2 2-38 0,0 3 17 0,0 0-83 15,-5 2-26-15,1 3-33 0,2 2 23 0,-6-2-198 16,-1 4-86-16,0 0 53 0,-2 1 38 0,-4 4 18 15,0-1 48-15,-6 3 11 0,0 3 54 16,-3-1 11-16,2 2 3 0,-1-1 35 0</inkml:trace>
  <inkml:trace contextRef="#ctx0" brushRef="#br0" timeOffset="24788.9096">9894 1833 539 0,'3'-5'340'0,"-2"0"-8"0,-1 5-35 15,0 0-30-15,5-13 8 0,-4 9-41 0,0 2-27 16,-1-2 5-16,-1 1 4 0,0-2-43 0,0 4-12 15,-2-1-20-15,0 1-5 0,1 0 16 16,-3 2-15-16,0 2 7 0,-2-2-22 0,-8 13 11 16,-1-1-9-16,-2 3-4 0,2 0-5 0,-1 5 7 15,-2 3 1-15,0 2-1 0,0 2-9 16,1 0 6-16,0 2-23 0,-1 0-7 16,3 0-5-16,1-1 0 0,3 2-14 0,1-2-12 15,4 1-4-15,4-2-10 0,3-13 5 16,0 5-5-16,15 28-1 0,-5-24-22 0,3-2-30 15,2-3-20-15,2-2-51 0,2 1-45 16,1-5 12-16,1-3-125 0,0-3-62 0,3-2 24 16,-4-3-275-16,-8-2 17 0,4 0 72 0,22-11 38 15,-19 8 8-15,-2-1 28 0,0-7 25 0,2 0 19 16,-2-1 37-16,2-1-8 0,1 1-5 16</inkml:trace>
  <inkml:trace contextRef="#ctx0" brushRef="#br0" timeOffset="25411.5456">10288 1983 596 0,'0'-10'410'0,"-1"5"-51"0,0-2-41 16,0 2-10-16,-1 2-51 0,0-1-31 0,-2 2-12 15,0 2 13-15,-7 9 3 0,-1 5-10 16,-2-1-10-16,2 6-16 0,-2 1-13 0,1 4-2 15,3-1-9-15,0 0-19 0,3-1-11 16,3 2-13-16,1-1-7 0,1-3-20 16,2-11 3-16,0 4-7 0,11 15-9 0,-4-15-3 15,3-3-7-15,2-2-23 0,-3-4 2 0,4-1 4 16,-1-3-11-16,-1 0 1 0,3 0-11 0,22-13 2 16,-15 6-9-16,-3-1-10 0,2-3-4 0,-2-1 14 15,-1-1-6-15,-2-2-16 0,-1-1 12 16,-2 4-12-16,-2-2 9 0,-1 1 1 0,-3-1-12 15,-2 2 1-15,-2 5-1 0,0 1 15 0,-2 6-9 16,0 0 2-16,0 0-6 0,0 0-6 16,-9-9 9-16,4 11 0 0,1 1-15 15,-6 10 18-15,-1 3-5 0,3-2 3 0,1 1 16 16,2 2-9-16,1 1 16 0,1-1-2 16,3-10 10-16,0 6-4 0,0 1-9 0,15 9-14 15,-4-11 7-15,2-1-2 0,3-3-4 16,4-1-6-16,0-4 27 0,4-1-18 0,-12-2 13 15,5 0-20-15,3 0-14 0,24-14 6 0,-23 7 11 16,0-3 14-16,-1-1-27 0,-3-1 15 16,0-1 7-16,-1-2-4 0,-2-4-23 0,-1 0 7 15,-3-1-9-15,-1-4 4 0,-3 3 5 0,-1 0-4 16,-5 2 0-16,3-2-5 0,-3 11-3 0,0-4 16 16,-10-15-5-16,3 13-12 0,-3 5-7 0,1 1 9 15,0 0-14-15,0 2-12 0,1 2 3 16,2 3-12-16,1-1-21 0,0 2-23 0,0 0-27 15,1 1-28-15,1 1 11 0,3 0-62 0,0 0-36 16,0 0-26-16,-11 12-29 0,11-7-45 16,-2 1 27-16,1 0-230 0,0 11 32 0,0-2 34 15,1-1 30-15,0-14 27 0,0 12 39 0,0 5 26 16,0 0 42-16,13 16-11 0,-1-16 27 16</inkml:trace>
  <inkml:trace contextRef="#ctx0" brushRef="#br0" timeOffset="25961.5378">10963 2314 891 0,'-3'-1'381'0,"-1"-2"22"0,0-1-55 16,-1 3 15-16,-6-7-27 0,4 3-30 0,0 1-18 15,3 0-10-15,1 1-33 0,2 0-33 16,1 1-9-16,-2-1-23 0,2 1-21 15,2 0-14-15,0-1-24 0,-2 3-4 0,8-1-27 16,-3 0 6-16,1 2-29 0,1 0 0 0,11 4-1 16,-5 1-12-16,2 2 0 0,-4-1-6 15,1 3-9-15,-2-2-2 0,-5-1 8 0,1 0-1 16,-2 0-17-16,-3-2 6 0,-1 2-5 16,0-7 13-16,0 0 8 0,0 5-13 0,0-5 3 15,-13 15-8-15,9-12 10 0,-2 0-13 0,1 0-11 16,-2-1 17-16,1 0-14 0,0-1 15 15,0 0-19-15,1-1 13 0,-1 2-5 0,3-1 4 16,-1 0-16-16,0 0-8 0,1 1-3 16,3-2-7-16,0 0 2 0,0 0-9 0,0 0 19 15,-6 4 5-15,7-1-11 0,2-1-3 0,1-2 4 16,2 2 5-16,9 4-3 0,0-1-13 16,1 4 10-16,-1 1-12 0,1-1 11 0,-1-1 0 15,-7-1-6-15,2 3 9 0,-4-3-13 16,-1-2 24-16,-2 1 1 0,-2-3-8 0,-1 3 6 15,0-6 21-15,0 0-5 0,0 0-8 0,-19 19 1 16,2-12 2-16,5-2 2 0,-5 0 1 16,-3 0-22-16,-1-2-29 0,-1 1-14 15,-1-4-38-15,2 1-33 0,11-1-16 0,-2 0 11 16,0 0-123-16,1 0-44 0,2 0-80 16,2 0 32-16,-3-11-205 0,7 7 11 0,2 1 44 15,0-2 45-15,2 2 22 0,2-2 33 0,-1 1 45 16,1-1-13-16,1 3 19 0,6-7 15 0,-1 4 49 15</inkml:trace>
  <inkml:trace contextRef="#ctx0" brushRef="#br0" timeOffset="26383.6707">11250 1746 348 0,'-1'-1'448'0,"1"-1"-90"0,0 2-6 16,3-1-28-16,2 1-42 0,13 3 43 0,7 3 0 15,3-1-23-15,2 3-10 0,3 2-26 16,3 8-4-16,2 3-17 0,-1 5 3 0,-1 7-26 16,-4 4-18-16,4 1 19 0,-4 3-14 15,-4 2-33-15,-4 1-12 0,-3 0-17 0,-6 3-17 16,-7 1-7-16,-7 2-18 0,-1-26-11 16,-19 46-11-16,-1-22-50 0,-8-1-32 0,-8-4-68 0,-5 2-80 15,-6-1 14-15,-6-7-188 0,-1-2 31 16,-3-3-316-16,1-3 39 0,-1-5 50 0,5-3 38 15,1-3 31-15,1-3 71 0,0 1 0 16,5-3 56-16,1 1-43 0,6-3 49 16,-2 1 19-16,3-1 27 0</inkml:trace>
  <inkml:trace contextRef="#ctx0" brushRef="#br0" timeOffset="39066.5956">444 3098 304 0,'0'12'368'0,"0"-12"-59"0,0 0 4 0,0 0-10 16,0 0 2-16,0 0-40 0,17 24 11 0,1-26 10 15,2 6-25-15,-4-4-20 0,9 0-36 16,7 0-9-16,41-13-28 0,-52 13-13 0,12 0-26 16,5 0-6-16,1 0-44 0,-1 0-27 15,-2 0-6-15,-4 0-138 0,-5 0-40 0,17-14-63 16,-35 14 17-16,-2 0-275 0,6-11-1 16,-13 5 34-16,-4-1 28 0,-5 1 23 0,-5-1 7 15,-3 2 60-15,-4 0 6 0,-4 3 5 0</inkml:trace>
  <inkml:trace contextRef="#ctx0" brushRef="#br0" timeOffset="39277.1562">612 3166 578 0,'-1'7'376'0,"4"7"12"16,-3 1-53-16,0-4 26 0,0 5-9 0,0 5-37 16,10 31-20-16,-10-20-34 0,2 3-23 0,-2-17-24 15,0 12-34-15,0 2-9 0,0 4-23 16,0 0-17-16,0 1-14 0,0-4-49 0,0-3-42 15,0-1-32-15,0-2 2 0,9 21-114 0,-5-28-54 16,0-6-52-16,3-3 23 0,2-3-233 0,0-1 37 16,2-1 27-16,5-6-31 0,-3 0 42 15,-13 0 22-15,19-11 21 0,-9-1 32 0,2-2 23 16</inkml:trace>
  <inkml:trace contextRef="#ctx0" brushRef="#br0" timeOffset="39564.4199">917 3531 719 0,'0'1'329'0,"-2"8"-10"0,-2-2 7 16,-1 9-35-16,1 3-36 0,-1 1 15 0,0 0-21 16,5 0-24-16,0 0-23 0,0-2-11 15,0-10-39-15,0 4-8 0,16 12-10 0,-11-12-14 16,1-4-22-16,2-1 21 0,1-7-9 0,-9 0-14 16,12 0-5-16,15-13 11 0,-14 6-27 0,0-7-5 15,0-4 1-15,-1-1-8 0,-1 0-16 16,2-4-1-16,-6-2-13 0,4 6 6 0,-9-2-10 15,-2 10-2-15,0-4-19 0,0 1-1 0,-15-13-35 16,1 15-2-16,0 5 5 0,1 7-50 16,-3 0-37-16,-29 19-15 0,21-8-13 0,1 1-1 15,0 1-15-15,3 2-17 0,3 0-29 16,5 0 19-16,1-4-181 0,5-4-83 0,3-1 32 16,3-6 20-16,0 0 32 0,13 9 24 0,1-6 23 15,4-3 14-15,-4 0 36 0</inkml:trace>
  <inkml:trace contextRef="#ctx0" brushRef="#br0" timeOffset="40774.6438">1886 3602 657 0,'2'14'442'0,"0"-2"-73"15,0-2-19-15,0 0-35 0,4 3-32 0,5 0-11 16,2-3-59-16,3-3 2 0,3-3-10 15,2-1-23-15,-9-3-35 0,6 0-8 0,24-14-21 16,-18 7-7-16,-1-4-24 0,-4-5 0 0,-2 1-51 16,2-4 2-16,-4-2-5 0,0-4-3 15,-1-2-2-15,-2-2-43 0,-1-1-7 0,-2-3 19 16,-2 2 9-16,-2 2-11 0,2 0 2 0,-7 14-4 16,0-6 0-16,0 1 1 0,-14-15 12 15,2 23-16-15,4 11 15 0,0-4 5 16,-1 9 6-16,0 6-1 0,0 0 29 0,1 7-4 15,3 4 11-15,1 2 11 0,1 9 15 0,2-3 19 16,0 6 8-16,0 2-4 0,1 4 15 0,-1 3-11 16,1-20 21-16,0 12-32 0,0 7 2 15,10 54 3-15,-7-43-2 0,0 0-34 0,-1 0 7 16,-2-5 7-16,0 1-20 0,0-5-16 16,0-23 17-16,0 8-20 0,0 2 14 0,0 2-20 15,0-3 5-15,0-4 2 0,0-4 7 0,0-7-24 16,0-4-23-16,0-5-2 0,10-4-11 15,-2-16-11-15,6-3-27 0,0-6-5 0,-1 1 7 16,3-1-24-16,-1-3 20 0,2-4-5 0,0-1 5 16,-4 2 15-16,0 2 2 0,-3 1-3 15,-3 0 2-15,-3-1 10 0,-2 2-2 0,-2 13-6 16,-13-20-7-16,2 15 5 0,-1 2-13 16,-9-1-3-16,1 3-17 0,-4 1 5 15,-1 2 6-15,-1 0-36 0,-1 1 10 0,2 1 8 16,0 1 28-16,1 0 5 0,6 1 4 15,2 1 3-15,1 3 5 0,8-1 1 0,-1 0 3 16,6 0-1-16,0 0-20 0,2 2 12 0,0 0 17 16,12-6 0-16,7 1 34 0,6-3-2 0,1 0-2 15,1 0 24-15,1-1-4 0,-2 1 19 16,4-2-11-16,0 1-6 0,-2-1-5 0,2 0 19 16,-1-2-27-16,-2 0 5 0,-2 3 6 15,2-1 14-15,-7 0-8 0,-1 2-16 0,-4 1 11 16,0 4-14-16,-5-1 1 0,-10 4-8 0,0 0 20 15,15 13 12-15,-13-6-2 0,-2 0 5 0,0 14-2 16,0-1-10-16,0-10 13 0,0 7-2 16,0 2-21-16,0 1-2 0,0 1 4 0,0-2 2 15,0-1-3-15,0-4-20 0,11 10-29 0,-10-16-31 16,3-4 7-16,-1-3-85 0,1-2-31 16,3-2-33-16,1-6-33 0,5-6-22 0,0 3 24 15,0-10-113-15,-1 1-64 0,-2-4-46 0,1-1 37 16,-1-1 33-16,0 1 18 0,1-3 64 15,-4 5 154-15,0-2 11 0,-3 2 251 0,-2 3 13 16,-2 12 18-16,-11-14 3 0,0 13-12 0,-5 5-17 16,0 2-4-16,8 3-7 0,-8 0-6 15,-2 0-17-15,-20 14-1 0,22-7-11 0,2 3 2 16,2 1-10-16,4 0-8 0,4-1 8 16,3-3-31-16,1 0 1 0,0-7 7 0,12 19-6 15,-1-9-6-15,1 0-13 0,2 2-1 0,3 0 2 16,0 2 2-16,-1 1 6 0,0-1-10 0,-2 5-4 15,2-1 4-15,-4-1-1 0,-3 3-8 0,3-2 16 16,-4-3-11-16,-1 1 4 0,2-3 24 16,-4-1-17-16,-2-3 24 0,-1-1 12 0,0-3 18 15,0 2 19-15,-1-2-9 0,-1-3-8 16,0-2 37-16,0 0 9 0,0 0 7 0,0 0-3 16,0 0 15-16,-12 4-13 0,7-5-3 0,1-4-7 15,1 2-3-15,-1-2-12 0,1-11-13 0,0 4-8 16,2-1-17-16,1 4 3 0,0-6-7 15,18-16-7-15,-5 12-2 0,-1 4-12 0,3 0 10 16,2 1-10-16,1 2-1 0,0 1-3 16,0 3-2-16,2 2-5 0,-2 5 6 0,1-2-2 15,0 3-6-15,-10 0-2 0,18 10 20 0,-12-2-14 16,0 3 2-16,-1 1-3 0,-2 1 13 0,-2 2-15 16,-1-1-5-16,-3 0 8 0,0-2-2 15,-3 0-1-15,-3-1-5 0,0-3-26 16,0-8-32-16,0 7-30 0,0-7-52 0,0 7-23 0,0-7 12 15,-14 13-138-15,11-13-73 0,0 0 31 16,0 0-244-16,1 0 38 0,0-3 9 0,2-1 85 16,3 2 5-16,9-6 62 0,3 2-12 15,4 0 19-15,3-1 55 0,5 0-6 0,0 4 3 16</inkml:trace>
  <inkml:trace contextRef="#ctx0" brushRef="#br0" timeOffset="41072.4367">3295 3708 537 0,'14'-10'388'0,"-3"-1"-27"16,-1 0-50-16,-1-1 49 0,-2 1-18 15,-3 3-10-15,-1 1-30 0,-3 7 2 16,0-7-31-16,0 7-35 0,0-7-25 0,-12-3-1 16,6 8-25-16,-13 4-19 0,9-2-16 0,-22 10-15 15,9-2 3-15,0 4-20 0,3 1-12 0,1 2-8 16,-1 3 12-16,5 1-20 0,1 2-1 16,2-1-14-16,3 4 12 0,3 0-15 0,2-2-6 15,4-13 3-15,0 5-29 0,13 16 20 16,-2-17-17-16,2-3-13 0,2-3 10 0,4-6-17 0,-10-1-17 15,7 0-9-15,20-9-18 0,-16-1-36 16,0-3-29-16,-1-1-18 0,0-2 9 0,-6-2-89 16,-1-3-23-16,1-1-30 0,-5-3-29 15,0-3-29-15,-3 0 7 0,-3 1 30 0,0-4-140 16,-2 1-78-16,0 16 17 0,0-9 34 16,0-1 27-16,-15-28 43 0,8 28 14 0,-1-1 23 15,3 0 11-15,-3 3 201 0</inkml:trace>
  <inkml:trace contextRef="#ctx0" brushRef="#br0" timeOffset="41247.0516">3329 3332 891 0,'-3'-26'211'0,"-1"5"16"15,4 11 13-15,0-2-6 0,-5-13 10 0,5 17-12 16,-1-1-35-16,1 9 7 0,0 0-23 16,4-4 64-16,-3 7 31 0,4 14 1 0,-2 5-18 15,-3 6 7-15,3 1-32 0,-1 3-18 0,0 4-4 16,0 2-23-16,1 2-28 0,-3-2-3 0,2 3-10 16,-2-23-24-16,0 10-41 0,0 2-60 15,0 2-57-15,12 28-83 0,-7-30 14 0,2-4-198 16,-1-3 28-16,4-5-329 0,-1-4 67 15,2-3 46-15,5 0 43 0,0 2 30 0,2-5 5 16,-2-3 57-16,3 2 29 0,1 2 17 0,0-1 30 16,1 0-31-16</inkml:trace>
  <inkml:trace contextRef="#ctx0" brushRef="#br0" timeOffset="41408.5847">3717 3952 373 0,'6'0'741'15,"-3"-2"-93"-15,1 2-90 0,0 0-66 0,0 0-51 16,-1-1-57-16,-1 2-50 0,5-3-39 0,-4-1-46 15,0 1-93-15,0-2-71 0,2 0-9 16,-1 1-211-16,-2-3-107 0,0 1 26 0,0 2-297 16,4-11 38-16,-3 2 36 0,-1 3 37 15,4-4 17-15,12 1 25 0,7 0 34 0,9 0 29 16,14-1 5-16,9 2 9 0</inkml:trace>
  <inkml:trace contextRef="#ctx0" brushRef="#br0" timeOffset="42273.6395">5037 3493 580 0,'3'-10'368'15,"-1"-2"-26"-15,-2 0-31 0,0 4-16 0,0-7-38 16,-12-16-30-16,3 13-26 0,-5 1 31 0,3 4-8 16,-4 2-27-16,-1 3-22 0,-6 5-13 15,-1 3-12-15,12 0-9 0,-23 20-3 0,12-5-11 16,-3 7 3-16,4 4-15 0,2 1-3 0,1 2-10 15,4-1-1-15,3 0-3 0,7 2-13 16,1-1-5-16,3-2-12 0,0-17-10 0,0 5 6 16,15 15-11-16,-6-19-4 0,2 0-6 15,0-8-1-15,-3-3-9 0,3 0 1 0,20-19-4 16,-11 5-4-16,-3-1 0 0,0-2-8 16,-2-1-1-16,-1-2-4 0,0 1 0 0,2-3-3 15,-4 2-3-15,0-2 7 0,-1 3-10 0,-1 2-3 16,1 2 7-16,-2 5 0 0,-2 3-4 0,-3 6 0 15,0 1 12-15,-4 0 8 0,0 0 1 16,2 13-2-16,1 4 1 0,-2 3 17 0,1 5 5 16,-1 1 13-16,3 2 3 0,2 0 2 15,-1 2 25-15,4 6 17 0,-2-1-15 0,0 1-9 16,1 4 11-16,2 2-1 0,-2 1-9 16,2 2-9-16,-2 0-7 0,-2-6-6 0,1 0 2 15,-3-3-4-15,-1-4-17 0,-3 4 1 0,0-22 11 16,0 8 9-16,-10 23-23 0,1-25-6 15,-5-4 8-15,1-2 1 0,-6-4-9 0,-2-2 14 16,-2-4-12-16,-3-1-8 0,0-3-4 0,13 0 1 16,-8 0-14-16,-27-11 11 0,22 4-16 0,5-4 10 15,1 2 0-15,4-6-7 0,5-2-6 16,3-2-3-16,8 8 0 0,0-7-20 0,17-26 10 16,-4 21-2-16,9-4 1 0,-2 0-26 0,4 0-10 15,2-3-25-15,2 0-22 0,1 1-19 16,2 0-30-16,-2 0-39 0,1 3 16 0,-2-1-136 15,-4 0-46-15,1 3 30 0,-3 2-319 16,-1 4 61-16,-5 0 25 0,1-2 56 0,-4 3 49 16,3 2 20-16,-4 2 29 0,2 3 27 15,-3-2 35-15,2 4 43 0,-1 2-35 0,4-1 45 16</inkml:trace>
  <inkml:trace contextRef="#ctx0" brushRef="#br0" timeOffset="42736.3945">5648 3210 748 0,'3'-5'324'0,"-1"0"-2"0,1 0-15 15,0 3-24-15,-2-2-46 0,1 2 4 0,-2-1-31 16,-3 0-24-16,2 1 58 0,-2 1-26 16,0 1-8-16,-2-1-25 0,0 2-1 0,-10 8 10 15,1-2-3-15,-2 6-7 0,3 4-8 16,-3 1 6-16,4 3 7 0,-1 4 0 0,-1 4-4 15,2 4-5-15,0 1-19 0,2 4-5 16,2 0 7-16,2 1-20 0,1 1-23 0,3 1-2 16,2-19-18-16,0 9-10 0,0 3-13 0,19 38 9 15,-9-40-30-15,3 2-15 0,3-5-5 16,0 0-42-16,3-7-51 0,4-3-34 0,-1-6-51 16,4 1 14-16,1-7-140 0,3-2-42 0,2-3-59 15,-16-2 33-15,9 0-268 0,2 0 50 16,30-14 57-16,-30 7 36 0,-3-2 49 0,0 0 13 15,1-2 44-15,-3 2 28 0,-4-2 15 0,-1 2 7 16,-3-4 9-16,0 3-9 0</inkml:trace>
  <inkml:trace contextRef="#ctx0" brushRef="#br0" timeOffset="43307.4118">6060 3435 728 0,'-1'-8'438'15,"-1"6"-69"-15,-1 0-49 0,0 4-40 0,-1 0 51 16,-2 10-2-16,-2 5-22 0,-2 7-10 0,6 2 5 16,-1 2-18-16,1 2-35 0,4-1-5 0,-1 2-18 15,1 0-18-15,0-19-14 0,0 10-34 16,10 24-6-16,-1-22-21 0,0-5-4 0,0-1-26 16,5-4 3-16,1-4-1 0,1-3-25 15,2-4-5-15,-8-3-7 0,4 0-31 0,18-13-13 16,-13 2-15-16,-5-4-4 0,2 0-19 0,-4-2 4 15,1 0 5-15,-3-5-1 0,-2 1-12 16,0 2 2-16,-2-2 1 0,-2 0-1 0,-2 4 3 16,-2 2 15-16,0 15-20 0,0-10 17 15,0 2-16-15,0 8 8 0,0-6-6 0,-12-1 14 16,9 9 6-16,0 1 17 0,0 2-9 0,-3 9 4 16,1 3 14-16,0 0 9 0,1 0-1 15,3 3 4-15,1-1 2 0,0-9-1 0,0 4-6 16,11 20 8-16,1-14-10 0,0-6 22 0,1-2-17 15,5 0 3-15,-1-1-18 0,3-7 15 16,0-2-16-16,-8-2 6 0,3 0-10 16,21-13 9-16,-16 6-3 0,-1-3-15 0,-5-4 7 15,0 0-16-15,-2-5 1 0,-2-1-2 0,-4-5 11 16,2-1-27-16,-2-2-1 0,0 3 17 16,-4-5-30-16,-1-1 15 0,-1 17 0 0,0-5 1 15,0-3 3-15,-15-21 1 0,7 23-14 0,-4 5-1 16,2 4-16-16,-1 3 10 0,-3 1-25 15,4 5 0-15,-1 1-26 0,11 1-23 0,-9 0-18 16,2 0-40-16,7 0 16 0,-14 11-67 16,10-7-13-16,2 2-26 0,-5 6-27 0,7 0 25 15,0-3-231-15,0-1-45 0,0 3 41 0,0 5 56 16,0-1 40-16,17 23 25 0,-6-18 5 16,4 1 43-16,4-1-18 0,6 0 40 0,5 1-7 15</inkml:trace>
  <inkml:trace contextRef="#ctx0" brushRef="#br0" timeOffset="43820.7769">6841 3834 719 0,'-2'0'484'16,"-2"-5"-53"-16,1 2-14 0,-7-6-51 16,1 2-24-16,3 2-22 0,-2-7-15 0,-2 2-22 15,5 1-39-15,2 0-12 0,1 3-23 16,0 0-35-16,1 1-12 0,1 0-17 0,-1 1-21 15,1 4-14-15,0 0 0 0,0 0-17 0,12-7-13 16,-8 7-2-16,1 0-5 0,0 2-1 16,10 3-13-16,-1 5-2 0,-5-4-22 0,2 5 17 15,-3 1-5-15,-1 3 4 0,-1-2-12 0,-2-1 3 16,-4-1 2-16,2-1-1 0,-2-10-5 0,0 9 4 16,0-1-22-16,0-1 8 0,0-2 5 0,-14 7-12 15,10-8 12-15,0-1 4 0,-2-1-29 16,0 0 16-16,1-1-20 0,0 2 6 15,0 0-1-15,1-2 13 0,-1 1-19 0,2 0-6 16,-2-1-6-16,3 1 26 0,-1-2-19 0,3 3 16 16,0-3-4-16,0 0 2 0,0 0-10 15,0 0 8-15,15 7-24 0,-8-6 14 0,11 3-17 16,0 1 10-16,1 0 12 0,-2 2-3 16,1 1 7-16,-2-4-23 0,-2 6 13 0,-3 0-2 15,-1 2 19-15,-3-1 1 0,-5 2-9 0,-1-6 15 16,-1-7-9-16,0 7 9 0,0 0-15 0,-18 11 18 15,5-7-13-15,-2-1 4 0,-3-5 3 16,-2 1-12-16,-3-5-14 0,1 4-25 0,-2-4-25 16,11-1-48-16,-7 0-31 0,-2 0 12 0,0 0-111 15,-19-13-45-15,23 5-32 0,8-4 29 16,0-2-227-16,4-3-40 0,2 0 60 16,4 7 26-16,0-3 20 0,13-24 67 0,-6 15 18 15,3 0 48-15,1 3 1 0,2-2 7 0,-1 1 40 16</inkml:trace>
  <inkml:trace contextRef="#ctx0" brushRef="#br0" timeOffset="44195.2733">6826 3203 1005 0,'2'-4'498'15,"1"-1"-45"-15,0 0-54 0,0 4-15 0,3-2-39 16,9-6-5-16,0 4-29 0,6 0-13 0,1 1-48 16,3 1 0-16,-1 3-33 0,-10 0-11 15,6 0-11-15,28 14-13 0,-20-6-11 0,-4 4-16 16,4 4 13-16,-3 5 4 0,-1 0-16 16,4 8-1-16,0 5-1 0,-2 2-9 0,1 5-3 15,-3 2-8-15,-4 1-3 0,4 4-13 0,-7 1 0 16,-4 0-8-16,-5 0-8 0,-1 1-8 0,-5-2-11 15,-2-25 3-15,0 12-14 0,-21 48-6 16,7-38-29-16,-8-3-50 0,-6 0-51 0,-2-3 6 16,-7-2-161-16,1-3 21 0,-7-4-222 15,1-4 41-15,-2-4-325 0,2-3 56 0,-3-3 65 16,6-6 32-16,3 0 53 0,5-2 34 16,-2 0 51-16,4 0 27 0,8 0 16 0,2 0 66 15,6-1 2-15,8 3 19 0,1-3-3 0,4 0 66 16</inkml:trace>
  <inkml:trace contextRef="#ctx0" brushRef="#br0" timeOffset="48278.2262">1693 5007 580 0,'0'0'259'0,"0"0"-40"0,0-13-11 16,0 13-4-16,0 0 3 0,0 0-31 0,0 0-8 16,9-27-13-16,-9 26-1 0,0-2-22 15,0 1-2-15,0-2 2 0,0 2 9 0,-2-1-23 16,2 0-6-16,0-1 0 0,0 1-13 15,0 2 55-15,0-1-34 0,0 2 20 0,0 0 6 16,0 0-23-16,0 0-7 0,0-7 12 0,0 7-20 16,0 0-7-16,0-7-5 0,0 7-3 15,0 0-7-15,0 0-2 0,0-6-19 0,-10 0-3 16,8 9-13-16,-2 0 5 0,-3 9 4 0,0 7 5 16,-1 2-7-16,1 0 9 0,0 4 3 15,-2-1-7-15,8 3-1 0,0-3-4 0,1-12 0 16,0 8-7-16,0 1-3 0,14 19 2 0,-5-22-10 15,-1-3 0-15,3-2-2 0,3-3 7 16,1-4-13-16,0-1 14 0,0-5-6 16,-6 0 1-16,2 0-21 0,23-12-6 0,-18 3 22 15,1 0-15-15,0-4-7 0,-3-2 11 16,1-3 0-16,-2-4-3 0,1 0-4 0,-4 3-7 16,-1 1 2-16,0-3-2 0,-3 1 10 15,0 2-8-15,1 5-7 0,-5 1 2 0,0 3 33 16,-1 1-22-16,0 2 22 0,1 1-29 0,-2 1 22 15,0 4-25-15,0 0-1 0,0 0 10 0,-3-4 8 16,2 8-7-16,0 0 5 0,0 1 15 16,0 2-8-16,2 13 21 0,-1-10-6 0,0 7-5 15,12 23-3-15,-6-18 20 0,3 2 3 16,3 0-6-16,2-6-5 0,1 1-5 0,2-2-4 16,2 0 3-16,0-3-22 0,3 1 13 0,0-3-18 15,-1-5 18-15,1-1-21 0,1-5 14 16,-14-1 5-16,5 0-4 0,16-14-21 0,-17 4 4 15,4-3 6-15,-8-5-13 0,6-1 0 0,-3-3 0 16,-2-3-1-16,-2-1-49 0,-2-1 3 16,-2 0-5-16,-2-1 20 0,1 1-6 0,-3 15 6 15,0-5 24-15,0-2-28 0,-17-15 14 0,11 19 11 16,-6 3-13-16,2 7 2 0,0 0-5 16,-3-2-7-16,-2 0-6 0,2 5 15 0,13 2-35 15,-11 0-8-15,4 0-25 0,7 0-14 0,-8 0-6 16,1 0-27-16,7 0-22 0,-7 0 15 15,7 0-85-15,0 0-23 0,-9 13-32 0,11-10-27 16,0-2 27-16,1 2-259 0,0 1 23 16,10 4 46-16,-4-3 14 0,4 4 32 0,0 3 28 15,0 0 23-15,8-3 47 0,1 0 70 16,0 4-3-16</inkml:trace>
  <inkml:trace contextRef="#ctx0" brushRef="#br0" timeOffset="48943.97">2583 5274 893 0,'-7'0'403'15,"2"0"27"-15,-2-3-36 0,1 3-32 0,0 0-19 16,1-2-23-16,1-1-24 0,-1 0-38 16,0 0-15-16,3 0-29 0,0 0-26 0,3-1-20 15,0 1 9-15,4 1-22 0,-1-2-26 16,2 2-11-16,7-6 5 0,4 5-16 0,-4 0-7 16,1 3-22-16,-14 0 6 0,15 0-8 0,0 0 5 15,17 20-6-15,-21-11-4 0,1 1-7 16,-4 0 5-16,-4 2-3 0,-1-3-7 0,-2 0 28 0,-1-9-15 15,0 9-23-15,0 4 6 0,-14 14 1 16,3-17-6-16,1 2 8 0,0-2-16 16,-3 3-15-16,0-4 21 0,1-2-24 0,1 0 3 15,-3 1 15-15,0-1-28 0,2 1 1 0,4-6 3 16,2 0-3-16,3 0 6 0,-1 1-2 16,1-3 7-16,0 0-15 0,3 0 12 0,2 0-19 15,0 0-1-15,2 0-4 0,-1 0 9 16,4 2-18-16,1-3 10 0,-1 1-2 0,4 0 6 15,5 0-4-15,3 0-1 0,2 0-12 0,1 0 15 16,21 11 1-16,-22-8 2 0,0 3-18 0,-2 1 16 16,-3 0 15-16,-1 1-22 0,-1 5 0 15,-4-6 3-15,-4 0 5 0,-2 0 1 16,-2 0-1-16,-2 1-1 0,0-8 12 0,0 0-2 16,-13 22 27-16,0-13-13 0,-2 1 11 0,0 0 18 15,-7-2-12-15,-1 1-23 0,-1-1 13 0,-3 2 3 16,-2-3-9-16,2 1-7 0,-4-5 3 15,3 7-19-15,-1-1 13 0,0-5-19 0,-1 2-1 16,0 0-63-16,4-2-30 0,2 0-28 16,2-4-30-16,12 0-54 0,0 0 20 0,-2 0-118 15,-11-14-49-15,18 7 30 0,0-1-202 0,3 1-47 16,3 0 41-16,-1 7 45 0,0-7 7 16,0-3 27-16,16-14 74 0,-6 11-3 0,0 1 55 15,4 0 39-15,3 0 10 0,6 3 31 16</inkml:trace>
  <inkml:trace contextRef="#ctx0" brushRef="#br0" timeOffset="65924.4866">1783 5133 585 0,'-15'0'293'0,"-12"-21"-41"16,22 18 4-16,-2 1-9 0,2 2 9 15,1 0-60-15,2-3 12 0,1 3-9 0,2 0-15 16,4 0-17-16,3 0 2 0,17 2-19 0,-8-2 22 16,12 0-43-16,9 0 10 0,5 0-34 15,3 0 19-15,53 10-16 0,-49-6-10 0,1 1 0 16,-2 3-14-16,-2-3-9 0,0-2-18 16,-4 2 2-16,-4-1-8 0,-3 1 2 0,-7-2-15 15,1 2-2-15,-7-1-10 0,-3 0 19 0,-5 2-26 16,-7-1 17-16,-6 0-11 0,-2-5 12 15,0 7-11-15,-21 9 2 0,3-5-14 0,-6 0 10 16,0 0-1-16,-3 3 14 0,-1-2-27 0,-5-2 6 16,-1 2-7-16,-4 0 6 0,-2 0-5 15,1 1 1-15,-1 0 9 0,-3-1-14 0,5 1-2 16,0 2-9-16,4-4 3 0,3-1 15 0,4-1-6 16,4 4-7-16,2-1 6 0,6-5-1 0,7 3 7 15,7-6-11-15,1-4 8 0,18 14-10 0,3-8-13 16,6 1 14-16,5-2-7 0,-1-1-2 15,3 2-19-15,5 1 24 0,1 0-7 0,-1-2 8 16,4 5-5-16,3-2 17 0,2-2-36 16,0-2 27-16,-1 2 1 0,-1-1-9 0,-2-1-1 15,-5-1 11-15,-2 2-13 0,-4-3 7 0,-4 1 1 16,-1 3 6-16,-3 0-4 0,-4-1-16 16,-6 3 6-16,-7-2 9 0,-3 1 17 0,-5 1-1 15,0-8-2-15,0 0 0 0,-11 24 1 0,4-10-7 16,0-2 4-16,-2 1-3 0,2-1 6 0,2 0-16 15,-1 5 15-15,1 0-19 0,-1-2 21 16,2 0-13-16,3-2-1 0,0-1 16 0,1-12-9 16,0 10 0-16,0 2-11 0,17 15 18 15,-7-13-9-15,4-3 6 0,2-2-2 0,3-2 6 16,0-1-2-16,3-2 10 0,2-1-9 0,2-2 0 16,-2 2-17-16,0 0 20 0,-1-1-7 0,-1 1-13 15,-4-1 16-15,-1 2-10 0,-4-3 8 16,-2 1-11-16,-3-1 4 0,-1 2-1 0,-2-2-21 15,1 0 10-15,-1 1-12 0,-2-1-28 0,1-1 6 16,0 0-33-16,-1 2 4 0,-1-1-50 16,-1-1-61-16,-1 0-70 0,0 0 25 0,1-3-278 15,0-1 41-15,-2 1 20 0,0-2 69 16,0 0-19-16,0 1 55 0,2-1 28 0,-1 0 9 16,4 0 40-16,-2 0-11 0</inkml:trace>
  <inkml:trace contextRef="#ctx0" brushRef="#br0" timeOffset="66026.2514">3104 5922 655 0,'2'-1'146'0,"1"1"-21"0,1-1-343 0,-3 1-84 16</inkml:trace>
  <inkml:trace contextRef="#ctx0" brushRef="#br0" timeOffset="70571.0106">4859 5248 256 0,'0'0'283'0,"0"0"-46"0,14 0-8 0,-14 0-45 15,0 13-14-15,0-13-7 0,0 0 3 16,0 0-14-16,0 0-9 0,0 0 0 0,26 15-9 16,-24-15-3-16,1 0-10 0,-1 0 12 0,0 0 2 15,1-2-6-15,-1 2-6 0,1-3 10 16,1 3-13-16,0-4-14 0,-2 1-1 0,0-2-11 16,0 0 10-16,0-1 4 0,4-10-28 15,-6 9-5-15,0-2-1 0,0 0 18 0,0-4-24 16,-14-15-12-16,6 12-2 0,-1 4-5 0,-3 0-31 15,0 2 33-15,-4 0-17 0,3 1 6 16,-6 4 6-16,3 2-5 0,6 3-25 0,-3 0-6 16,-20 10 24-16,13 0 7 0,2 2 6 15,-1 3 4-15,1 2 1 0,2 1 8 0,0 0 4 16,3 6-8-16,2-6 10 0,0 3-11 0,4-2-12 16,0-2 8-16,4-2 0 0,2 3-3 0,1-10-3 15,12 14-4-15,-2-12-17 0,4 2 10 0,1-7-4 16,1-1-1-16,-5-4-1 0,6 0 1 15,2 0-9-15,23-13 5 0,-19 5-14 16,-2-2-2-16,0-2 14 0,-1 0-16 0,-2-4 7 16,-2 0-5-16,-2-3-6 0,0-1-6 0,-5-1 15 15,0 2-10-15,1-1-4 0,-3 1 10 0,-1 2-5 16,-4 5 4-16,2 2-4 0,-2 1 1 16,-1 1-11-16,0 4 6 0,1-1 9 0,0 2-4 15,-1-2-1-15,1 3-3 0,-2-2 18 16,2 2-7-16,-1 1-2 0,0-2 21 0,-1 3-4 15,0 0 1-15,0 0 1 0,0 0 3 0,0 0-3 16,9 12-1-16,-6-7 17 0,5 7-11 16,0 1 7-16,1 3 7 0,-2 1-16 0,2 2-5 15,0 3 25-15,-5 0-19 0,4 2 14 16,-2 4-16-16,-1 2 11 0,-1 2-12 0,-1-2 16 16,-1 0-17-16,1 4 6 0,-1 0-1 0,-2-1 11 15,0 0-18-15,1 0-6 0,-1-18-5 16,0 11 18-16,0 3-5 0,0 0-10 0,0-1-8 15,-10 24 10-15,5-31 4 0,5-2-10 16,-3-3-14-16,3-4 17 0,0-12 3 0,0 7-18 16,0-7 26-16,0 7-10 0,0-7-1 0,0 0 26 15,-6 10-2-15,3-13-34 0,0-1-1 16,0 2 20-16,-1-2-11 0,1 3 10 0,-6-11-15 16,0 0-1-16,2 5 0 0,-5-1 13 0,6 1-5 15,-4-3-8-15,6 2 3 0,-3-3-2 16,5-1 0-16,-4 0-1 0,6 4-1 0,0-6-1 15,0-1-11-15,15-22 0 0,-7 16-41 0,2-2-9 16,3 0-26-16,1 0-5 0,3-1-42 16,1-1-25-16,2 1-24 0,-2 0-15 0,2 2 19 15,0 2-93-15,-2 3-42 0,-1 0-50 0,-2 3 31 16,-3-1-252-16,-3 10 47 0,-2 1 38 16,-2 1 53-16,-2 3 48 0,-3 0 22 0,0 0-1 15,0 0 53-15,0 0-8 0,6 0 15 0,13 19 5 16</inkml:trace>
  <inkml:trace contextRef="#ctx0" brushRef="#br0" timeOffset="71298.9461">5549 5002 312 0,'1'-11'377'0,"-1"1"-48"16,2 3-10-16,-4 2-41 0,0-2 10 0,1 2-19 0,-1 1-34 15,2 4 26-15,-4-8-28 0,0 4-20 16,1 2 7-16,-1 0-27 0,-1 0-9 0,1 3-15 16,-1 1-10-16,-7 7 9 0,0 3 1 0,1 4-19 15,-2 3 11-15,2 3-7 0,-2 2-19 16,4-1 26-16,2 4-18 0,-1 3-16 0,-1 0-2 16,1 2 8-16,2-1-5 0,1 2 3 0,4 2-26 15,0-2-26-15,1-18-4 0,0 9-4 16,14 30 7-16,-4-25-4 0,0-4-42 0,3-1-17 15,3-5-49-15,0-1-37 0,6-3-53 0,0-3-35 16,1-5 15-16,1-4-120 0,-2-3-37 16,-9 0 26-16,5 0-200 0,24-14-62 0,-16 6 35 15,-4-1 63-15,-5-3 22 0,2 2 19 0,-1-1 36 16,-3 0 10-16,0-3 34 0,-3 6 32 16,0-7-28-16,0 2 49 0</inkml:trace>
  <inkml:trace contextRef="#ctx0" brushRef="#br0" timeOffset="71834.8725">5887 5167 277 0,'-1'-14'458'0,"0"2"-63"0,-1 4-32 15,1 1-46-15,0 2 7 0,1 5-30 0,0 0-20 16,0 0-3-16,-4-12-16 0,2 13-1 16,-2 3-6-16,-2 10-15 0,-1 3-16 0,3 1-1 15,0 4-20-15,1 3 10 0,2-1-35 16,0 1-20-16,1-13-14 0,0 5-2 15,12 22 1-15,-5-20-34 0,0-5-8 0,5-3-12 16,-1-3-2-16,1-3-1 0,-1-2 2 16,-11-3-34-16,14 0 4 0,18-10-25 0,-15 1 1 15,-1-1-14-15,-2-2 4 0,-2-5-13 0,0 2-13 16,-2-2 5-16,-1-2-6 0,-1 0 7 0,-2 2 1 16,0 0 6-16,-2 3-15 0,-1 5-2 15,-2 1 0-15,1 1 12 0,-2 7 1 0,0 0-1 16,-2-3-11-16,1 5 5 0,0 3 26 15,0 0-3-15,-1 15 3 0,0-7 2 0,2-4 5 16,0 5 10-16,0 2 10 0,0 2 5 0,14 16-15 16,-4-18-4-16,3-2-2 0,5-1 24 15,1-5-32-15,3-1 15 0,3-5-22 0,-13-2 24 16,9 0-18-16,2 0 2 0,26-17-7 0,-27 6-1 16,1-2 4-16,-2-2 1 0,-5-3-14 15,-2 0 11-15,0-4-9 0,-3 1-2 0,0-3 3 16,-4 2 5-16,-2 0-8 0,-1-2 0 0,-2 4 12 15,-2 8-13-15,0-2-8 0,-13-18-7 16,6 17-8-16,-5 1 3 0,0 2-36 0,-2 5 12 16,-1 0-32-16,3 2-8 0,0 3-22 15,4 2-18-15,1-1-40 0,7 1 16 0,-7 0-89 16,7 0-45-16,-9 0-57 0,9 0 32 0,0 0-257 16,-12 12 8-16,13-11 86 0,-3 2 15 15,4-2 49-15,1 4 18 0,1-3 38 0,12 8-6 16,0-2 41-16,6 1 34 0,0 3 4 15</inkml:trace>
  <inkml:trace contextRef="#ctx0" brushRef="#br0" timeOffset="72379.8292">6678 5320 1023 0,'-14'-5'455'0,"1"2"-18"16,4-1-63-16,2 0-31 0,0 0-42 0,4-1-15 15,1 1-31-15,2-1-24 0,0-1-9 16,9-3-29-16,3 0-14 0,1 3-20 0,4-1-8 16,0 3-19-16,2 4-18 0,-2 0-7 15,-9 0 13-15,19 11-21 0,-12-1 22 16,1 0-3-16,-4 2-6 0,-3 5-4 0,0-1-15 16,-6 5-1-16,-1-7 0 0,-2-6-6 0,0 6 7 15,0 0-26-15,-14 15-6 0,7-14-7 0,-3 1-2 16,0-5 2-16,-1-2-12 0,-1-2 2 15,3 0-13-15,-6 3-3 0,6-5 2 16,0-1 14-16,2-1-23 0,1-1-1 0,1 1 1 16,-1 0-3-16,2-3-8 0,4 0-12 0,0 0 18 15,0 0 8-15,-4 4-3 0,6-4-8 16,1 0-14-16,2 1 14 0,2-1 8 0,12 2-3 16,-3-2-19-16,-7 0-15 0,8 0 21 15,1 0-4-15,22 4 10 0,-19-1-19 0,1 2 9 16,-4 0-11-16,-2 0 14 0,-2 3 9 0,-2 0-10 15,-4-3 14-15,-3 0 1 0,-3 3 5 16,-2 1 5-16,0-9-4 0,0 0 9 0,-15 23 24 16,1-11-9-16,-2 0 13 0,-3-1-13 15,-3-3-11-15,-4-1-5 0,-2-2 7 0,-1-1-3 16,-1 3 0-16,-2-6-10 0,2 1-38 0,0-2 0 16,16 0-36-16,-6 0-49 0,-2 0-41 0,-19-16-52 15,25 3 18-15,3-2-216 0,8-5 34 16,5-1-292-16,0 10 44 0,0-9 55 15,18-21 37-15,-4 18 12 0,7 1 61 0,-3-1 55 16,4-1 23-16,3 4 25 0,5 2 22 0,-1-1 37 16,6 2-36-16,10 1 26 0</inkml:trace>
  <inkml:trace contextRef="#ctx0" brushRef="#br0" timeOffset="72967.4254">7440 5024 212 0,'-4'-2'460'0,"0"2"-72"16,0-1-29-16,0 0-45 0,1 1 19 0,-1 0-14 15,0 0-6-15,1 0-38 0,0 0-13 0,1 0-12 16,0 0-18-16,0 0-13 0,0-3-9 0,0 3-14 16,0 0-1-16,1 0-11 0,-2 1-1 15,3-1-15-15,0 0 5 0,2-1-9 0,1 2-13 16,-1-1 11-16,3 2-20 0,2-2-15 0,1 0-13 15,1 0-11-15,3 0 5 0,9 0-16 16,5 0-8-16,0 0-23 0,6 0-5 0,0 0 10 16,1 0-10-16,-1 0-6 0,-2 0-48 0,-2 0-33 15,-5 0-24-15,0 0-48 0,-5 0-43 16,11 14 14-16,-23-12-110 0,-6-2-43 0,0 0-47 16,0 0 29-16,3 6-285 0,-8-4 50 15,0 0 35-15,-11 1 55 0,-2 1 19 0,-3-1 36 16,-1 2 23-16,-3 2 24 0,-2-1 36 0,3 5 30 15,-3-1 15-15</inkml:trace>
  <inkml:trace contextRef="#ctx0" brushRef="#br0" timeOffset="73162.5604">7370 5238 906 0,'-5'9'362'0,"4"-2"64"0,1-2-39 0,2 0-13 16,-1 2 4-16,2-4-31 0,2 1 0 0,7 4-31 15,2-3-25-15,4-1-48 0,2-2-24 16,3-1-36-16,1-1 0 0,4 0-32 0,-17 0-56 15,9 0-67-15,3 0-49 0,32-12 2 16,-27 6-148-16,-3-3-89 0,2 2 25 0,1-4-297 16,-1 3 16-16,-2 0 38 0,3-1 35 0,-3-1 58 15,2 1 35-15,-1-1 15 0,1 3 35 16,0 1-10-16,3-3 52 0,4 4-21 0</inkml:trace>
  <inkml:trace contextRef="#ctx0" brushRef="#br0" timeOffset="73960.8619">8064 4889 212 0,'0'-4'472'0,"0"1"-103"0,1 0-32 0,-1-1-38 16,2 3 2-16,-2 0-38 0,2 1 40 0,-1 0-1 15,0 5-3-15,-1 1-21 0,5 14-10 16,-1 1-9-16,-3 3 6 0,3 3-30 0,0 3 0 16,3 0-14-16,-1 0-33 0,1-1-18 15,1-3-18-15,2-3-26 0,-1 1-13 0,2-3 5 16,1-2-13-16,-1-4-20 0,5-3 7 0,-2-2-29 15,3-5 10-15,-2-1-29 0,-7-4-20 0,5 0-7 16,17-13-3-16,-16 4-13 0,0-2-25 16,1-4-5-16,-1-5-16 0,-2 1 0 0,0-2-13 15,-2-1-1-15,-2-5-7 0,0 4 4 0,0-1-9 16,-1-4 21-16,-2 2-2 0,-1 5 13 16,0 1 5-16,-1-1 4 0,-1 4-1 0,1 4 10 15,-3 4-3-15,1-2 10 0,-1 11 0 16,0 0 13-16,0-8-5 0,0 8 18 0,0-6 4 15,0 6 8-15,0 0 15 0,0-7-4 0,0 7 2 16,0 0 21-16,3-7 12 0,-3 9-13 16,1 2-2-16,0 1 20 0,-1 2 22 0,2 11-23 15,-2-7 19-15,5 19-20 0,-3-9-10 0,-2-9-7 16,0 8 18-16,0 5 4 0,0 1-1 0,0 3-13 16,0 0-2-16,12 30 1 0,-4-29-23 15,0 2 17-15,1-1-14 0,1 0-5 0,0-2-2 16,4 3 7-16,-1-3-16 0,1-1-11 0,1-3-7 15,-2 1 23-15,1-3-22 0,-3-1 11 0,-1 2 4 16,-3-7 6-16,-2 0 5 0,-2-6-24 0,-3-11-14 16,0 9 13-16,-12 5 14 0,-1-6-12 15,-7 0-15-15,3-3 30 0,-5 1-21 0,-3-4 12 16,12-2-35-16,-8 0 26 0,-1 0-16 0,-4 0 1 16,-24-10 17-16,26 5-8 0,6-5 4 15,-1-2 1-15,3-2-11 0,4 0-7 0,2-4 9 16,7 1 4-16,3 8-21 0,0-5 19 0,18-19-15 15,-6 14 23-15,4 1-2 0,3 0-56 16,-1-1-7-16,1 3 4 0,1 1-16 0,-1 1-7 16,5 2-6-16,1-1-41 0,-1 3-24 15,0 1-25-15,4 3 16 0,-3 2-130 0,-3 1-38 16,-2 2-31-16,-11 1 31 0,4 0-269 0,2 0 51 16,-2 0 19-16,-2 0 55 0,-2 0 52 0,7 11 40 15,-9-9 5-15,-3-2 8 0,2 1 46 16,-1 0 39-16,2-1 5 0,1 0-36 0</inkml:trace>
  <inkml:trace contextRef="#ctx0" brushRef="#br0" timeOffset="74261.6621">8824 5253 693 0,'5'-2'429'0,"0"2"9"15,0-1-24-15,0 3-4 0,2 0-13 0,-2 0-32 16,6 6 0-16,-2 2-40 0,2 4-4 0,-3 1-36 16,-1 4-12-16,-1 3-19 0,-3-3-27 15,0 6-24-15,-1 1-23 0,-2-13-27 0,0 6-11 16,0 2-25-16,0 1 0 0,0 2-11 0,0-4-11 16,0 1-46-16,0-4-45 0,0-3-29 15,0-3-27-15,0-3-48 0,0-1-42 0,11 2 12 16,-9-11-170-16,2 1-50 0,1-1 32 0,7-7-234 15,1-2-5-15,-1 1 79 0,1-4 33 16,-3 3 36-16,1 0 1 0,-1 0 62 16,1 0 1-16,3-3 27 0,-3 4 47 0,4-1-5 15</inkml:trace>
  <inkml:trace contextRef="#ctx0" brushRef="#br0" timeOffset="75027.4918">9448 4796 661 0,'0'-4'320'0,"0"4"-43"16,-1-2-24-16,1 0-18 0,0 0-1 15,0 1-31-15,-1-1-26 0,2 1-22 0,0 1-12 16,-1 0-21-16,0 0-4 0,0 0-10 0,0 0-3 15,0 0 7-15,0 0-4 0,0 0-11 16,0 0 28-16,0 0 2 0,0 0-9 0,0 0 26 16,7 18 6-16,-3-1-5 0,-1 2 2 0,2 0 3 15,-2 2-9-15,1 1 5 0,2-1-14 16,-3 2-10-16,4 1-7 0,-3 1-6 0,-1-3-25 16,1 1-3-16,1 1-10 0,-3-4 8 0,0-1-23 15,-2 0-2-15,1-5 5 0,-1-3-8 16,1-2-37-16,-1-3-11 0,0 1-40 0,0-7-22 15,0 0 5-15,0 0-143 0,0 0-68 0,0 0 24 16,-7 7-215-16,5-9-99 0,0-3 36 16,-1-2 58-16,-4-6 45 0,-2-1 6 15,3-2 36-15,-3 1 67 0,0-3 1 0,-4 6 45 16,2-4-10-16</inkml:trace>
  <inkml:trace contextRef="#ctx0" brushRef="#br0" timeOffset="75244.5872">9284 4965 884 0,'-2'1'390'0,"3"0"-60"15,-3 1-43-15,2-2 15 0,0-2-12 16,2 4-51-16,1-2 4 0,1 0-59 0,2 0-4 16,13 0-11-16,-8 0-15 0,8 0-25 15,6 0-50-15,3 0-7 0,4 0-83 0,1 0-61 16,0 0-86-16,2 0 15 0,-2 0-228 0,1 0-65 15,34-12 30-15,-38 5 38 0,-1 3 37 0,-3 1-14 16,-2 1 44-16,0-5 27 0,-2 5 25 16</inkml:trace>
  <inkml:trace contextRef="#ctx0" brushRef="#br0" timeOffset="75846.169">9732 4791 539 0,'-22'-13'310'0,"-1"-2"-43"0,-2 1-29 0,3-1-8 16,-1 2-4-16,0 0-17 0,-1 1-26 0,-2 0-6 15,5 3 9-15,-3 1-44 0,3 2 16 16,0 2-30-16,-1 3 20 0,2 0-17 0,5 1-12 16,3 0 8-16,-3 0 8 0,-22 10-21 0,17-1 14 15,-1 0-14-15,-2 3-8 0,4 0 3 16,-1 3-18-16,2 2 15 0,1 5-2 0,-2-3-3 15,3 8 3-15,-1-1-3 0,2 3-9 0,0 1 4 16,3 2-13-16,1 0-4 0,2 3 10 16,4-4-10-16,1 3-8 0,3-2-7 0,1-16 10 15,0 6-18-15,13 34-7 0,-3-25 12 16,0-2-22-16,1 0-3 0,4-4-5 0,-1-1 13 16,3 1-22-16,3 0 13 0,-1-5 6 0,4-3-16 15,2-1-11-15,5-3-7 0,4-1 12 16,3-5-10-16,1 0-26 0,1-2 2 0,1-2 9 15,-1-3-12-15,-18 0 4 0,9 0 8 16,40-12-1-16,-32 4-6 0,1-3-6 0,-3-1 15 16,-1-1-8-16,-1-4 3 0,-2-2 7 15,-1-4-3-15,-2 0 0 0,-1 1-9 0,-2-4 11 16,-3-1-8-16,-3 0 10 0,-1 0 2 16,-4-2-2-16,-4 2-9 0,-2 1 10 0,1 0-4 15,-6-6 6-15,-3 4-2 0,-1 14 4 0,0-7-4 16,-13-23-4-16,2 21-2 0,-2 3 5 0,1-1-11 15,-1-1 19-15,-5 5-4 0,-1 0-5 16,0 2 0-16,-3 3 0 0,-1-1-6 0,0 4 7 16,-2-3-13-16,1 3-12 0,-2 1-7 0,-3-1-22 15,1 2-5-15,1 3-5 0,3 0-8 16,0-1-19-16,1 2 9 0,7 2-83 0,3 1-43 16,2-1-17-16,11 1-49 0,-9 0 27 0,3 0-253 15,6 0 40-15,0 0 12 0,-11 10 24 16,13-6 30-16,2-1 35 0,1-1 38 0,9 12 22 15,3-7 13-15,3 0 5 0</inkml:trace>
  <inkml:trace contextRef="#ctx0" brushRef="#br0" timeOffset="76207.0031">10372 4741 219 0,'5'-2'404'16,"-1"2"-39"-16,0 0-14 0,0 1-47 0,-1 2 34 16,3 2-18-16,1 10-2 0,0-4-14 15,1 7-10-15,-3 4-6 0,0 5-13 0,-3 2-11 16,-2 2-12-16,0-14-10 0,0 8-14 15,0 3-32-15,0 4-7 0,0 0-26 0,-12 33-28 16,9-34-2-16,-2 1-19 0,2-1-17 0,-1-4-20 16,1-3-13-16,1 0-51 0,0-12-29 15,-2-2-45-15,1-5-62 0,2-1 15 0,0-2-161 16,0-4-53-16,1-3 28 0,1 1-262 16,0-3 44-16,0-9 45 0,-1 5 21 0,0-4 49 15,10-28 37-15,-4 20 24 0,-3-3-6 0,0 1 31 16,-3 12-14-16,0-4 36 0</inkml:trace>
  <inkml:trace contextRef="#ctx0" brushRef="#br0" timeOffset="76701.3195">10342 4855 712 0,'-5'-17'404'0,"1"5"-2"16,2 2 15-16,2 0-43 0,0 0-24 16,0 10-18-16,0-7-18 0,0 0-39 0,0 0-22 15,14-10-23-15,-5 8-16 0,3 0-6 0,5 3-8 16,-5 3-13-16,7 1-33 0,1 0-3 15,-10 2-32-15,5 0-8 0,21 16 8 0,-16-5-24 16,2 1 1-16,-1 4-11 0,-3-3-4 0,0 5-23 16,-4 0 9-16,-1-1-31 0,-4 5 21 0,-3-3-16 15,-4 1 9-15,-1-1-27 0,-1-9 8 16,0 4-2-16,-16 15 9 0,6-14-8 0,-3-1 12 16,-1-2-29-16,-2-2 4 0,0 2 10 15,-1-4-6-15,4-1-21 0,-1 0 24 0,-2-3-19 16,1 1 3-16,5 0-13 0,2-3 18 15,0 1-32-15,4-1 13 0,-1 0-10 0,2 1 14 16,1 1-8-16,0 0 17 0,2 0-11 0,0-4 6 16,0 0-19-16,0 14 28 0,13 16-26 15,-3-15 28-15,1 0-11 0,2-2 2 0,5 0 0 16,0 1 12-16,0-3-5 0,3 0 8 16,1-2 6-16,-3-2-3 0,4-1-24 0,-5-2-2 15,-1-1 19-15,-3-2 2 0,-14-1-14 0,11 0 1 16,-2 0 0-16,-2 0 12 0,16-16 0 15,-13 7-9-15,-1-4-20 0,-2 0-3 16,-1 0-6-16,-2 2-3 0,-2 1-22 0,0 2 0 16,-2 1-25-16,0 7-7 0,0 0-35 0,0-8 3 15,0 8 9-15,0-8-121 0,-13-3-28 0,9 7-54 16,2 3 28-16,-1-3-220 0,1 1-15 16,-2 1 37-16,3-1 38 0,0 2 15 0,-1 0 14 15,2 0 51-15,0 1 10 0,4 1 44 0,-2 1 8 16,1 1-36-16</inkml:trace>
  <inkml:trace contextRef="#ctx0" brushRef="#br0" timeOffset="77093.8776">10964 5153 934 0,'0'-3'382'0,"0"-2"-51"15,0 1 18-15,-1 1 1 0,2 1-23 16,-2-3-17-16,2 2-20 0,-1 0-16 0,0 1-27 16,1 0-16-16,-1 0-21 0,1-1-19 15,0 1-31-15,-1 2-11 0,0 1 16 0,-1 1-3 16,0 2 15-16,1 1-24 0,-2 12 19 0,-4 3-19 15,0 1 18-15,2 4-10 0,1 1 0 16,-1 0 6-16,-1 2-41 0,2 1 14 0,2-2-28 0,1-15 0 16,0 8-11-16,0 1-15 0,0 1-25 15,0-4-48-15,0-3-2 0,-11 14-121 0,11-22-62 16,0-7 16-16,0 0-246 0,0 0 34 16,-5 7-273-16,5-9 50 0,0-1 51 0,-1 1 51 15,-1-2 15-15,2 0 24 0,0-1 29 0,2 1 82 16,-1 2 1-16,0-3 15 0,2 1-2 15,-1 0 52-15,1 2 5 0</inkml:trace>
  <inkml:trace contextRef="#ctx0" brushRef="#br0" timeOffset="77242.7737">10916 5473 516 0,'-1'1'529'16,"1"2"-110"-16,-1-2-53 0,1 0-61 0,1-1-44 15,0 3-12-15,-1-3-36 0,3 0-23 16,-2 0-154-16,2-1-82 0,0 2 5 0,-1-4-311 15,-1 3-34-15,-1-2 34 0,0 1 5 16,-1-1 19-16,-4 0 47 0,0 2 17 0,-1-2 1 16</inkml:trace>
  <inkml:trace contextRef="#ctx0" brushRef="#br0" timeOffset="81815.1409">6609 4815 217 0,'-14'0'309'0,"14"0"-55"0,0 0-21 0,0 0-17 16,-15 0-13-16,15 0 2 0,-19-23-22 0,18 23-2 16,0 0-2-16,1 0-1 0,1 3 11 15,3-3-14-15,1 0-19 0,11 4 50 0,3 2-50 16,0 0 26-16,7 4-23 0,-1 0 6 16,3 5 9-16,2 2-20 0,2 6-8 0,2 2 2 15,0 2-9-15,1 5-16 0,-1 4-9 0,0 2-14 16,-1 3 1-16,-2 2-1 0,-2 6-5 15,-4-3-23-15,-3 2 5 0,-5 4-3 16,-5-4-21-16,-5 2 9 0,-5-1-18 0,-2-25-34 16,-11 47-28-16,-4-26-45 0,-1-1 5 0,-5-1-131 15,-4-1-41-15,-2-4-49 0,0-6 25 0,1-1-246 16,-3-4-13-16,4-6 81 0,-2-4 1 16,6-2 63-16,-1-4 29 0,1-5-26 0,7 2 44 15,2-7 61-15,12-1-21 0</inkml:trace>
  <inkml:trace contextRef="#ctx0" brushRef="#br0" timeOffset="90634.1542">3270 6918 547 0,'0'-14'276'0,"-15"14"-18"16,15 0-6-16,0-12-24 0,-23-6 0 0,20 15-22 16,0-2 12-16,1 2-31 0,-1 0-4 0,2 0-13 15,-2-2-18-15,2 2-18 0,-1 3 10 16,0-3-17-16,0 3 29 0,-2 0-13 0,0 3 1 16,2 3 9-16,-2 12 2 0,0 4-1 15,1 1 2-15,3 6 4 0,0-1-8 0,0-11-12 16,0 5 6-16,0 6-1 0,15 26-14 0,-8-28-30 15,1 1 14-15,3-5-37 0,1-1 21 0,-1-2-21 16,0-3 0-16,0 0-21 0,1-6 0 16,1-3 10-16,-2-4-20 0,-11-3 2 15,14 0-2-15,14-13-22 0,-14 3-5 0,-1-2 14 16,0-2-11-16,-1-4-18 0,-3 3-12 16,0-7-5-16,-1 0 15 0,-2 0-4 0,-1 0-1 15,-1 3-3-15,-2-1 3 0,1 0-11 16,-3 2-1-16,1 5-1 0,-1 6 14 15,1 0-8-15,-1 2-7 0,0 5 2 0,0 0 18 0,0 0-13 16,-5-2 37-16,4 7-5 0,1 2 16 16,0 12-2-16,0-10 2 0,0 6 9 0,0 2 8 15,15 20-14-15,-9-15 10 0,0-3-8 0,8 1-3 16,-3 0-4-16,6-4-4 0,-1-3 32 16,3-1-6-16,1-1-41 0,0-7 5 0,-1 0 8 15,1-3-10-15,-1-1-2 0,-9 0 7 0,16-13-9 16,-11 7 8-16,0-5-9 0,-2-2-11 15,-3-2-1-15,-1-2 0 0,-1-2 10 0,-2-3-2 16,-3-3 0-16,1 0-26 0,-4-2 6 0,0 14-14 16,0-7 2-16,0-3 29 0,-13-26-28 15,4 26 15-15,0 3-15 0,-1 1 5 0,-2 1-12 16,3 2 6-16,-6 4-19 0,-2 2-13 0,2 2-22 16,-1-1 1-16,4 9-19 0,1-2-25 15,3 0-21-15,8 2-7 0,0 0 15 0,-8 0-72 16,8 0-45-16,0 0-21 0,-11 10-61 0,13-8 31 15,1 3-223-15,1-1 13 0,7 8 45 16,2 0 25-16,1 3 62 0,0-3 3 0,2 8 23 16,1-5 26-16,2 2 38 0,-1 1-39 0,-2 2 48 15</inkml:trace>
  <inkml:trace contextRef="#ctx0" brushRef="#br0" timeOffset="91219.2444">3941 7187 275 0,'-2'-2'518'16,"1"1"-99"-16,-1 0-64 0,0-1 51 0,1-1-15 16,-2 0-39-16,2 1-16 0,0-2-9 15,0 0-41-15,1 0-17 0,0-1-28 0,1 1-3 16,0-1-34-16,3 1-18 0,-1-1-21 15,9-2-12-15,-1-1-27 0,1 5 0 0,-1 0-21 16,-2 1 1-16,0 2 10 0,11 11-2 0,-7-2-31 16,0 2-2-16,-1-1 11 0,-2 5-4 15,-3-2 3-15,-2 4-11 0,-3 3-8 0,-2-11-7 16,0 6 37-16,-10 21-22 0,1-18 8 0,2 0-17 16,-4-1 9-16,1 0-18 0,-4-2 9 15,0-1-1-15,2-1-8 0,-2-3-6 0,1-4-3 16,4-1-5-16,0-2 4 0,5 0-21 0,4-3 4 15,0 0-13-15,0 0 15 0,0 0-22 0,-9-3 14 16,10 3-8-16,1-2 3 0,1 1-5 16,0-2-10-16,2 1 4 0,1 0 1 0,1 1-10 15,10-2-6-15,3 2 22 0,-1-1-12 0,-11 2-18 16,4 0 9-16,20 13 12 0,-16-9-14 16,-1 8-5-16,0 4 13 0,-2-3 6 0,-2 3-4 15,-2 0 10-15,-2-2 14 0,-6-1-3 0,1 3 10 16,-2-9-4-16,0 6 13 0,-12 12-2 15,1-11-7-15,-3-2-4 0,-2-1 3 0,-2-2-6 16,-5-1 6-16,0-2-9 0,0-4-22 0,-2 3-16 16,-4-5-23-16,3 1-55 0,1 0 8 15,14-1-50-15,-6 0-56 0,0 0-39 0,-18-11 22 16,23 7-137-16,0-5-61 0,2 0-41 0,2 0 39 16,6 3-210-16,0-1 29 0,1 0 62 15,0 1 45-15,0 1 28 0,1 5 60 0,0 0-10 16,0 0 55-16,0 0-1 0,0-7 51 15,0 7 13-15,11-10 24 0</inkml:trace>
  <inkml:trace contextRef="#ctx0" brushRef="#br0" timeOffset="107681.3817">3053 8047 507 0,'0'0'399'0,"0"-15"-28"16,0 15-22-16,16-24-39 0,-18 19-41 0,1 0-2 15,0 0-9-15,-1 0-27 0,1 0-36 16,1 3-15-16,-1-2-28 0,1 1-6 0,-1 1 2 16,-1 2 24-16,0 0 3 0,-1 5 3 15,-5 8-3-15,3 4-8 0,0 5 28 0,-3 3-14 16,0 0-2-16,3 3-34 0,-4 3 15 0,2 1-9 16,-2 3-30-16,3 0 3 0,1 1-17 15,3 0-18-15,-1-4 10 0,3 0-21 0,0-16-7 16,0 6-22-16,11 29 3 0,-6-25 2 15,3-6-9-15,0 3-1 0,0-10-2 0,3-2 9 16,0-2-16-16,0-5-12 0,0-3-10 0,-11-1-25 16,12 0 5-16,18-20-16 0,-14 8 2 15,-2-4-13-15,1-2 12 0,-4-1-5 0,0 0-2 16,1 1-12-16,-2-1 20 0,-3 2-15 0,-2 1 7 16,-1 6 6-16,-4 10 7 0,0-7-12 15,0 2 5-15,-11-6 6 0,5 10 9 16,-1 0-15-16,0 1 9 0,-2 0 9 0,0 0-12 15,-3 0-14-15,-4 0-11 0,-14 10-26 0,13-5-23 16,6-2-17-16,3 1 10 0,3 0-128 0,-1 0-24 16,6-2-67-16,2 0 28 0,-1 0-243 15,3-1 31-15,2 1 34 0,14-1 31 0,-1-1 44 16,5 2 24-16,2 0 27 0,5 1 7 0,-1-1 44 16,2-1-11-16,2 0 25 0</inkml:trace>
  <inkml:trace contextRef="#ctx0" brushRef="#br0" timeOffset="108266.4367">3486 8381 328 0,'-5'-3'453'0,"-1"3"-20"0,1-2-67 0,1-1 9 16,0 1-31-16,0 1-17 0,0-1-15 0,1-1-24 15,1 3-11-15,-3-1-42 0,2-2-12 16,1 0-31-16,-1 0-14 0,0-1-17 15,-3-7-11-15,1 2-18 0,0 0 1 0,-1-2-31 16,0 1 8-16,0-2-16 0,-2 0-11 16,3 4 10-16,-2 0-22 0,3 1-11 0,1 1 7 15,0 1-2-15,0 1-13 0,1 0-12 0,0 1 10 16,0-1-17-16,1 2-5 0,-1 2 13 16,0-3-8-16,2 0-12 0,-2 2 11 0,1 1-10 15,1-1 5-15,0 1 2 0,3 1-1 0,-1 0-14 16,3 0-4-16,0 2-7 0,1-1 22 0,11 3-22 15,-2-5 5-15,4 2-4 0,-1 3 20 16,2-4-19-16,1-1-4 0,-12 0 4 0,6 0-5 16,19-11 19-16,-18 8-12 0,0-1 4 15,-2-2-1-15,-1 4-13 0,-4-1 19 0,-3-1-9 16,-2 1 6-16,0 1-20 0,-2 0 19 16,2 0-15-16,-3 1 9 0,0 0-2 0,0 0-3 15,0-3 3-15,-1 4-13 0,-1-1 19 16,1 1 5-16,-1 0-14 0,1 1 18 0,-2 3-10 15,0-2 15-15,1 1 7 0,0 2 8 16,-5 12-3-16,1 1 24 0,2 3-21 0,-1-2 15 16,-1 8-5-16,1 0-5 0,-4 1-5 0,2-3 18 15,-1 2 0-15,1 2-5 0,-1-3-7 0,2 3-1 16,0 0-24-16,0-6 37 0,0-1-13 0,1 1-5 16,1-2-62-16,-1-4-10 0,2 3-23 15,0-8-45-15,1-4-20 0,0-2-36 0,-1-1-41 16,2-1 19-16,0-1-138 0,0 0-84 15,-2-1 33-15,0-2-225 0,1 1 50 0,-1-1 54 16,-2 1 31-16,1-1 33 0,-1 0 14 16,-1 1 47-16,0 1 39 0,0 1 7 0,0 1 17 15,-7 4 4-15,-2 4 55 0</inkml:trace>
  <inkml:trace contextRef="#ctx0" brushRef="#br0" timeOffset="109037.0509">2800 9246 232 0,'0'3'421'0,"-2"-3"-67"0,0 2-32 0,0-2-18 16,-1 1 3-16,0 0-40 0,-2-1 4 0,2 0 4 15,-2 0-19-15,1 0-1 0,0 0-12 16,-1 0-15-16,0-1-17 0,1 1-23 0,1-1-12 16,3 1-7-16,0 0 6 0,0 0-6 15,-16-12-26-15,16 8-18 0,0-1 2 16,0-1-25-16,2 0-10 0,8-9 5 0,2 3-2 15,4 2-9-15,2-2-24 0,0 3-9 0,0 4 16 16,1 2-10-16,-5 3-17 0,-5 0-5 0,16 10 11 16,-9 0-17-16,-2 4 20 0,-1-1-26 15,-4 5 8-15,-2 0-11 0,-3 5 25 16,0-3-20-16,-4-10-1 0,0 5 14 0,0 1-28 16,-15 21 13-16,3-17-4 0,-3-4 18 0,1 2-4 15,-6-2-20-15,-1 0 5 0,0-1-1 16,-2-1-13-16,1-3 8 0,-4 0-14 0,5 2 12 15,-3-1 12-15,0-2-36 0,-1-1 19 16,6 1-19-16,0-3 12 0,5 0-17 16,1-4 32-16,5-3-25 0,2 1 2 0,3 2 5 0,3-3-3 15,0 0-3-15,0-7 19 0,4 5-1 16,0 0 10-16,10-4-20 0,4-1 11 0,-2 5 18 16,4-4-22-16,0 5-3 0,0-1 11 15,-9 2-13-15,5 0-9 0,2 0 6 0,24 11 13 16,-21-5-29-16,0 0-10 0,-2 2-38 0,1-4-26 15,-3-1-49-15,1-1-20 0,1 1 15 0,-10-3-108 16,4 0-48-16,1 0 25 0,3 0-249 16,2 0-31-16,18-10 62 0,-18 5 14 0,0 1 52 15,-3-3 19-15,0 0 51 0,-1 0 39 16,-3 1 11-16,3-4 28 0,-3 0-12 0,4 0-8 16</inkml:trace>
  <inkml:trace contextRef="#ctx0" brushRef="#br0" timeOffset="109363.921">3268 9418 497 0,'2'-4'548'0,"-1"1"-77"0,1 2-48 16,-1-2-46-16,-1 2-10 0,0 1-17 16,0 0-22-16,-1 1-3 0,-1 3-36 0,1-1-7 15,0 3-39-15,-2 10 1 0,2 3-33 0,-2-9-11 16,2 3-22-16,1-2-27 0,0 1 9 16,0 2-15-16,11 18-17 0,-4-18-14 0,2-2-22 15,2-2 7-15,1-3-11 0,-1-7-11 0,2 0-1 16,-13 0-13-16,15 0-4 0,21-14-11 15,-17 3-4-15,1-2-6 0,-3 0-1 0,3-3-13 16,-4-1-16-16,-2 0-3 0,2-3 27 0,-7 3-37 16,-1-1 21-16,-4 1-12 0,-2 5-10 15,-2-1 13-15,0 13-22 0,0-10 13 0,-19-11-32 16,4 13-2-16,-2 8-34 0,-3-4-12 0,8 4-37 16,-7 0-28-16,-3 0 15 0,-25 14-146 15,23-9-35-15,2 3 28 0,3 1-315 0,2 0 47 16,3 3 19-16,1-4 68 0,3 4 55 15,1-5 32-15,6 3 9 0,3-1 27 0,0-9 47 16,0 11 6-16,19 24-37 0,-6-13 72 16</inkml:trace>
  <inkml:trace contextRef="#ctx0" brushRef="#br0" timeOffset="109933.937">2835 10069 893 0,'4'-9'383'0,"-1"4"11"0,-2-3-12 16,1 3-20-16,-1 1-36 0,1-1-38 0,-2 1-29 16,3 1-35-16,-1 3 6 0,-1 0 10 0,0 5-10 15,0-2 16-15,0 5-24 0,-1 10 3 16,0-7-33-16,0 7 5 0,0 3-12 0,-15 29-23 15,5-21 29-15,-1-2-17 0,-3 2-23 16,-3 0 10-16,2-1-15 0,-3 0-28 0,1-1-5 16,0 0-7-16,2-5-18 0,2-1-1 0,0-1-17 15,1-3 2-15,2-3 4 0,5-4-4 16,3-5-27-16,2-3 14 0,0-2-25 0,0 0-7 16,16-1 14-16,-1-3-16 0,6 0-19 0,3-1 11 15,2 0 5-15,1 1-19 0,4 1-29 16,-3 1 20-16,2-1-25 0,-1 1 1 0,3 1-30 15,-7-3-27-15,0 4-15 0,3-1-26 0,-6 0-26 16,-15 1-43-16,4 0-18 0,0 0 21 16,-1 0-91-16,-3 0-25 0,1 0-27 0,-8 0-19 15,7 0 30-15,-7 0-206 0,6 0 23 16,-6 0 26-16,0 0 53 0,0 0 26 0,0 0 32 16,11-8 35-16,-11 7 25 0,-2-3 28 0,0 0 32 15,0 1-14-15</inkml:trace>
  <inkml:trace contextRef="#ctx0" brushRef="#br0" timeOffset="110183.6211">3039 10328 1132 0,'-2'-2'443'15,"0"-1"-31"-15,0 2-37 0,1 0-22 16,-1-1-23-16,1 1-48 0,0 2-13 0,-1 2 3 16,2 1-13-16,-2 3 6 0,2 13-26 0,-2-1-17 15,-2 4-6-15,0 1-22 0,2 3-20 0,-1 0-7 16,-1 3-22-16,-1-2-10 0,4 0-14 15,0 0-12-15,-2-5-42 0,-3 0-49 0,4-2-28 16,-1-11-24-16,1 8-51 0,1-8-35 16,1-10 11-16,0 0-129 0,3 9-41 0,1-12-70 15,-1 1 31-15,1-2-213 0,-1-2 19 16,7-5 39-16,-4 0 45 0,4 0 32 0,1 1 41 16,-2-4 14-16,4 6 22 0,-3-2 12 0,2 0-11 15,0 1 60-15</inkml:trace>
  <inkml:trace contextRef="#ctx0" brushRef="#br0" timeOffset="110651.3931">3377 10173 329 0,'3'-9'480'0,"1"1"-54"16,-4 1-64-16,4 2 0 0,-2 1-14 0,0 0-42 15,-1 3-18-15,0-2-4 0,1 3-2 16,-1 3-5-16,0-1-10 0,0 1-1 0,0 4-18 16,-2 10 6-16,1-6-8 0,0 7-27 0,0 4 23 15,0 2-33-15,-12 30-9 0,7-23-9 16,0-5-14-16,1 2-16 0,-1 0-17 0,3 1-26 16,-2 0 7-16,-1-1-26 0,3-1-10 0,-1-1-17 15,3-2 10-15,0-14-22 0,0 3-7 0,16 19-17 16,-7-18 4-16,3-4-32 0,2-3 3 15,4-2-10-15,2-4 1 0,-8-1-36 0,5 0-16 16,26-11 2-16,-19 6 0 0,-2-2 23 0,-1 0 3 16,-2 0 3-16,-2 0-4 0,-1 1-13 15,-4-2 22-15,-4-3-13 0,-1 5 20 0,-4 0 11 16,0 1-11-16,-3 5 10 0,0 0 5 16,0-7-20-16,0 7 18 0,-14-12-1 0,-2 9 6 15,-1 1-9-15,-2 1-22 0,-2 1-38 16,2-2-56-16,0 2-31 0,8 0-57 0,0 0 20 15,-3 0-117-15,3 0-59 0,-5 0 33 16,0 0-296-16,4 0 55 0,1 0 67 0,3 0 40 16,-1 0 39-16,1 0 35 0,8 0 15 0,-9 0 50 15,3 0-1-15,6 0 18 0,-8 0 35 16,8 0 1-16</inkml:trace>
  <inkml:trace contextRef="#ctx0" brushRef="#br0" timeOffset="111591.187">2836 11267 783 0,'0'0'394'16,"0"0"-58"-16,0-14-45 0,-13 14 56 0,13 0-40 15,-21-24-5-15,18 21-17 0,0 0-6 0,1 2-18 16,-1-2-7-16,1 2-22 0,0-2-22 15,2 2-6-15,1-1-24 0,2 2 4 16,2 2 12-16,4-2-15 0,12 1-16 0,-10-1-7 16,8 0-13-16,4 0-9 0,1 0-14 0,0 0-14 15,1 0-19-15,1 0-20 0,1 0 17 0,-2 0-9 16,25-4-8-16,-28 3-12 0,-1-2-9 16,-7 2 1-16,-1 1-1 0,-5-1-17 0,-2 1-5 15,-6 0 4-15,0 0-5 0,20 20-2 0,-17-5-3 16,-3 5 14-16,0-9-3 0,0 7 26 15,-12 31-29-15,6-20-3 0,-2 1 18 0,1 1 3 16,0 4-37-16,-2-4 1 0,2 1-1 0,-1-3-2 16,-1-1 10-16,4 0-1 0,-2-2-51 15,2-1-5-15,0-6-28 0,1-3-48 0,1-5-29 16,1-3-46-16,-1-2 18 0,1-3-141 0,1-2-87 16,1-1 36-16,2-1-239 0,1-2 37 0,-1-2 46 15,6-8 28-15,4-5 55 0,2-4 43 0,-1 1 14 16,7-4 16-16,-2-1 55 0,6-2 8 15,-1 1 10-15</inkml:trace>
  <inkml:trace contextRef="#ctx0" brushRef="#br0" timeOffset="111921.8513">3426 11286 967 0,'4'-4'396'0,"-1"0"-54"16,-3 2 32-16,0 3-36 0,0 0 5 16,-2 2-19-16,0 1-30 0,0 0-18 0,0 2-24 15,1 0-15-15,-1-1-22 0,1 2-33 16,-3 8 2-16,1-3-26 0,1-1-8 0,2-1-31 15,0-10 10-15,0 8-20 0,0-1-2 0,0 0-28 16,16 10 8-16,-8-7 4 0,3-1-32 0,2-1 18 16,1 0-12-16,3-1-5 0,1-1-7 0,-1 0-18 15,2 0 10-15,0-1 25 0,-1 2-4 16,-1 1-26-16,0-2 5 0,-2 2-6 0,-1 0 9 16,-4 1 9-16,0 1-6 0,-6 2 23 15,-4-12-3-15,0 13-12 0,-13 16-6 0,-1-12-5 16,-2-1 8-16,-1-2-5 0,-1 1-6 15,-2-2-54-15,-3 1-30 0,-1-2-58 0,-5-3-49 16,2 2 14-16,-2-7-206 0,0-3-84 0,15-1 36 16,-5 0-230-16,-23-13 72 0,16 4 28 0,4-6 12 15,5-2 89-15,1 0-29 0,5-3 80 16,4 2 36-16,3-6 21 0,3 6-19 0,1 8 3 16,13-15 13-16</inkml:trace>
  <inkml:trace contextRef="#ctx0" brushRef="#br0" timeOffset="112054.7107">3359 11405 270 0,'17'-11'543'15,"3"0"-38"-15,1-1-73 0,1 0-45 16,2 1-46-16,2 0-34 0,3 0-57 0,3-2-51 16,1-2-55-16,3 0-15 0,-1-3-155 15,3 1-79-15,2-1 12 0,-1-1-323 0,1 1-3 16,2-2 23-16,1 0 58 0,4-3 27 0,1-2 22 16,6-2 17-16,-1 0 4 0</inkml:trace>
  <inkml:trace contextRef="#ctx0" brushRef="#br0" timeOffset="115277.4227">4225 4746 710 0,'0'0'233'16,"0"0"-18"-16,0 0 10 0,14 0-9 0,-14 0 3 15,14 24 11-15,-14-11-16 0,0 11-23 16,0 5 40-16,0 9 19 0,0 8-19 0,0 5-14 16,0 5-19-16,0 4-25 0,0 3-1 0,14 72-10 15,-7-64-17-15,2-2-23 0,1-2-14 16,3-5-6-16,-2 0-14 0,2-5 0 0,-2-6-16 16,0-4 2-16,-1-5-12 0,-2-3-5 15,1-5-24-15,-4-3 6 0,2-6-40 0,-1 2-4 16,-1-4 1-16,-2-6 5 0,1-6-1 0,-4-5-118 15,0-3-20-15,0-3-33 0,0-3 0 16,-2-2-31-16,2-2-29 0,-2-12 20 0,2 6-188 16,-7-27-70-16,5 9 43 0,0-4 30 0,0 1 37 15,1-2 23-15,1 0 25 0,-3-3-11 16,2 0 51-16</inkml:trace>
  <inkml:trace contextRef="#ctx0" brushRef="#br0" timeOffset="117767.9481">4195 4640 574 0,'6'-15'236'0,"2"3"-6"0,-1 2-22 0,2-4-17 15,-1 7-25-15,-1 1-14 0,0 1-4 16,-1 1 10-16,1 0-24 0,9-1-2 0,-1 0-12 16,-2 1-18-16,6 0 1 0,1-2-13 15,3 1-12-15,1-1 19 0,1 2-26 0,4-3-3 16,1 1 1-16,2 0 11 0,-3-1-30 0,8-2 0 16,2 2-6-16,0-2 11 0,6-1-18 15,0 2-3-15,6-1 14 0,-2 1-6 0,3 0-8 16,2 0-9-16,2 2 8 0,2-2-6 0,-2 3 13 15,5-2-18-15,2 2-1 0,0-3-15 16,-1 1 24-16,4 2-4 0,1-2-20 0,2 0 17 16,2 0 7-16,-1 2-7 0,0-1 0 0,1-1-9 15,1 3-2-15,1-1-10 0,1 0 19 16,-2 3-23-16,-2-1 14 0,3-2-6 0,-4 3-6 16,-2 0 12-16,0 0 2 0,2 0-16 15,-1 1 1-15,0-2 13 0,2 0-18 0,-2 2 29 16,-3-2-32-16,-2 2 16 0,1-3 4 0,-4 2-23 15,3 1 10-15,2-2 10 0,2 1-14 16,-1 0 12-16,-1 0 5 0,1 1 1 0,-1 0-4 16,4-2 0-16,-2 3-4 0,0-1-19 15,-1-2 22-15,0 2 18 0,-3-3-28 0,2 2 8 16,-5 1 2-16,-2-4-20 0,2 1 10 0,-3 0-11 16,-1 0 12-16,2 1-1 0,2-1-13 15,1-1-11-15,3 0 33 0,1 0-25 0,-1 2 13 16,5-3-6-16,0 4-3 0,-4-2-2 15,-2 1-6-15,0 2 6 0,-1-1 1 0,0 2-6 16,-2-2 11-16,1 1-7 0,-2 1-1 0,0 0-11 16,5-1-2-16,-4-1 6 0,-2-2-4 15,3 2 1-15,0 1-8 0,5-1 9 0,-3 2-6 16,3-3 7-16,-2 1-10 0,-2 0 15 16,0 0-21-16,-2-1 10 0,-2 1 7 0,-2-1-1 15,-3 3 5-15,-26 0 16 0,11 0-15 0,6 0 7 16,0 0 7-16,2 0 3 0,43-10-6 15,-47 7 10-15,0-1-11 0,-4 3-6 0,1-1 9 16,-1-2 9-16,1 0-10 0,0 3 7 0,1-1-1 16,5 0 3-16,-1-1-7 0,2 0-7 15,-1 1 11-15,1 0-1 0,-1-1 6 0,-2 3-7 16,-4-1 14-16,0-1 0 0,-3 0-11 0,-4 0 9 16,-1 1-6-16,-2 1 26 0,-4-1-15 15,0-1 13-15,-7 1-14 0,-5-1 8 0,-2 2 6 16,-3 0-9-16,-1-3-5 0,-7 3 11 0,0 0-7 15,7 0-7-15,-7 0-4 0,7 0 0 0,-7 0-7 16,9 0 9-16,-3 0-9 0,-6 0-2 16,7 0 10-16,-7 0-6 0,8 0 8 0,-8 0 6 15,8 0-11-15,-8 0 0 0,7 0-6 0,-7 0 11 16,7 0-7-16,-7 0-2 0,0 0 12 16,15 13-4-16,-14-9 3 0,-1-1-7 0,1-1 11 15,0 3-1-15,-2 2 9 0,0-2-7 16,1 4 4-16,0 2 2 0,0 3 13 0,0 4 24 15,0 1 10-15,0 3-31 0,0 1 25 0,0 4-23 16,0-1 2-16,0 2-5 0,0 3-4 16,0 1 3-16,0 1 2 0,0-1-4 0,5 33-4 15,-3-32 5-15,2 1-4 0,1 0 23 16,1 3 9-16,2 1-14 0,-2 3 11 0,1 1 9 16,0 1-4-16,3 3 13 0,3-1-17 15,-1 2 8-15,-2 1-14 0,0-2 6 0,-1 2-13 16,1 2 6-16,-2-2-15 0,-1 0 0 0,-1-1-7 15,0 2 2-15,-3-1-8 0,1 3 14 0,0-5-10 16,0 1-11-16,-2-1 12 0,0-3-2 16,-1-2-5-16,-1-1 0 0,0-21 5 0,0 8-3 15,0 3 2-15,0 2-3 0,0-1-6 0,0-2 0 16,-11 22 0-16,9-30 2 0,-1-4-9 0,1-5 8 16,0-1-5-16,-1-2-3 0,2-3 2 15,1-6-8-15,0 7 13 0,0-7 1 0,0 7-10 16,0-7 2-16,0 6-9 0,0-6 7 0,0 6 1 15,0-6-6-15,0 0 11 0,0 7-9 0,0-7 2 16,-9 10 5-16,6-10-15 0,-1 1 6 16,0 0 4-16,-1 1-9 0,-2-1 4 0,0 0 5 15,-11 2-12-15,-3-1 9 0,2 1-3 16,-1 0 2-16,0 1 4 0,-1-2-5 0,0 3-4 16,-1 0-6-16,0 1 14 0,1-2-5 0,1 2-2 15,-3 0 1-15,1-1 2 0,0 2-2 16,-4-2-2-16,0 0 10 0,-1 0-8 0,-1 1-2 15,-3-2 4-15,-1 0-9 0,2-1 10 0,-5-1 2 16,6 3-10-16,-5-3 7 0,1 0 2 0,-3 3-3 16,-2-3-1-16,-1-1 5 0,-1-1-2 15,-1 3 1-15,-2-3-4 0,-1 0-2 0,1 2-2 16,-3-2 0-16,1 1 8 0,-3 0-4 0,-1-1 5 16,0 1 4-16,22-1-7 0,-13 0-4 15,-7 0-10-15,-3 0 12 0,-3 0-9 0,-1 0 15 16,-1 0-8-16,0 0 3 0,-1 0-7 0,0 0 14 15,0 0-6-15,0 0-2 0,2 0-8 16,1 7 13-16,2-7-6 0,-48 10-1 16,51-7 12-16,2-2-14 0,-1 2 1 0,2-1 1 15,-3 0-4-15,-1-1 7 0,0 1-8 0,-2 0 13 16,-1-1-6-16,3 1 1 0,-3-1-10 0,2 0 10 16,1 0-2-16,0 1 3 0,3 0 3 0,-1 0-11 15,0-2 5-15,2 1 1 16,1 1-2-16,1 0 5 0,1-2 4 0,-2 3-8 15,1-3 5-15,1 0 0 0,-3 2-1 0,1 0-12 16,-2-1 4-16,0 1 5 0,-2 0-10 0,25-2 16 16,-14 0-6-16,-4 0 3 0,-5 0-6 15,1 0 9-15,-2 0-12 0,2 0 11 0,-2 0-10 16,1 0-1-16,0 0 14 0,2 0-5 16,-1 0-3-16,1 0 2 0,-2 0-1 0,-46-6-1 15,44 5-4-15,-3 1 7 0,-2 0-3 16,-3-2 1-16,28 2-3 0,-13 0-3 0,-6 0 6 15,-3 0 4-15,-1 0-8 0,2 0 2 0,-1 0 0 16,3 0-3-16,-45-7 4 0,49 4 5 16,0 1-7-16,2-1 7 0,2-1-10 0,-1 1 5 15,-1 0-3-15,1 0-2 0,1 2-8 0,-4-2 16 16,0 3-7-16,-2-1-4 0,2 1 9 0,-1-1-3 16,23 1 10-16,-12 0-3 0,-5 0-7 15,1 0 2-15,0 0-6 0,-1 0 0 0,2 0 8 16,0 0 0-16,1 0-4 0,0 0-7 0,0 0 17 15,0 0-7-15,-32-7-10 0,32 4 12 16,-1 1 2-16,4 0-5 0,1-3 0 0,-3 3 5 16,2-1-12-16,-2 0 10 0,-1 0-4 0,1 2-3 15,0-3 2-15,1 1-3 0,1 0 9 0,1-1-12 16,-2 0 12-16,1 0-3 0,2 1 2 16,1 1-1-16,0-3-5 0,1 0 3 0,2 2-2 15,-2 1 0-15,1-3 9 0,1 5-10 16,-4-2 5-16,4 1 5 0,13 1-6 0,-8 0-5 15,-3 0-4-15,0 0 8 0,-2 0-2 0,1 0-4 16,-1 0 8-16,1 0-4 0,1 0-2 0,1 0 12 16,3 0-12-16,0 0 4 0,5 0 0 15,1 0 1-15,2 0-8 0,3 0 9 0,2 0-2 16,7 0-2-16,-8 0 9 0,8 0-8 16,-7 0-5-16,7 0 14 0,-7 0 0 0,7 0-7 15,0 0-2-15,0 0-8 0,-7 0 4 0,7 0 9 16,0 0 0-16,-8 0-11 0,8 0 4 15,0 0 5-15,0 0-2 0,-6 0-1 0,6 0 2 16,0 0-3-16,-6 0-3 0,6 0 2 0,0 0-7 16,-9 0 12-16,9 0-17 0,-7 0 13 0,7 0-6 15,-8 0 10-15,1 0-2 0,-1 0 3 16,2 0 2-16,-6 0-4 0,-1 0 3 0,-16 11-12 16,17-9 11-16,1 0-1 0,11-2 5 15,-11 0-3-15,4 0-9 0,0 0-1 0,7 0 14 16,-10 0-5-16,10 0-6 0,-8 0 4 15,8 0 3-15,-7 0-1 0,7 0-9 0,-7 0 9 0,7 0-14 16,-8 0 7-16,8 0 10 0,-9 0-11 16,1 0 0-16,1 0 6 0,-1 0 3 0,1 0-3 15,0 0-6-15,-6 0 9 0,-11-9-5 0,11 6-5 16,2 2 12-16,3-1-6 0,-1 1 3 16,2-2-9-16,1 3-7 0,-1-2 13 0,0 0-2 15,2 1 1-15,0 0 1 0,0-2 4 0,0 2 3 16,2-1-6-16,-1 0-4 0,-1-1 7 15,3 1-6-15,1-1 6 0,1-2 2 0,0 1 2 16,-1-1-5-16,1-1-9 0,0 6 0 16,0 0 6-16,0-7 7 0,0 1 2 0,0 6-8 0,0-8 7 15,0 8-8-15,0-9-3 0,0 9 9 16,0-8-1-16,0-1-10 0,0 4 4 0,0 5 0 16,0-9-5-16,0 2-3 0,0-1-6 0,0 3-15 15,-5-7-3-15,3 4-15 0,1 1-33 16,0 3 8-16,0-3-61 0,0 1-33 0,-6-11-40 15,1 4-43-15,1-5 26 0,-3-2 21 0,1 4 19 16,0-1-301-16,-3-7 25 0,2 2 33 16,3-7 30-16,-1 0 27 0,2-3 25 0,1 1 18 15,3-3 48-15,0 17-20 0</inkml:trace>
  <inkml:trace contextRef="#ctx0" brushRef="#br0" timeOffset="118769.3003">4359 4580 571 0,'1'0'169'0,"1"-1"3"16,0-1-10-16,-1 0-4 0,-1 1-32 0,1 1 7 16,-1-2-4-16,1 1-17 0,-1 0 14 15,0-1-21-15,0 1-24 0,-3 0-5 0,1-1-4 16,-1 1 3-16,-4 0-25 0,4 1-1 15,-3-2 16-15,-1 4-16 0,0-2-5 0,-2 0 5 16,9 0-10-16,-12 0-4 0,-5 0-8 0,-17 9-1 16,21-8 5-16,-4 3 4 0,8-1-9 15,-1 0-3-15,-4 4-3 0,4-4-2 0,-1 1-7 16,2-1-7-16,2-2 8 0,2 2-4 16,-2-1 8-16,2 0 8 0,1-1-8 0,0 0-1 15,1 1 9-15,-1 0-13 0,2-2 9 16,-1 0 10-16,2 1-7 0,-2 2-15 0,1-3 16 15,0 1-10-15,0-1 7 0,1 2-6 0,0-1 1 16,-1 0-7-16,1 0 11 0,-1 1-5 0,1-2 3 16,0 3 0-16,-1-1-2 0,0 1 3 15,2 2-1-15,0-5-4 0,0 0 1 0,0 9-2 16,0 3 19-16,0 0-17 0,-10 17 32 0,10-14-22 16,0-3 4-16,0-5 5 0,0 8-3 15,0-1-15-15,0 3 6 0,0 0 18 0,0 2 7 16,15 18-5-16,-11-19-14 0,0 2 8 0,1 2-15 15,2-2 35-15,-5 0-18 0,2 0 9 16,2-1-4-16,-1 1-7 0,-1-3 6 0,1 3-4 16,-2-3 0-16,1 0-5 0,-1-1-2 15,1 1-5-15,3 0-27 0,-6-5-1 0,0-2 38 16,0 2-4-16,-1-4-3 0,1 1-4 16,-1-3-2-16,0 0-2 0,2 0-2 0,-2-6-2 15,0 0-1-15,0 7-3 0,0-7-1 0,0 7-1 16,0-7-40-16,0 8-14 0,0-8-39 0,0 6-8 15,0-6-41-15,0 0-28 0,0 0-29 16,0 0 19-16,2 9-213 0,-1-9-48 0,-1-2-7 16,1 1 60-16,0 0 7 0,1-2 59 15,-3 3-8-15,3-3 13 0,0 2 12 0</inkml:trace>
  <inkml:trace contextRef="#ctx0" brushRef="#br0" timeOffset="123040.007">2404 7773 362 0,'-13'0'245'15,"13"12"-27"-15,-31 1-3 0,25-12-45 0,2 0-8 16,-1 1-24-16,1-2-5 0,1 1 3 0,1-1-2 16,1 1-12-16,0 1-10 0,-1-2-2 0,1 1-3 15,-1-1-3-15,2 0 25 0,3 3 0 16,-3-2 10-16,3-1 2 0,3 0-7 0,1 1-15 15,12 1 28-15,-9-2-14 0,9 0-36 16,4 0 3-16,4 0-4 0,5 0-3 0,33-10-20 16,-28 9-10-16,2-2 3 0,1 2 3 0,-20 1-12 15,11 0-19-15,7 0 0 0,3 0 15 0,1 0-13 16,4 0 7-16,1 0-7 0,2 0 8 16,1 0-17-16,0 0 17 0,2 0-19 15,1 0 11-15,0 0-3 0,2 0-5 0,0 0-5 16,2 0 4-16,57 8-1 0,-58-8-4 0,1 3-5 15,0-3 21-15,-2 1-17 0,-1-1 3 16,2 1-9-16,-4 0 1 0,3 1-1 0,-27-2 0 16,15 0-4-16,7 0-1 0,6 0 8 0,4 0-13 15,0 0 12-15,65-11-15 0,-61 7 2 0,-1 1 9 16,0 1-15-16,1-3-1 0,-1 3 8 16,-1 0 1-16,0-1-1 0,-2 3 9 0,0-2-15 15,-1 2-3-15,-4 0-8 0,-28 0 7 0,16 0 12 16,3 0-13-16,3 0 2 0,-1 0 5 15,1 0-2-15,-1 0 13 0,0 0-13 0,1 0-1 16,50-11 0-16,-48 10 2 0,3 0-8 16,0 1 10-16,2-3 1 0,2-1-2 0,0 1-9 15,2-1 12-15,2-1-9 0,-3 0 4 16,-1-2 5-16,-2-1 0 0,-5 3-10 0,1-1 3 16,-3 1-6-16,-5 1 4 0,-4-1 4 0,-1-1-1 15,-5-1-4-15,-3 4 6 0,-2-3-2 16,1 2-5-16,-3-2-4 0,-1 1-1 0,-3 2 13 15,0-3-6-15,-2 2 1 0,-1 2-15 0,1-1 9 16,1 1 8-16,-4 0-2 0,0-1-4 16,-1-1-2-16,-5 3 11 0,-1 0-4 0,1 0 0 15,-3 0 2-15,-2 0 3 0,1 1 1 0,-2 0-4 16,1 0-6-16,-1 0 3 0,1-1-1 16,-1 1-3-16,1 0 4 0,-1 0-1 0,1-1 0 15,1 1 0-15,-2 0 5 0,1 0-9 0,0 0 1 16,1 0 12-16,12-2-6 0,-5 1 11 15,-3 1-13-15,-2 0 7 0,0-3-13 0,-3 3 7 16,0 0-4-16,-2 0 9 0,3-1-4 0,-4 1 5 16,1-1 0-16,-2 1 7 0,0-1-12 15,1 0 14-15,-2 0-9 0,1 1 3 0,-2 0-9 16,2 0 13-16,0-2-7 0,-2 1-10 0,0 1 8 16,1 0 5-16,-1-1-4 0,1 1 2 15,-1 0-13-15,0 0 14 0,-1 0-5 0,0 0 1 16,0 0-8-16,0 0-4 0,1-1-14 0,-2 0-38 15,-1 1-6-15,0-1 7 0,0-1-82 0,-2 2-14 16,-2 0-33-16,2-3-32 0,-2 2-30 16,0 0 25-16,-2 1-253 0,-11-3 14 0,0-1 43 15,1-3 17-15,0 4 30 0,2-1 46 16,-1-2-11-16,2 2 45 0,-6 0-23 0,10 0 33 16</inkml:trace>
  <inkml:trace contextRef="#ctx0" brushRef="#br0" timeOffset="125471.612">4436 6671 446 0,'0'-13'256'0,"0"13"-48"0,0 0-7 0,0 0-18 15,0 0-24-15,0 0-13 0,0 0-7 16,0-13-24-16,0 13 1 0,0 0-9 0,0 0 0 16,0 0 1-16,0 0-21 0,0 0-3 0,14 0 14 15,-14 0-3-15,0 0 7 0,0 0-5 16,0 0-2-16,0 0-8 0,0 0 6 16,15 8 9-16,-14-1-24 0,-1 3-1 0,0 4 18 15,0 4-10-15,0 0-12 0,0 2-9 0,0-1-6 16,0 3 25-16,0 0-1 0,16 24-12 0,-12-22 4 15,0 0-6-15,1 0-26 0,0 1 29 16,0 1-8-16,3 1 11 0,-3-2-33 0,2-2 14 16,-1 4 1-16,0-3-28 0,0 1 4 15,-1 1 3-15,-3 0 1 0,2 1-7 0,-1 0 11 16,1 0 4-16,-2-1-23 0,1 2-10 0,-1 0 8 16,1 0 12-16,-2-3-11 0,1 4-12 15,1 1 14-15,-1 1 11 0,1-2-10 0,3-3 6 16,-1 3 5-16,3-1 13 0,-1-1-4 15,1 2 4-15,-1-4-11 0,7 4-7 0,-3 0 6 16,-2-1-1-16,3 0-2 0,-1 1-3 0,2 7-6 16,-1-7 6-16,1 4-6 0,0 1 7 15,-1 2-7-15,0-1 4 0,-3 3-14 0,2-1 9 16,2 1-11-16,-1 1-1 0,-3-1 1 0,1-2 6 16,-2 1-1-16,0-2 3 0,-2-1-1 15,1-1-4-15,-4-1 1 0,1-1 4 0,-2-1 0 16,-1 3 2-16,0-2-17 0,0-3 8 15,0-2 3-15,-1-12-4 0,0 7 4 0,0 1-8 16,0 3-3-16,0 4 11 0,0 0 1 0,0-2-11 16,0 1 7-16,0 0-15 0,10 29 18 0,-5-26-4 15,-3-3-1-15,1-2-13 0,1 1 0 16,-1-2 8-16,-1-2-9 0,1-1 9 0,-1 2-1 16,0-5 6-16,4 4-9 0,-5-3 1 15,1 1 9-15,-1 0-4 0,-1-1 2 0,0 3-3 16,2-1-5-16,-2-12-9 0,0 8 13 0,0 3-10 15,0 1 15-15,0 0-9 0,0-1 3 0,0 3 3 16,0 0-3-16,-10 23-9 0,10-36 13 16,0 4-6-16,0 5-9 0,0 1-2 15,0-4 15-15,0 3-14 0,0 0 6 0,0-4 2 16,0 1-4-16,0 1 12 0,0 0-3 0,0 1-14 16,0-1 16-16,0 3 0 0,0 1-1 15,0 0-1-15,0 0-13 0,0 2 2 0,0 0 1 16,0-2-3-16,-7 2 12 0,-1 22-9 15,8-24 2-15,0-11 3 0,0 4 1 0,0 2 0 16,0 0 3-16,0 0 3 0,0 0 4 16,0-2-13-16,0-1-1 0,0-2 8 0,0-1-10 15,0-1 3-15,0 2 2 0,8 20 6 16,-8-17-1-16,0 3 1 0,0-9-13 0,0 7 11 16,0 2 6-16,0 2-6 15,0 1 0-15,-11 20-10 0,9-22-3 0,-1 0 2 16,1-1 0-16,-1-2 18 0,3 1-8 0,-1-5-6 15,1-1 7-15,0-1-15 0,0-1 16 16,0 3-4-16,0 0-8 0,0 0 15 0,0-1 3 16,0-1-21-16,0-1 16 0,0 4-1 0,0 2-5 15,0 0-12-15,0 2 23 0,0-1-14 16,0 2-2-16,0 0 12 0,0 0-1 0,0 1-12 16,0-2 4-16,0 0 9 0,0 2-19 15,0-2 11-15,0 0 10 0,0 0-4 0,0 3-1 16,0-2-6-16,0 2 10 0,0-1-10 0,0-1 6 15,0 0-1-15,0 0-15 0,0-2 8 16,0 1 9-16,0 0-1 0,0-2-12 0,0 4 7 16,0 0-4-16,0-1-2 0,0-2 12 15,0 4-6-15,0-3-4 0,0 1 3 0,0 2 9 16,0 0 2-16,0-2-5 0,0 0-2 0,0-3 7 16,0 2-18-16,0-1 18 0,0 2-14 15,0-1 5-15,0 0-4 0,0-2 6 0,8 1 3 16,2 17-13-16,-8-16 4 0,2 2 11 0,-3-3 1 15,0 2-1-15,0 1-3 0,0-1 1 0,1 1-14 16,1-1 11-16,-3-4-10 0,0-5 14 16,0 6-4-16,0 0 4 0,0 1-14 0,0 1 5 15,0-2-9-15,0 5 8 0,0-3 12 16,0-1-11-16,0-2 7 0,-7 2 3 0,7-2-17 16,-10 21 19-16,8-17-16 0,0-5-1 15,1-1 4-15,1-2 17 0,-2 0-9 0,2-1-8 16,0 0 14-16,0-2-21 0,0-7 9 0,0 0-6 15,0 8 12-15,0-1 7 0,0-1-13 16,0-6-1-16,0 7 8 0,0 0-3 0,0-7-11 16,0 7 19-16,0-1-22 0,0-6 19 0,0 8-3 15,0-8-18-15,0 7-19 0,0-7-32 16,0 5-33-16,0-5-23 0,0 0 12 0,0 0-108 16,-4 12-98-16,3-15 27 0,0 0-265 15,-3-2 34-15,1 0 69 0,-3-8 17 0,-3 1 55 16,-5 2 5-16,4 0 38 0,2 6 29 0,1-1 13 15,4-1 8-15,0 3 31 0</inkml:trace>
  <inkml:trace contextRef="#ctx0" brushRef="#br0" timeOffset="131520.0239">6958 7599 448 0,'0'0'191'15,"0"0"-13"-15,0 0-23 0,-13 0-7 16,13 0-8-16,0 0-2 0,0 0-17 0,0 0-7 16,0 0 16-16,0 0-4 0,0 0-8 0,0 0 8 15,0 0-24-15,0 0 23 0,0 0-17 16,0 0-6-16,0 0 6 0,0 0-15 0,0 0 10 16,0 0 5-16,0 0-12 0,0 0-15 0,18-21 35 15,-4 21-21-15,8 0 1 0,7 0-21 0,3 0-8 16,3 0-7-16,38-13 41 0,-27 11-11 15,4-3-9-15,2 3 0 0,5-1-28 0,2 0 16 16,3 2-3-16,1-2-24 0,1 2-11 0,-1 1 5 16,-2-2-4-16,-2 0 0 0,-3 1-5 15,-1 0-2-15,-8 0-1 0,-2-4 0 0,-8 5-10 16,0-1-1-16,-3 0-1 0,-6 0-7 16,-2 0 3-16,-5 0 13 0,-7 0 1 0,-1 1-2 15,-4-2-1-15,-9 2-11 0,0 0-7 0,7 0-1 16,-7 0-42-16,0 0-19 0,11 2-43 0,-14-2-20 15,1 0-24-15,-2 0-38 0,2-2 16 16,-1 1-210-16,-2 1-65 0,1-3 18 0,-1 2 36 16,-3-1 33-16,-7-5-18 0,-2 0 88 15,1 3-6-15,-4-4-3 0</inkml:trace>
  <inkml:trace contextRef="#ctx0" brushRef="#br0" timeOffset="134695.6871">5007 6903 610 0,'0'-15'297'16,"-14"15"-29"-16,14-14 0 0,-16-3-19 0,14 13-27 16,0 0 1-16,0 2 24 0,-1 0-57 15,2 1-9-15,0-2-21 0,1 2-16 0,-2 0-31 16,0 3 20-16,2 2-17 0,0 4 45 0,4 14 1 16,-4-9-6-16,0 8-5 0,0 6 5 15,11 36-6-15,-6-26-5 0,3 1-13 0,1-1 2 16,-2 1-19-16,1 1-25 0,-1-3 3 15,2 0-15-15,-2-4 4 0,-2-1-10 0,1-4-17 16,-1 0 8-16,1-4-21 0,-2-1 5 0,0-3-6 16,0-6-35-16,-3-3-10 0,-1-3-45 0,0-4-49 15,0 1 10-15,0-5-154 0,-2-2-46 0,1 0 25 16,0-2-223-16,0-3-21 0,-3-7 31 16,1-4 36-16,-1 1 56 0,-2-6 26 0,1 3 32 15,0-1 5-15,-3 1 4 0,5 0 61 16</inkml:trace>
  <inkml:trace contextRef="#ctx0" brushRef="#br0" timeOffset="135283.7201">4888 7029 856 0,'-7'-14'301'0,"5"3"-19"0,2 1-12 15,0 1-21-15,0-3-33 0,14-19-24 16,-7 13 6-16,2 1-18 0,2 0-13 15,3 0-19-15,2 0 6 0,3 3 16 0,-1-1-10 16,4 3-11-16,2 1-34 0,2 2-6 16,3 2 5-16,-1 4-26 0,2 3-3 0,-16 0-6 15,29 14-9-15,-17-4-2 0,-5 2-9 0,-2 3-10 16,-3 2-8-16,-1 4 18 0,-3 0-7 16,-4-1-5-16,-4 1-2 0,-4 1-5 0,0-12 17 15,0 6-19-15,-15 21 2 0,7-18-7 16,-5 0 6-16,-1-1-11 0,-2-3-6 0,0 0 6 15,-3-4-12-15,4 3 5 0,-4-4 7 0,0-2-9 16,2-1 0-16,-1-1 1 0,3-1-8 0,-1 0 5 16,2 0-17-16,3-2 16 0,3-2-3 15,1 1-7-15,1-1-8 0,1 1 15 0,1-1-15 16,1 1 6-16,1-2 4 0,0 2-14 0,0 1 13 16,1 1-8-16,1-4-6 0,0 0 12 15,0 13 3-15,17 15 1 0,-8-12 16 0,3 0 0 16,4 1-1-16,0-3 11 0,4 0-9 15,1 1 6-15,0-1 0 0,1-3-1 16,2-1-3-16,1-3 9 0,-1-1-13 0,-3-3 14 0,1 0-13 16,-13-3 9-16,7 0-9 0,1 0-4 0,18-15 5 15,-18 7-2-15,-3-1-4 0,-1 0 3 16,-1-1-15-16,0 0 12 0,-6 3 1 0,1-7-4 16,-3 4-5-16,-1 1 3 0,-2 1-11 15,0-1 6-15,-1 3-10 0,0 6 2 0,0 0-11 16,0-9-19-16,0 3 5 0,0 6-25 15,0-8-16-15,0 8 7 0,0-8-109 0,0 8-52 16,-11-16-35-16,10 12-57 0,1 0 27 16,0 1-259-16,0 3 28 0,0 0 58 0,0-7 45 15,0 7-12-15,0-7 58 0,0 7 14 0,11-13 28 16,-8 11 32-16,3 0-24 0</inkml:trace>
  <inkml:trace contextRef="#ctx0" brushRef="#br0" timeOffset="138762.2735">5616 7236 643 0,'0'0'264'15,"0"-12"-10"-15,0 12-30 0,0 0 5 0,0 0-21 16,12-29-20-16,-12 26-1 0,-1 0 1 15,1-1-42-15,-1 2-1 0,0 0 2 0,0 0-10 16,2 0-27-16,-2 0 12 0,0 1-12 0,-1-1 9 16,0-1-28-16,2 3-2 0,0 0-10 15,-7-6 33-15,5 4-7 0,-1 1-21 0,-1 0 2 16,0 1-3-16,0-1-29 0,0 0 13 16,0 0 21-16,1 1-21 0,-2 0 7 0,1 0-2 15,4 0 1-15,0 0-11 0,0 0-2 0,-10 0-10 16,2 0 3-16,-3 10-4 0,1 2 3 15,1 0-5-15,1 2 5 0,1 0-21 0,0 1 12 16,3 1-7-16,2 0 10 0,-1 4-13 0,2 0 6 16,1-1 3-16,0-11 3 0,0 6-9 15,12 18-1-15,-4-15 6 0,-1-1-1 0,2-3-5 16,1-1 3-16,-1-2 3 0,0-2 0 0,5-4 0 16,-3 2-9-16,0-5 7 0,-11-1-15 15,13 0-5-15,15-12 16 0,-14 2-2 0,1-4-24 16,-1 0 11-16,0-2-8 0,-3-2 10 15,-2-3-13-15,-1-1 14 0,-1-1-11 16,-3 3-6-16,-1 1-3 0,-2-4-5 0,-1 12 6 16,0-2 1-16,0-2-1 0,-17-11 7 0,7 13-11 15,0 2 14-15,-4 1-19 0,0 2 10 16,-2 1-12-16,3 2-19 0,-4 3 0 0,2 1-6 16,4-1-6-16,2 2-17 0,-4 0-5 0,-15 13-8 15,12-6-23-15,4-2-16 0,0 4 9 16,2 1-66-16,1-2-3 0,5-4-20 0,-1 3-21 15,2 1-31-15,1-1-41 0,2-7 25 0,0 0-225 16,0 7 20-16,0-7 51 0,13 10 15 0,-7-10 39 16,0 0-3-16,13-3 43 0,-9 3 56 15,24-11-19-15</inkml:trace>
  <inkml:trace contextRef="#ctx0" brushRef="#br0" timeOffset="139351.4434">6047 6853 750 0,'-2'-7'305'0,"1"2"-18"16,0-1-3-16,1 2-24 0,0-2 11 0,0 2-34 15,0 0 18-15,0 1-4 0,0-1-9 16,0 1-18-16,-1 0-1 0,1 3-33 0,0 0-1 16,0 0-8-16,0 0-16 0,0 0-17 15,0-6-19-15,0 6-3 0,0 0-12 0,0 0-3 16,0-7 8-16,0 9-10 0,1 1 1 0,0 1 19 16,1 1-16-16,3 8 0 0,-3 1 5 15,2 3-17-15,-1 4-1 0,-2-3-9 0,1 6 0 16,0-2-1-16,-2-10-21 0,0 7 5 15,0 1-9-15,0 4-5 0,0-1 9 0,0 2 1 16,9 24-13-16,-9-38-2 0,0 6 10 16,0 4-26-16,10 23 15 0,-5-21-2 0,-1 2 8 15,0-2-11-15,1-2-9 0,-1 1-10 0,-2 1 9 16,-1-1-20-16,1-1 17 0,0-1-5 16,-2-4 1-16,3 1-5 0,0-4-6 0,-2-4 5 15,1-2-4-15,-1 2 2 0,1-4 1 0,0 1 0 16,0-4-3-16,2 3-8 0,0-3-5 0,1 0 22 15,2 1-18-15,-2-3 0 0,2 0 8 16,12 4-15-16,-13-4 3 0,3 0 7 0,1 0-8 16,4 0-17-16,17-11-14 0,-15 6 3 0,0 0-21 15,-2-3-36-15,0-1-32 0,-2 2-4 0,0-2-39 16,1 0-28-16,-3-2-46 0,0 6 20 16,-4-1-93-16,-3 0-35 0,-1 1-54 0,-1 0 35 15,0 0-226-15,-1 5 40 0,0 0 33 0,0 0 60 16,0-7 32-16,-21-8-4 0,9 6 49 0,-1-1 37 15,-1 3-15-15,1 2 77 0,-2-1-7 16</inkml:trace>
  <inkml:trace contextRef="#ctx0" brushRef="#br0" timeOffset="139596.0952">5971 7231 947 0,'-8'0'372'0,"2"1"-51"15,2-2 62-15,0 1-35 0,0-1-15 16,0 0-43-16,2 0-20 0,1 1-25 0,2 0-24 16,2-1-16-16,1-2-28 0,2 3-8 0,12-4-22 15,1 0-17-15,3 1-6 0,0-1-41 16,-1 2-31-16,3-3-41 0,-1 5 0 0,0-5-114 16,-6 1-52-16,5 1-61 0,2 0 23 0,-4-2-237 15,-1 1-68-15,-1 0 64 0,-7-1 18 0,-2 2 27 16,1 2 42-16,-3 0 28 0,-1 0 28 15,-1 1 7-15,1 0 0 0</inkml:trace>
  <inkml:trace contextRef="#ctx0" brushRef="#br0" timeOffset="140771.2581">6755 7016 821 0,'-14'0'327'16,"14"0"-9"-16,0 0-18 0,0 0-22 0,-13 0-33 15,13 0 15-15,-21-3-13 0,20 15 0 16,-3 10-20-16,2 2-3 0,2 4-5 0,-1 2-10 16,1-14-16-16,0 7-26 0,12 30-3 0,-3-27-22 15,0-1-11-15,-1-1-8 0,0 1-8 16,4-4-18-16,-1-1-7 0,2-4-13 0,0-3 2 16,0-4-7-16,3 0-7 0,-1-5-16 15,4-2-8-15,-19-2-2 0,14 0-6 0,12-13-14 16,-11 6-4-16,-3-6-3 0,-1-3-7 15,-1 3-7-15,-1-6 8 0,-2 1-13 0,0-1 3 16,-4 0-4-16,-2 0 2 0,3 0 3 16,-2 3-4-16,-2 5 3 0,0 0 6 0,2 1-2 15,-2 2-8-15,0 8-1 0,0 0-12 0,0 0 21 16,-5-9-4-16,3 13 13 0,0 0 4 0,-4 12 1 16,4-5 3-16,1 6 7 0,1-4 10 0,0-6-7 15,0 3 5-15,13 15-10 0,-5-8-4 16,2-3-4-16,4-2 9 0,-1-3 2 15,6-1-10-15,-1-2-3 0,3-3 13 0,0-3-3 16,-12 0-12-16,7 0-3 0,18-11 14 0,-18 3-15 16,1-4 14-16,-3-2-6 0,-1-1-12 0,-3-2 4 15,-1-1-12-15,-1-3-6 0,-2 2 2 16,-2-2-1-16,-3 0-16 0,0 1 7 16,-1 10-12-16,0-5 8 0,-12-14-14 0,1 17 5 15,2-2-22-15,-7 7-4 0,2-3-31 0,-7 7-1 16,11 3 8-16,-4 0-62 0,-3 0 1 0,-14 11-24 15,18-5-46-15,2 0-47 0,5 1 27 16,2-3-220-16,5 2-28 0,-1 0 39 0,0-6 15 16,0 0 72-16,11 10-15 0,5-3 41 15,0-1 23-15,4-2 30 0,2 1-6 0</inkml:trace>
  <inkml:trace contextRef="#ctx0" brushRef="#br0" timeOffset="141099.6275">7390 7117 1148 0,'-3'3'411'0,"0"1"-14"0,-4 9-30 0,-1 2-27 16,1 2-11-16,1 2-33 0,3 0-31 15,3-9-26-15,0 5-17 0,0 2-28 0,0 1-24 16,15 17-10-16,-8-22-7 0,-2 0-20 0,6-2-4 16,3-4-23-16,-1-2-2 0,0-3-18 15,0-2-15-15,-4 0 6 0,18-11-13 0,-9 3-16 16,-6-5 6-16,5-1-5 0,-4-5-1 15,1 1-10-15,-5-2-10 0,-2 1-6 0,-1 0-5 16,-2-1-14-16,-4 2-3 0,0 9-7 16,0-3-14-16,-19-17-6 0,7 17-11 0,-5 6-10 15,-3-1-13-15,0 4-19 0,-2 0 7 0,0 2-43 16,13 1-21-16,-6 0-38 0,-18 11-9 16,21-10-32-16,3 2-23 0,3 1 22 0,1-2-143 15,2 0-100-15,2 0 22 0,0-1 26 0,3 1 48 16,0-1 14-16,5 0 9 0,-2 1 35 15,3-2 8-15,13 5 11 0</inkml:trace>
  <inkml:trace contextRef="#ctx0" brushRef="#br0" timeOffset="141474.1172">7648 7139 981 0,'0'-5'413'15,"1"2"-41"-15,2-1-38 0,0 1-31 0,2 2-43 16,2 0-9-16,0 0-18 0,11 5-17 0,0 3-10 16,1 3-6-16,-2 2-16 0,0 2-7 15,-1 5-12-15,-2 3 2 0,-3-2-24 0,-2 0-15 16,0 1 9-16,-4-6-6 0,-2 3-11 0,-1-1-17 16,-2-17 24-16,0 11-19 0,0-2 13 15,0-1-10-15,-11 4 6 0,5-11 4 0,2 1-21 16,0-2-22-16,-1-2 12 0,1-2 7 0,-3-8-32 15,0-1 6-15,2-4-12 0,3-2-13 16,1 0-2-16,1 9-6 0,0-7-31 16,15-18 10-16,-3 15-26 0,-1 0-12 0,3 2-16 15,-1 3 8-15,4 1-21 0,-2 1-27 0,-1 4-25 16,-1 1-33-16,0 3 13 0,1 1-125 16,-4 1-41-16,2 3-47 0,-12 0 28 0,14 0-250 15,16 13 41-15,-11-8 35 0,-4 2 37 16,2-1 38-16,3 2 14 0,-1 1 66 0,4 0 1 15,4-2 1-15,-1 2 60 0,-1-1-12 0</inkml:trace>
  <inkml:trace contextRef="#ctx0" brushRef="#br0" timeOffset="141981.4971">8305 7156 843 0,'-8'-14'411'0,"-1"4"28"0,-2 0-46 0,0 2-15 15,-2 1-36-15,0 3-7 0,1 1-33 16,2 3-24-16,10 0-25 0,-14 0-27 0,-16 11-24 15,17 2-19-15,1 2 6 0,0 2-32 16,6 1-1-16,-2 5-27 0,1-1 2 0,2 2-16 16,2-2-1-16,2 2-33 0,1 0 4 0,0-17-13 15,0 6 0-15,15 16-18 0,-6-17 1 16,0-3-27-16,0-3-27 0,1-5-28 16,-10-1-10-16,11 0-20 0,18-16-20 0,-12 5-11 15,-5-2-19-15,4-5 13 0,-4-4-68 0,-1 1-1 16,-1-3-18-16,0-3 0 0,-3-4-6 15,2-1 10-15,-4 1 8 0,-1 0 9 0,-1-3 9 16,-1 3 27-16,0-1 18 0,-2 15 36 0,0-5 25 16,-10-30 5-16,2 24 35 0,-1 2 12 15,0 1 38-15,1 1 15 0,-3 0-5 0,2 0 32 16,1 4 2-16,-3 4 29 0,5 1 12 0,1 3 0 16,0 0-16-16,2 5-11 0,2 4-9 15,1 3 23-15,0 0 15 0,1 10 8 0,4 5 11 16,-1 6-14-16,2 5 25 0,1 1-12 0,3 2 4 15,-3 7-14-15,4 1 3 0,-4 5 17 0,-1-1-25 16,1 1-24-16,0 0 3 0,-1-1-5 16,0-2-9-16,0-2-29 0,-3-2-7 0,3-2-22 15,0-3-5-15,2 0-68 0,-2-5-24 0,3-2-42 16,-1-6-35-16,4-4-53 0,0-5 18 16,-2-4-183-16,3-3 32 0,-13-1-285 15,9 0 10-15,0 0 58 0,3 0 46 0,13-16 48 16,-11 10-2-16,3-2 78 0,-2 2 2 0,9-4 46 15,2 8 18-15,6-3 10 0,-1-1-33 16,3 1 50-16</inkml:trace>
  <inkml:trace contextRef="#ctx0" brushRef="#br0" timeOffset="142568.0488">9123 6783 623 0,'0'-5'423'15,"0"1"-56"-15,1-2-25 0,-2 1-45 16,1-1 7-16,-2 2 4 0,2 0-26 0,-1-3-21 15,0 5-34-15,-2-3-18 0,3 5-15 0,-6-4-7 16,2 3-13-16,-1 0-8 0,-2 2-2 16,0 1-1-16,-6 6-3 0,-2 2-17 0,0 4 19 15,0 3-11-15,4 1-6 0,-4 3 9 16,2-1-27-16,2 1 0 0,0 1-10 0,0 4-1 16,0 0-12-16,0 2 2 0,2 2-2 0,2 0-20 15,3-2 1-15,2 5-9 0,-1-2-14 16,3-15 5-16,0 6 0 0,11 31-12 0,-2-27-22 15,-1-2 15-15,6-2-4 0,5 0-62 16,-1 0-14-16,2-4-49 0,-1-2-35 0,3-3-22 16,2-5-48-16,4 1 18 0,-2-3-117 0,0-3-35 15,-14-3-71-15,8 0 35 0,1 0-220 16,4 0 69-16,25-16 11 0,-23 7 30 0,-5 2 58 16,1-2 39-16,0 3 21 0,0 0 13 15,-2-4 35-15,2 3 32 0,4-2 20 0</inkml:trace>
  <inkml:trace contextRef="#ctx0" brushRef="#br0" timeOffset="143112.5313">9452 6829 804 0,'-1'-4'414'0,"0"1"-65"16,0-1 30-16,0 1-29 0,1 1-48 0,0 0-9 16,0 1-13-16,1-1-14 0,1 2-1 15,1 1-19-15,2 1 5 0,8 4-10 16,0 5-28-16,3 3-5 0,-1 3-11 0,4 2-11 15,-2-1-11-15,-1 3-7 0,2 2-18 0,0 2-13 16,1 1-11-16,-1 1-18 0,-1-2-16 16,-1 2 0-16,-3-4-26 0,2 1-6 0,-4-3-6 15,2 0 0-15,-1-2-36 0,-3-2-18 16,0-2-29-16,-2-3-22 0,-2-5-12 0,0-3-45 16,-4-3-33-16,2 0 14 0,-3-1-111 0,-2-7-52 15,3 3-46-15,-2-4 29 0,-3-6-260 16,4 0 24-16,0 5 72 0,-10-17 34 0,3 9 2 15,0-4 69-15,1 6 8 0,1-3 26 0,-3 0 32 16,0 3 9-16,2-1 10 0</inkml:trace>
  <inkml:trace contextRef="#ctx0" brushRef="#br0" timeOffset="143396.7928">9724 6844 578 0,'4'-5'420'0,"0"0"-71"16,-2 3 47-16,0-1-36 0,-1 2-16 0,1-1-38 15,-1 0-25-15,-1 0-23 0,0 0-24 0,0 0-20 16,0 4-13-16,-2 0-6 0,0 1-8 16,-7 9 2-16,-1 3 3 0,-1 2-1 15,-1 3-18-15,-3 0-4 0,0 2-21 0,0-1-24 16,-1 5 4-16,0-1-14 0,1-3-23 0,-4 3 11 16,3-4-28-16,1-3 1 0,1 3-23 0,1 0-17 15,-2-3-38-15,4-1-29 0,1-1-53 16,-1-3-31-16,6-4 12 0,1-1-112 0,2-3-37 15,2-1-43-15,0-4 25 0,0 0-276 16,0 0 30-16,15 0 62 0,2-3 26 0,-4 0 36 16,4-2 16-16,0 1 55 0,1-2-31 0,0 1 75 15,-2 2-41-15,4 0 70 0</inkml:trace>
  <inkml:trace contextRef="#ctx0" brushRef="#br0" timeOffset="143710.1179">9920 7081 1085 0,'2'-4'377'0,"0"1"21"0,1 0-31 16,-3 1-12-16,2 1-31 0,0 0-23 0,0 1-14 16,-1 0-11-16,1 2-16 0,0 0-5 0,0 1-12 15,1 3-5-15,-1 0 6 0,1 11-25 16,-1 0-2-16,0 1-15 0,0 4-32 0,-1-1 2 15,-1-3-35-15,0 1-2 0,0-1-9 0,4 2-13 16,-4-13-24-16,0 3 6 0,0 0-14 0,0-1-9 16,0 1-83-16,0-4-37 0,0 1-35 15,0-7-28-15,0 6-30 0,0-6 14 0,0 0-138 16,0 0-42-16,8 10-60 0,-6-13 34 0,2 0-255 16,-2 1 63-16,0-4 59 0,5-6 28 15,-2-4 22-15,1 6 1 0,-3 1 65 0,7-4 28 16,-8 3 26-16,2 1 31 0,-2 0-24 15</inkml:trace>
  <inkml:trace contextRef="#ctx0" brushRef="#br0" timeOffset="144171.025">9927 6624 687 0,'-3'-3'419'0,"1"1"-37"0,0 2-50 0,-1-2 14 15,2 1-29-15,-1-1-17 0,2 2-16 16,1 0 2-16,2 0-19 0,3 1-4 0,14 1 6 16,1 3-23-16,3 4-19 0,0 0 1 15,2 1-25-15,0 7-22 0,1 3-8 0,1 6-6 16,1 3-19-16,-1 6-14 0,0 1-17 16,-1 4-11-16,-2 4 13 0,0 0-9 0,-4 0-8 15,-4 4-6-15,-4-1-11 0,-5-1-2 0,-6-1-9 16,-2-26-6-16,0 12-26 0,-12 37 3 15,0-32-5-15,0-1-75 0,-5-3-26 16,-6-4-74-16,-1-2-79 0,-3-5 20 0,-2-3-207 16,-1-4 38-16,0-1-252 0,0-1 47 0,1-5 23 15,0 0 79-15,1-1 11 0,-1-4 37 0,7 2 45 16,-2 3 42-16,10-2 2 0,-2 0 33 0,7-1 32 16,2 1-61-16</inkml:trace>
  <inkml:trace contextRef="#ctx0" brushRef="#br0" timeOffset="144312.4008">9906 7589 1122 0,'7'-1'476'0,"-2"1"-54"0,2-1-68 16,-1 0-29-16,0 0-55 0,0-1-89 15,-1 1-21-15,0-2-162 0,-1 2-96 0,2-2 9 16,-4 2-313-16,-2 0-9 0,-2 0 40 16,0 0 31-16,-3 0 17 0,-17 1 21 0,9 0 36 15,-11 0-27-15</inkml:trace>
  <inkml:trace contextRef="#ctx0" brushRef="#br0" timeOffset="145496.0558">7470 7507 506 0,'0'0'310'0,"1"0"-45"0,1 0-12 15,-3 0-23-15,1 1-24 0,1 1-18 0,-1-1 12 16,1 0-2-16,-1 1-23 0,2-1 6 16,2 0-28-16,0 0 12 0,1-1-17 0,1 0-10 15,13 3 27-15,-11-3-4 0,5 0-5 16,4 0-27-16,1 0-5 0,1 0-25 0,0 0 4 15,19 8-6-15,-18-5-18 0,-1-2 4 0,2 0-12 16,0 2-2-16,0 0 5 0,1-2-12 16,1 2 4-16,-2-1-5 0,4-1-6 0,0-1 3 15,4 1 10-15,0-1-20 0,1 0 26 0,0 0-17 16,2 0 1-16,-1 1-10 0,0-1 8 0,-14 0-4 16,5 0-9-16,5 0-4 0,0 0-6 15,0 0-15-15,2 0 15 0,-2 0-3 0,0 0-12 16,-2 0-4-16,-1 0 1 0,0 0 8 15,0 0-9-15,0 0-14 0,1 0 9 0,-1 0 2 16,1 0 1-16,3 0 1 0,-1 0-6 0,1 0 4 16,2 0 2-16,0 0-5 0,1 0 1 15,1 0-8-15,1 0-3 0,-1 0 10 0,1 0 3 16,0 0-19-16,2 0 18 0,1 0-16 0,-2 0 16 16,0 0-5-16,0 0 0 0,-1 0 2 0,0 0-7 15,0 0 7-15,-1 0-9 0,30-8 0 0,-31 8 7 16,0-1-10-16,-3-2 4 0,1 3-5 15,-2-1 5-15,-1-1 7 0,-1 0-6 0,0 2 4 16,-3-3-2-16,3 2 0 0,0-2-10 16,-1 0 18-16,1 2-14 0,-1 0 6 0,0-1 0 15,1 2 3-15,1-1-12 0,-1-1-1 16,0 0 6-16,-1 2 6 0,0-1 5 0,0 1-5 0,1-1 1 16,-3-1 0-16,1-2 2 0,0 4-7 15,-2-1 3-15,0 1-2 0,-1-2-5 0,1 0 9 16,0 0-6-16,2 0 5 0,-2-1-17 0,2 3 18 15,-1-2-14-15,1-1 11 0,-1 0 2 16,1 1-14-16,-3 1 3 0,4-5-1 0,-2 4 6 16,-2-1 8-16,1 0-12 0,1 1 15 0,0-2 0 15,-2 1-3-15,2 0-9 0,-3 0 7 16,-1 0-11-16,0-1 0 0,0 1 1 0,-5 1 11 16,3-1-6-16,-4 1-11 0,2-4 4 0,-2 4 15 15,-1 0-11-15,-2 1 10 0,0-1-14 16,0 1 2-16,8 0 5 0,-2-2 7 15,-3 3-15-15,0-2 5 0,-3 2 10 0,-2-1 3 16,0 0 11-16,0 1 4 0,-1-1-13 0,-2-1 9 16,0 1 16-16,0 0-15 0,0 1 4 15,0-1 17-15,0 1-21 0,-2-1 17 0,-2 1-29 16,0 0 16-16,0 0-19 0,0 0 15 16,0 0-31-16,7 0-11 0,-7 0-42 0,0 0-41 15,0 0 9-15,0 0-155 0,10-6-90 0,-13 4 32 16,1 0-274-16,-1-1 48 0,0 0 49 15,0 2 36-15,2-2 24 0,-2 0 21 0,4 1 61 16,-2 0 10-16,2 2 22 0,1-1 16 16,0 1 11-16</inkml:trace>
  <inkml:trace contextRef="#ctx0" brushRef="#br0" timeOffset="145647.9523">10621 7382 862 0,'2'0'496'0,"-1"0"-44"0,0-1-26 15,-1 1-41-15,2-1-30 0,0 0-35 16,-1 1-50-16,0-1-13 0,0 0-64 0,-1 1-57 15,1-3-66-15,0 3-8 0,-1 0-198 16,-1 0-66-16,0-2 17 0,-1 1-274 0,-1 1 13 16,-1 0 45-16,0 0 32 0,-2-2 39 0,-2 0 5 15,-8-1 16-15,-2-3 30 0,-1 4 9 16</inkml:trace>
  <inkml:trace contextRef="#ctx0" brushRef="#br0" timeOffset="157360.0613">13262 4393 634 0,'0'0'325'0,"0"0"-52"0,13-12-35 16,-13 12 6-16,0 0 15 0,0 0-14 15,0 0-30-15,0 0 20 0,19 18 2 0,-15 4-5 16,3 5 11-16,-2 0-12 0,4 5 6 0,0 2-15 15,-2 5-7-15,3 4-20 0,-2 2 7 16,0 4-33-16,-1 1-21 0,-2 3-1 0,1-2-12 16,-3-3-5-16,-1-5-24 0,-1-2-13 15,0-8-14-15,-1-1-11 0,0 0 4 0,0-5-4 16,0-4-13-16,0-5-10 0,0-8-52 0,0-10-77 16,0 0-51-16,-2 6 14 0,2-11-144 15,-2-4-58-15,2-9 29 0,0 7-249 0,0-9 30 16,0-1 43-16,0-4 26 0,0-1 23 0,0-1 46 15,0-2 10-15,-12-29 29 0,12 29 23 16,-2 2 44-16,2 1-19 0</inkml:trace>
  <inkml:trace contextRef="#ctx0" brushRef="#br0" timeOffset="157804.2416">13279 4651 491 0,'-9'-11'419'15,"0"1"-60"-15,2 2-27 0,-2-5-25 0,4 0-39 16,-1-3-5-16,4-1-13 0,0 4-17 0,2 6-13 15,0-6-29-15,12-18-8 0,0 12-11 16,1 0-18-16,6 1 2 0,-2 4-28 0,4-1 4 16,3 4-19-16,2 0 0 0,0 4-5 0,8 3-10 15,-1 2-20-15,-17 2 0 0,30 12-17 0,-18 0 0 16,1 2-16-16,-2 3 13 0,0 3-3 16,-3 1-9-16,-1-1-13 0,-5 1 4 0,-2 1-9 15,-5 0 2-15,-1 2-6 0,-3 0 1 0,-7-1 0 16,0-12 2-16,-11 22-3 0,1-13 0 15,-3 0-4-15,-5-3 1 0,0-3-2 16,-4 3-8-16,-1-2 4 0,-2 2 1 0,2-3-13 16,1-2 11-16,-3 0-6 0,3 3-5 0,4-5 7 15,2 2-10-15,4-3 2 0,1-1 2 16,3 1 5-16,3-3 8 0,2 1 7 0,1 0 29 16,2-7 10-16,0 12-9 0,18 17-4 0,-7-12 9 15,0 2 2-15,4 1-14 0,0 1 11 16,1-1-8-16,-1-2 6 0,1 1-26 0,0-1-6 15,2-1-17-15,1 0-31 0,-4-3-38 16,1-1-40-16,-1-4-50 0,0-6 14 0,-1-1-132 16,-4-2-50-16,8 0 28 0,21-14-231 0,-15 4 5 15,-2-5 30-15,-3-1 53 0,1 0 0 16,-5-2 50-16,5 0 44 0,-4-3 17 16,-1 3-7-16,1 0 30 0,-2 1 26 0</inkml:trace>
  <inkml:trace contextRef="#ctx0" brushRef="#br0" timeOffset="158102.5956">13977 4927 905 0,'0'0'377'16,"0"1"-54"-16,0 1 68 0,0 2-27 0,-4 3-17 16,1 11-11-16,3-10-12 0,-4 21-19 0,1-8-35 15,2 0-6-15,1-10-44 0,0 3-9 0,0 4-18 16,18 20-10-16,-7-21-31 0,-2-3 10 16,5-1-13-16,-1-3-25 0,3-4 0 15,-1-1-19-15,-4-4-5 0,-2-1-17 0,16-10-25 16,-9 3 1-16,0-3-17 0,-3-1 4 0,-2-7-20 15,3 0-23-15,-6-1-8 0,1 2 1 16,-1-9-22-16,-3 6 0 0,-2-2-12 0,-2 3-1 16,-1 10 5-16,0-5-11 0,-17-14-6 15,2 16-10-15,-3 3-5 0,-1 6-19 0,-4-1 0 16,12 4-3-16,-8 0 9 0,-19 12-78 16,16-5-2-16,5-2-11 0,2 3-45 0,2-3-49 15,5-1-18-15,5 1 26 0,2-3-232 0,1-2-3 16,0 0 69-16,0 0 28 0,16 4 17 0,4-4 28 15,1 1-1-15,-7-1 48 0,7 0 11 16</inkml:trace>
  <inkml:trace contextRef="#ctx0" brushRef="#br0" timeOffset="158421.9408">14480 4647 905 0,'3'-13'498'0,"-3"3"-33"0,2 2-28 15,-2 0-39-15,2 1-25 0,-4 4-6 16,2 3-50-16,0 0-17 0,0 0-48 0,0 0-14 16,2-11-22-16,-2 15 4 0,2 1-2 15,1 12-21-15,4 3 18 0,-2 6-23 0,-1 3-7 16,0 3-14-16,-2-2 5 0,1 3-11 0,-3-14-10 16,0 9-13-16,0 5-21 0,0 2-11 0,0-1-4 15,0-1-9-15,0 1-13 0,0-2-17 0,12 28 8 16,-6-35-15-16,2-5-10 0,1-3-31 15,3-6-61-15,6-5 4 0,4-4-84 0,-11-2-75 16,9 0 22-16,26-14-190 0,-24 4-70 16,1-2 37-16,-1-3-268 0,-1 3 61 0,-6-4 52 15,-2 2 61-15,-3-1 32 0,1 1 28 16,-7 5 48-16,-2-3 12 0,-2 12 36 0,0-7 28 16,0-2 18-16,-17-12 15 0</inkml:trace>
  <inkml:trace contextRef="#ctx0" brushRef="#br0" timeOffset="158583.8763">14654 4913 1226 0,'2'0'503'16,"0"-2"-59"-16,5 2-48 0,15-2-49 15,-11 2-40-15,10 0-30 0,26-8-30 0,-16 3-44 16,-1 5-58-16,-4 0-81 0,2 0-6 0,-6-2-204 16,1 2 15-16,-12 0-340 0,-11 0 0 0,0 0 57 15,6 2 42-15,-12 1 7 0,-13-2 26 16,-4 2 19-16,9-3 29 0,-11 0 4 0</inkml:trace>
  <inkml:trace contextRef="#ctx0" brushRef="#br0" timeOffset="159237.1085">12600 5054 1001 0,'1'-5'439'16,"0"2"-50"-16,0-1-31 0,2 2 2 0,0 1-22 15,3 2-12-15,0 3-14 0,9 4-16 16,1 4-24-16,-2 4-21 0,3 3-18 0,-1 0-27 15,0 1 0-15,-1-2-32 0,1 2-26 0,-3 0 2 16,2-5-17-16,-4 2-28 0,2-3-29 16,-4-2-26-16,1-2-39 0,-3-3-34 0,-3-4-26 15,0-1-36-15,0-1 8 0,-4-1-88 0,0 0-31 16,0 0-22-16,12-13-5 0,-10 8-1 0,-1-2-10 16,1-12 7-16,0-1 13 0,-2 9 14 15,0-5 24-15,0-3 23 0,0 0 54 0,-12-20 46 16,9 19 51-16,-1 2 37 0,1 6 41 15,2 3 9-15,-1 4-8 0,1 0 41 0,-2 2 21 16,-1 2 18-16,1 1 4 0,0 0-2 0,-1 5 5 16,-8 6-11-16,1 7-1 0,-2 4-15 15,-2 0 4-15,3-2-21 0,-1 1 2 0,-1 1-24 16,3 0-2-16,-2 0-36 0,3-3-42 16,0-2-41-16,1-3-44 0,6-5 6 0,-1-1-134 15,0-5-77-15,1-3 25 0,3 0-291 16,0 0 18-16,0-7 62 0,1 2 5 0,1 0 59 15,-3 0 31-15,2-15 32 0,-1 12 37 0,-12-13 3 16,6 12-5-16,0 1 6 0</inkml:trace>
  <inkml:trace contextRef="#ctx0" brushRef="#br0" timeOffset="159420.625">12557 5196 592 0,'-4'2'456'0,"-1"-1"-45"0,2 1-15 15,1 0-32-15,-1-1-12 0,4-1-13 0,0 1-18 16,3-1-22-16,3-1-31 0,0 1-42 15,14-3-23-15,-9 3-13 0,27-9-27 0,-10 4-34 16,2 0-57-16,-2 0-55 0,1 0-2 16,3 1-153-16,-3-2-67 0,0 0 23 0,2 3-317 15,2-2 17-15,-1 2 46 0,-2-4 27 0,3 4 37 16,1-1-4-16,-1-1 30 0,1 3-1 0,1-2 73 16,4 0-8-16</inkml:trace>
  <inkml:trace contextRef="#ctx0" brushRef="#br0" timeOffset="160297.3191">15180 4892 544 0,'2'-3'444'0,"0"0"-60"16,-4 3-50-16,2 3 34 0,-3 2-3 15,-1 10-15-15,2 4-10 0,0 6-10 0,-5 1-36 16,2 3-13-16,5 1-19 0,-2 1-15 0,-1-1-33 16,3-16-26-16,0 8-15 0,12 22 6 15,-3-22-27-15,2-4 3 0,1-4-23 0,1-4-16 16,3-5-3-16,-1-4-11 0,-8-1-12 0,9 0 12 15,15-21-24-15,-13 4-27 0,0 2-4 16,-2-2-8-16,0-2 3 0,-2-2-13 16,-1 1 8-16,0 0-12 0,-3 1 5 0,-2 2-5 15,-3 2-1-15,-1 3-7 0,-2 3-8 0,-2 9 2 16,0 0-13-16,0-7-6 0,0 7 6 16,0 0 3-16,-13-10 18 0,11 12 12 0,-2 1-1 15,1 2-5-15,-4 9-3 0,2-2 15 16,-1 5 21-16,6-3-4 0,-2-2-8 0,2-3-13 15,0 4 30-15,13 17-12 0,-6-15-8 0,6-1-8 16,2-2 8-16,2-5-17 0,5-2-4 0,-1-3 15 16,-8-2-19-16,6 0 8 0,25-15 9 15,-19 4-12-15,-2-2-14 0,0 1-5 0,-4-2 15 16,1-5-2-16,-4 2-4 0,-2 0-23 16,-3 0 12-16,-1-3-6 0,-2 2-7 0,-4 2-4 15,-4 9-4-15,0-1-1 0,-14-9 2 16,1 8-45-16,-1 5-15 0,-3-1-10 0,1 2-31 15,0 2-21-15,2 0-18 0,6 1-56 16,-5 0 21-16,-17 12-190 0,18-9 36 0,-3 1-291 16,7 1 49-16,2 0 57 0,6-2 37 15,2 1 24-15,12 3 56 0,9 1 30 0,3 1 26 16,3-3 25-16,1 1 15 0,4-1 9 16,-2-1 45-16</inkml:trace>
  <inkml:trace contextRef="#ctx0" brushRef="#br0" timeOffset="160601.174">15957 5013 784 0,'3'-7'486'0,"-1"3"-38"0,0 0-33 0,-2 1-21 16,-2 2-46-16,0 0 2 0,-1 3-1 16,-1-1-36-16,-1 3-7 0,-2 8-17 0,-1 3-27 15,-1 2-30-15,5 0-25 0,-2 3-21 0,4-2-20 16,2 4-17-16,0-13 8 0,0 6 1 0,18 17-26 16,-7-15 4-16,-2-4-9 0,7-2-12 15,-3-1-14-15,6-7-17 0,1-1 6 0,-11-2-20 16,4 0-9-16,24-11 18 0,-22 2-36 0,3-2-1 15,-1-5-15-15,-3 2 14 0,0-3-33 0,-2 0-2 16,-4 0-1-16,1 0-32 0,-7 0-6 16,-2 3-1-16,0 7-9 0,-13-13-28 15,-1 8-2-15,-3 2-24 0,-6 3-28 0,-2 2-16 16,0 3-18-16,14 2 14 0,-7 0-103 0,0 0-30 16,0 0-32-16,3 0-25 0,1 0 28 15,3 0-225-15,4 0 3 0,7 0 35 16,-9 7 74-16,9-7 13 0,5-1 11 0,1-2 54 15,1 2 25-15,12-1 19 0,-9 2-4 0,22-4 20 16</inkml:trace>
  <inkml:trace contextRef="#ctx0" brushRef="#br0" timeOffset="160921.0239">16127 4984 513 0,'10'-2'416'15,"-1"1"-3"-15,-1 0 9 0,-1-1-22 0,1 0-30 16,-2 4-20-16,-6-2-11 0,9 0-8 0,16 13-27 16,-10-2-36-16,1 0-1 0,-1 3-42 15,2 0-7-15,-1 3-23 0,-1 0-20 0,-1 3-25 16,-1-3-3-16,0 0-10 0,-3 2-30 0,-4-4 8 15,-1 0-5-15,-3-4-19 0,0-2 1 16,-2-3-11-16,0-6-7 0,0 0 25 0,0 0-22 16,-6 10 1-16,3-10-8 0,1-1-7 0,-2-1-9 15,1-2-12-15,-10-7 27 0,8 1-33 16,1 2-2-16,2 0-4 0,-1-2-1 0,1 3 14 16,2-1-5-16,0-1-4 0,0 1-14 0,0-1-12 15,0-3-2-15,16-8 0 0,-8 10-1 16,2-1 16-16,1 3-21 0,1 0 1 0,3-2-54 15,1 6-36-15,-3-3-22 0,4 5-45 0,-7-3-36 16,8 3 18-16,2-1-121 0,3-3-44 0,0 5-43 16,1-1 35-16,3 2-230 0,-13 0 39 15,7 0 42-15,2 0 35 0,0 0 35 0,26 13 4 16,-26-5 51-16,-3-5 3 0,3 3 28 16,-6 1 28-16,-5-4 42 0</inkml:trace>
  <inkml:trace contextRef="#ctx0" brushRef="#br0" timeOffset="161419.3493">16880 5071 359 0,'3'0'585'0,"-1"0"-73"16,2-1-34-16,-1-3-36 0,0 1-32 16,-2 1-29-16,0-1-20 0,-1-1-50 0,-1 1-20 15,1 1-31-15,-1-1-34 0,-2-2-11 0,0 2-9 16,-3 2-42-16,-1 0-7 0,3 2-31 16,-14 4-19-16,11-5-4 0,-18 12 2 0,10 0-6 15,-2 3-8-15,2 3 8 0,1 0-4 16,1 3-11-16,3-1-8 0,2-1-7 0,4 0 22 15,3-2-4-15,1-11-10 0,0 4-8 0,17 15-12 16,-6-18-11-16,4 1 7 0,1-3-4 0,5-3-70 16,-11-2-12-16,6 0-17 0,25-11-19 15,-18 0-32-15,-4 2-10 0,1-4-13 0,-2-3-4 16,-2-1-31-16,-3-3 17 0,-1-3-38 16,-5 0-25-16,-1-1 14 0,-3-3-11 15,-3 13 17-15,0-8 13 0,0-4 5 0,0-2 40 16,-16-27 14-16,8 26 22 0,2 1 52 0,4 1 5 15,-2-5 3-15,-3 6 76 0,1-1 40 0,3 5 26 16,-4 3 25-16,5 4 17 0,-1 3-4 16,1 3-29-16,-2 4 4 0,4 3 18 15,0 2 20-15,-2 2-18 0,4 3 6 0,2 16-16 16,-4-11 38-16,7 29 11 0,-2-8-15 0,2 2 10 16,-1 5-19-16,1 2-14 0,0 0-15 0,-2 1-9 15,-1 0-21-15,0-2-1 0,0-1-16 16,-1-4-22-16,1-3-27 0,-4 1-46 15,3-1 0-15,-2-5-126 0,0-5-49 0,-1-12-70 0,0 1 24 16,0-1-190-16,0-2 37 0,0-7-277 16,0 0 58-16,-2 11 52 0,2-13 44 0,-1-1 46 15,-1-2 31-15,2-1 42 0,7-8 18 16,4-3 29-16,5-2 32 0,6 3 13 0,6 3 12 16,7-5 8-16</inkml:trace>
  <inkml:trace contextRef="#ctx0" brushRef="#br0" timeOffset="162078.1027">18287 4908 448 0,'6'-4'487'16,"-2"-1"-83"-16,0 5-58 0,-1-1 9 0,1 2-15 16,-2 3-24-16,1 0-12 0,3 9-10 15,0 0-21-15,-1 4-23 0,-1 4-11 0,0 3 9 16,-3 5-32-16,3 0 1 0,-2 3-17 0,-2-15-23 15,0 9-2-15,0 9-36 0,0 1 1 0,0 2-23 16,0 1 1-16,0 0-25 0,0-2-34 16,-11 35-40-16,9-40-28 0,1-6-48 0,-2-4-19 15,2-5 7-15,1-8-153 0,0-7-50 16,0-2 24-16,1 1-250 0,-1-6-38 0,0-2 34 16,0-1 32-16,0-9 32 0,0 6 41 0,0-4 22 15,0-5 18-15,0-1 35 0,0-1 15 16,0 0-10-16</inkml:trace>
  <inkml:trace contextRef="#ctx0" brushRef="#br0" timeOffset="162428.5338">18341 4981 465 0,'0'-10'444'0,"0"1"-50"0,1 2-56 0,0-1 20 15,5-5-13-15,2 0 3 0,1 3-34 16,2-1-1-16,4 2-14 0,1 2-38 0,4-3-8 16,3 7-24-16,3 3 2 0,-13 0-38 15,10 0-2-15,4 0-25 0,28 19-18 0,-28-9-8 16,0 1-25-16,-2 3 5 0,-4 0-8 0,-3 2-34 16,-2 3 7-16,-4-2-21 0,-3-1-14 15,-5 2 5-15,-3-3 1 0,-1-15-4 0,0 11-12 16,-21 16-1-16,8-17 7 0,-3-3-28 15,1-2-27-15,-3 4-29 0,-3-2-21 0,0-2-34 16,0-1-39-16,1 3 15 0,-2-1-113 16,2-3-50-16,-1 1-44 0,5-2 30 0,5 1-297 15,4-3 49-15,7 0 59 0,0 0 26 0,-5-4 55 16,9 2 34-16,4 1 24 0,14-3 25 16,8 1 17-16,1 2-12 0,3 0 50 15</inkml:trace>
  <inkml:trace contextRef="#ctx0" brushRef="#br0" timeOffset="162865.696">19066 5124 416 0,'-3'0'436'0,"-2"0"-25"0,-1 0-50 0,0 0-47 16,0 1 19-16,1 0-16 0,0 0-32 15,0 1-20-15,1 0-17 0,0 0-22 0,1 1-7 16,1 2-24-16,1-3-8 0,1 1 1 0,2 1-11 15,1-1-22-15,2 1-4 0,10 3 4 16,1-3-16-16,2-2-12 0,2 2-15 0,-10-4-2 16,7 0-29-16,2 0 1 0,2 0-9 15,23-12 1-15,-26 5-5 0,1-1-7 0,-2-1-27 16,0-1 2-16,-4-2-6 0,-1 0-17 0,-3-2 9 16,-1 1-13-16,-4-3 11 0,1 0-12 15,-5 3-7-15,0 13 2 0,0-10-7 0,-13-12 10 16,3 17-13-16,-6-2 18 0,-3 5-13 15,-3-1 14-15,10 3-18 0,-7 0-1 0,-25 20 8 16,24-8 8-16,1 2 16 0,0 6 13 0,2-1-4 16,4 2-2-16,3 2 10 0,7 1 5 15,3-12-17-15,0 5 7 0,18 19-10 0,-2-18 1 16,6-5-23-16,2 0-13 0,3-7-35 0,2-3-41 16,5 0-31-16,-18-3-57 0,7 0 16 15,30-12-128-15,-23 5-30 0,2-1 28 16,-5-1-185-16,0-1-78 0,-3 1 47 0,1-2 34 15,-1-2 38-15,-3 0 28 0,-6 1 19 0,1 0 30 16,-3-3 39-16,-7 6 3 0,2-4-1 0</inkml:trace>
  <inkml:trace contextRef="#ctx0" brushRef="#br0" timeOffset="163214.1232">19516 4974 1138 0,'-6'-7'434'0,"2"4"-44"15,-1 1-24-15,3 1-24 0,1 2 16 16,2 0-7-16,0 2-34 0,2 1-10 0,9 5-42 15,4 1-16-15,-2 4-13 0,2 3-19 0,1-1-24 16,1 1-11-16,0 1-30 0,1 1 2 16,-1 1-18-16,0-1-10 0,-5 1-20 0,4 1-4 15,-6-1-14-15,-3-2-4 0,-3-3-9 16,-1-3-8-16,-2-4 27 0,-2 0-26 0,0-8 19 16,0 0-13-16,0 0-5 0,0 0 13 0,-12 11-27 15,7-11-8-15,1-2 12 0,-8-4-8 0,-1-3-11 16,3-2 9-16,1-1 3 0,3-4-28 15,-1-2 12-15,5 2-22 0,2 2 12 0,0 6-11 16,0-4-3-16,15-14-20 0,-5 12-2 16,0 1-10-16,5 0 2 0,1 0-61 0,2 2-22 15,0 2-12-15,-1-1-51 0,1 1-33 0,1 4 19 16,0 1-127-16,-1-2-57 0,3 5 31 16,-11 1-203-16,4 0-47 0,5 0 41 0,0 0 48 15,25 12 12-15,-19-8 78 0,-1 0 19 0,1 1 42 16,2-2 19-16,2 1-4 0,-3-3 24 0,1-1-1 15</inkml:trace>
  <inkml:trace contextRef="#ctx0" brushRef="#br0" timeOffset="163478.3371">20266 4906 992 0,'-5'-20'440'0,"-2"4"6"0,-2-1-43 16,-1 2-31-16,-4 3-19 0,2 5-15 0,-2 1-29 16,2 3-22-16,1 2-1 0,11 1-32 15,-24 12 22-15,10 5-27 0,4 3-27 0,0 2-4 16,2 5 6-16,4 1-13 0,3 3-26 0,-3 1-6 15,3 4-7-15,0 0-10 0,1 1-15 16,0 1-15-16,0-19-15 0,0 10-16 0,0 3-12 16,0 2 4-16,0-1-18 0,11 31-1 15,-11-33-30-15,2-3-28 0,0-5-1 0,-2-3-67 16,0-13-38-16,0 1-45 0,0-2-41 0,-11 5 16 16,8-10-144-16,-2-3-66 0,2-1 33 0,-1-1-271 15,-6-4-6-15,-1-3 72 0,2 0 22 16,-3-3 42-16,0 2 28 0,0-3 74 0,1-1-3 15,1 0 28-15,-2 0 10 0,4-2 40 0,0-2-31 16</inkml:trace>
  <inkml:trace contextRef="#ctx0" brushRef="#br0" timeOffset="163890.9903">19924 5213 774 0,'-3'-7'389'0,"1"0"30"0,3 2-22 0,-1 1-34 16,2 1-26-16,2 1-21 0,4 1-19 16,-1 1-36-16,15-2-25 0,-12 2-21 0,8 0-28 15,2 0-23-15,3 0-34 0,3 0-28 0,1 0-46 16,0 0-19-16,26-10-43 0,-24 8-1 15,0-5-70-15,-1 4-1 0,-2-4 1 0,-5 2-15 16,-1-2 31-16,-1 2-3 0,-3-2 25 16,-4 2 20-16,-3 2 13 0,0 1 37 0,-4 1-17 15,0 0 6-15,-5 1 2 0,0 0 0 0,0 0 41 16,0 0 15-16,7 10 2 0,-8-5 14 16,1 1-7-16,-3 10 22 0,3-8 1 0,0 5-10 15,-7 18 12-15,6-13-14 0,1-10 21 0,0 2-3 16,0 2 1-16,11 13-20 0,-5-16 9 0,-1-1-18 15,2-4 9-15,0 0-23 0,0-3 3 16,1 1-9-16,-8-2-4 0,13 0-18 0,17-13 3 16,-13 5-20-16,0-4-14 0,-3-1-9 15,0-1 1-15,-5 0-16 0,-3-1 7 0,1 1-24 16,-2 0 10-16,-4 3-8 0,-1 11-1 0,0-12-18 16,-21-9-11-16,7 11-19 0,-3 0-19 0,-3 3-11 15,-3 2-15-15,0 4 12 0,1 0-76 16,3 1-51-16,8 0-41 0,-1 0 27 15,-3 0-201-15,5 0-59 0,3 0 15 0,7 0 42 16,0 0 29-16,0 0 36 0,-7 3 25 16,11-4 23-16,0-1 37 0,1 1 25 0,11-1-15 15</inkml:trace>
  <inkml:trace contextRef="#ctx0" brushRef="#br0" timeOffset="164193.795">20540 5068 483 0,'6'1'460'0,"0"0"-18"0,-1 2-31 16,10 5-15-16,-1 2-40 0,-1 1-20 15,-1 5-20-15,0-1-39 0,1 5 0 0,-1 1-20 16,1-1-27-16,-2-1-25 0,-2 2-25 0,1-5-13 16,-6 1-18-16,3-2 5 0,-4-4-32 0,-2-1-15 15,1-5 16-15,-2-5-22 0,0 0-3 16,0 0 25-16,-4 6-4 0,1-7-25 0,1-1-3 16,-1-2-2-16,0 0-11 0,-5-8-5 15,2-3-11-15,1 1-16 0,1 0-4 16,3 4 14-16,-1 0-19 0,2 0 15 0,0 10 1 15,0-7-23-15,0-1 3 0,0 8-9 0,19-21-10 16,-7 9-11-16,0 2-38 0,3 0-31 0,-2 1-41 16,4-3-44-16,4 4 13 0,-3 1-140 15,1 0-30-15,3 2 27 0,-3-2-265 16,-4 4-9-16,2-1 33 0,-6 4 39 16,-4-1 41-16,-2-1 35 0,0 0 26 0,-1 0 56 0,-1 1-5 15,1 0 47-15,-2 0-13 0,0 1 32 16</inkml:trace>
  <inkml:trace contextRef="#ctx0" brushRef="#br0" timeOffset="164765.3199">20913 5063 1072 0,'-2'0'486'0,"1"5"-43"0,0-1-22 15,1 2-28-15,3 11-16 0,-3-8-26 0,0 6-38 16,12 20-17-16,-9-14-22 0,2 0-29 0,0-1-34 16,-3 2-32-16,0-3-10 0,-2-10-17 15,0 3-7-15,0 3-14 0,0-2-20 0,0-2 2 16,0-2-27-16,-12 2 5 0,10-7-16 0,-1-4 16 15,0 0-29-15,0-2 12 0,0 0-8 16,-1-1-4-16,1-2-27 0,-1-9 17 0,-3-1-32 16,6-3-7-16,1-2 2 0,0 10-12 0,0-5-1 15,15-19 0-15,-7 17 16 0,0 1-8 0,6 4-14 16,-2 2 6-16,4 3 0 0,1 2-2 16,2 2 0-16,0 2 3 0,-9 1-3 0,4 0-10 15,19 14 2-15,-15-5 19 0,-3 6-19 16,0-1 14-16,1 1-11 0,-2 2 12 0,-5-1 7 15,1 1-8-15,-4 1 13 0,-1-2 12 0,-4-4-22 16,1-2 11-16,-1-3-5 0,0 1 5 0,-1-8-3 16,0 0 7-16,0 0 2 0,0 0-2 15,0 5 16-15,0-5-2 0,-12 7-5 0,8-10 7 16,0 1 8-16,0-2-14 0,2-2 3 16,-5-6-6-16,1-2 8 0,3-3-13 0,1 4 6 15,2 1-14-15,0 0 4 0,0 4-2 0,14-17 13 16,-4 10-33-16,2 2 15 0,5-3-16 0,2 6-2 15,2 1 8-15,1 4 13 0,0 2-18 16,2-1 4-16,-13 4-1 0,6 0 6 0,4 0-5 16,19 17-1-16,-21-8-15 0,-5 4 7 15,0 3 6-15,-5-1 29 0,-2 4-22 0,-6-5 8 16,0 4 9-16,-1-9-12 0,0 3-11 0,0 3-7 16,-16 14 0-16,7-16-22 0,-1-2 3 15,-1-1-75-15,-1-1-37 0,2-4-37 16,0-2-69-16,2-2 23 0,2 0-107 0,6-1-38 15,0 0 31-15,0 0-264 0,-14-11 27 0,9 7 30 16,5 1 60-16,4-1 27 0,0 1 40 0,10-6 42 16,3 2 16-16,3 0 29 0,9-1 16 15,2 1 16-15,-1 2 21 0</inkml:trace>
  <inkml:trace contextRef="#ctx0" brushRef="#br0" timeOffset="165121.2674">21732 5257 996 0,'28'-9'385'0,"-5"0"-51"15,-2-1 37-15,-3 1 2 0,-7 0-31 16,-4 1-10-16,-2 1-18 0,-5 2-29 0,0 5-24 15,0 0-9-15,-19-9-21 0,-1 6-28 0,8 3-11 16,-6 0-18-16,-3 0-32 0,-2 0-12 16,-23 17 0-16,26-11-28 0,3 1-12 0,2 2-1 15,3-4-8-15,2 4-20 0,4-1-23 16,3 1-10-16,3-4 4 0,0-5-17 0,0 0-7 16,0 9 2-16,18 10-5 0,-4-5-14 0,3-3-1 15,3 2-7-15,1-4 4 0,4 5-3 16,0-4 5-16,-2 0-2 0,0 2-9 0,1 1 10 15,-2-2 5-15,0 1-3 0,-2 2 24 0,-2-1-1 16,-2-2 11-16,-4-3 0 0,-6 2 17 16,-4-3-3-16,0-2-4 0,-2-5-6 0,0 0-2 15,-13 10 13-15,-6-7 2 0,8-3-20 0,-7 0 10 16,-6 0-14-16,-3 0-12 0,-31-15-46 16,28 8-40-16,-1-1-55 0,2 3 14 0,1-4-150 15,0-3-56-15,5 0 29 0,3-3-297 16,3-2 70-16,8 0 36 0,4 3 47 15,5 7 20-15,0-2 39 0,27-11 18 0,-1 10 39 16,4 5-16-16,8-1 57 0,4 2 4 0</inkml:trace>
  <inkml:trace contextRef="#ctx0" brushRef="#br0" timeOffset="165489.2688">22777 5276 758 0,'7'1'423'16,"-4"0"-13"-16,-1 2-55 0,-2 2 0 0,1 0-21 16,-1 0-15-16,-1 14-25 0,1-10-19 15,0 5-11-15,0 3-38 0,0 2-6 16,0 2-13-16,0-3-4 0,8 22-23 0,-3-17-5 16,1-9-24-16,6 0 3 0,0-2-38 0,2-4-1 15,2-2-13-15,1-3 9 0,3-2-24 16,-9-1 8-16,7 0-30 0,25-13-3 0,-15 5-10 15,-6-4-15-15,3 1-26 0,-2-1 9 16,-3-1-26-16,2 1 6 0,-3-5-2 0,-4 2 15 16,-3-2-17-16,-6 4 7 0,-5-3 2 0,-1 16 0 15,-12-24-3-15,-2 13 3 0,-3 2-18 0,-5 5 12 16,-1-3-27-16,-3 3-5 0,-1 1-30 16,3 1-28-16,0 1 12 0,1 1-118 15,3-1-23-15,1-1-48 0,5 2-34 0,5-2 26 16,4 2-264-16,2-1 13 0,4 2 33 15,3-2 55-15,3 1 40 0,15 1 30 0,-10-1 24 16,9 0 30-16,6 0-3 0,2 0 23 0</inkml:trace>
  <inkml:trace contextRef="#ctx0" brushRef="#br0" timeOffset="165920.9253">23386 5261 804 0,'4'1'464'15,"-2"1"-17"-15,0 1-14 0,-3 1-24 16,0 2-4-16,0 2-54 0,0 10 0 0,1-7-34 15,0 4-11-15,0 5-41 0,0 2-11 16,11 26-10-16,-3-26-41 0,-1-1-31 0,1-1-13 16,-2-3-8-16,-1-8-16 0,-1 6-14 0,-1-7-11 15,3-2 24-15,-2-2-25 0,0-3 7 0,-2-1-28 16,-2 0 3-16,0 0-9 0,0 0 5 16,7-14-21-16,-5 9-19 0,0-1-2 0,-2-12-39 15,2-2-12-15,-1-1-5 0,1-1-1 16,-1 2-8-16,0 1-1 0,-1 1-7 0,2 5-1 15,1 1 3-15,-1 2 19 0,1 1-21 16,-1 3 1-16,5-8 12 0,2 3 12 0,0 5-13 16,3-1 7-16,3 0-9 0,1 2 13 0,1 2-4 15,5 1 2-15,-12 2-2 0,4 0 10 16,20 12 10-16,-13-2 8 0,0 4-1 0,-1 2-1 16,-4 2-3-16,-2 1 47 0,-2 3-7 15,-2 2-13-15,-2-4 21 0,-4 1-33 0,-4 2 12 16,0-14-20-16,0 3-2 0,0 1-22 15,-13 10-50-15,10-15-26 0,-1-3-30 0,1-3-97 16,2-2 20-16,-2 0-185 0,3-2 32 0,4-1-275 16,0 0 8-16,0-2 66 0,9-6 37 15,3-1 72-15,2-1 9 0,1-1 31 0,2 0 38 16,1 1 8-16,2 2 32 0,-3 0 18 16,0 2 19-16</inkml:trace>
  <inkml:trace contextRef="#ctx0" brushRef="#br0" timeOffset="166340.5272">23988 5378 1083 0,'-4'0'486'16,"1"0"-36"-16,0 0-39 0,2 0-27 0,-1 0-34 16,0 1-48-16,4-1-24 0,0 1-31 0,1 0-36 15,3 0-27-15,0 0-5 0,9 6-19 16,1-7-30-16,5 5-15 0,0-1 6 0,-1-3-16 15,2 1-10-15,-2-1-25 0,-9-1-2 16,5 0 4-16,2 0-5 0,20-11-7 0,-22 6-25 16,0-3-4-16,-3 0-16 0,-4 1 0 0,-3 0 6 15,-3-1-10-15,-2 2 7 0,-1 6-7 0,0 0 3 16,-16-23-16-16,2 10 14 0,-5 4-9 16,-2 6 2-16,-8 0 8 0,4 3 20 15,11 0-9-15,-27 11 15 0,15-4 6 0,1 3 2 16,5 2-8-16,1 2 27 0,2 3-7 15,5-2 8-15,4 5-12 0,3-1 19 0,5-10-4 16,0 6-11-16,15 16-8 0,-5-16-4 0,7 1-14 16,3-3-3-16,3-2 17 0,3-4-41 15,2-4-12-15,0 2-30 0,-1-1-49 0,0-2-35 16,-14-2-51-16,7 0 15 0,1 0-174 0,26-12 30 16,-22 6-299-16,-1 1 17 0,-6-4 65 0,2-1 43 15,2 0 35-15,2 0 33 0,3 0 14 16,-2-1 56-16,4-1 18 0,5 0 24 0,1-1 18 15,6-3-13-15</inkml:trace>
  <inkml:trace contextRef="#ctx0" brushRef="#br0" timeOffset="167051.5874">25416 4734 1046 0,'-1'8'447'0,"-3"13"-10"0,-2 6-12 0,2-1-23 15,0 6-6-15,-3 2-38 0,2 4-26 16,-1 2-21-16,-2 4-24 0,1 2-12 0,-1 1-27 15,2-1-37-15,1-4-24 0,5 1-19 16,-2-4-9-16,2-3-10 0,-2-5-15 16,2-16-13-16,0 6-17 0,0 0-6 0,0-3-12 15,13 9 5-15,-12-22-12 0,1-3-6 0,0-2-11 16,3 0-17-16,-3-5-7 0,0 2-2 16,0-3-24-16,0 1-22 0,3-12 7 0,-3 5-13 15,0 2 14-15,1 0-21 0,-2 2 27 0,0 2-13 16,1-1 2-16,-1 2-21 0,4 0 17 0,-4 0 6 15,4 1-6-15,7-4-19 0,4 1 21 16,2 4-17-16,1 2 17 0,-8 1 3 16,7 0 4-16,26 11 12 0,-18-4-6 0,1 5 11 15,-3 0 0-15,-1 4-8 0,0-1 3 0,-1 0 5 16,-5 2-2-16,0 3-5 0,-6-3 26 0,-5 0-21 16,-3 0 2-16,-3-11 4 0,0 1-1 15,-18 11-1-15,7-11 10 0,-7 0 0 0,2-6-3 16,-5 1-3-16,10-2-2 0,-6 0-1 15,-4 0-47-15,-24-12-38 0,20 4-43 16,1-1-52-16,5 2 17 0,-1-3-158 0,5 0-47 16,9 2 32-16,1 2-205 0,1-1-62 0,2 1 51 15,-1 2 52-15,3 4 32 0,0 0 29 0,0 0 34 16,20-18 37-16,-5 11 34 0,4 0-4 16,1 1 27-16,4 2 26 0</inkml:trace>
  <inkml:trace contextRef="#ctx0" brushRef="#br0" timeOffset="167572.4583">25833 5356 997 0,'16'-4'464'0,"-5"2"-51"16,-4 1-32-16,-2 2-7 0,-2 1-17 16,-2 1-1-16,-2 2-24 0,1 1-11 0,-1 0-17 15,-2 14-25-15,3-10-11 0,0 6-43 0,-6 20-11 16,5-12-35-16,1-15-8 0,0 5-19 16,0 2 7-16,0-1-17 0,11 13-15 0,-4-19-7 15,-1-4-22-15,6 2-9 0,3-2-37 16,-9-5-6-16,6 0-4 0,3 0-21 0,2 0-18 15,24-15 1-15,-21 5-14 0,3-1-8 0,-3-5-13 16,0 2 9-16,-1-2-11 0,-2 1 18 16,-2-2-9-16,-2 5 14 0,-4 0-3 0,-1 0 1 15,-4 5-1-15,1 1-10 0,0 0 9 0,-4 2 9 16,0 2-10-16,0 2 13 0,-1-2-12 0,0 2 10 16,-3 2-8-16,-1-1 26 0,2 2-1 15,-1 2-13-15,1-1 8 0,-4 10 12 0,3 7-13 16,1 2 34-16,2-9-19 0,0 6 27 15,10 32-24-15,-5-26-11 0,1 2 12 0,-2 1 0 16,1-2 0-16,-1 4 1 0,0 1 11 0,-3-5-13 16,0-1-20-16,-1-4 0 0,0-13 1 0,0 6-5 15,-11 14 9-15,4-18 3 0,-4-3-7 16,0-3 27-16,-6-1-30 0,1-4 3 0,6 0 0 16,-6 0 5-16,-4 0-2 0,-19-14-2 15,18 5 16-15,5 1-12 0,-2-4-4 16,4 3-4-16,4-8 17 0,4 7-25 0,6 1 11 15,0 1 7-15,14-11-15 0,-1 5 1 0,8-1 1 16,-2 3-5-16,4-1-18 0,1 2-13 16,2-2-25-16,3 1-53 0,0-1-56 0,-2 3 16 15,3-5-162-15,0 2-54 0,-5-3 33 0,2-1-280 16,-1 1 35-16,-1-2 75 0,-4 1 33 16,0-3 30-16,0-1 45 0,1-2 24 0,-3 0 18 15,-1 1 31-15,-1 0-11 0,-4 0 56 0,0 3 4 16</inkml:trace>
  <inkml:trace contextRef="#ctx0" brushRef="#br0" timeOffset="167855.7078">26557 5129 459 0,'-2'-8'531'0,"1"-1"-93"0,0 3-27 16,0 0-24-16,0 3-54 0,0 1-8 0,0 2-28 16,0-2-9-16,0 4-8 0,-1-1-17 0,2 6-4 15,0 0-3-15,-1 16-26 0,-1 1-5 0,0 5-8 16,-1-1-23-16,2 6 12 0,-1 3 9 15,1-2-21-15,0 1-10 0,0 0-27 0,-1 3 5 16,1-3-20-16,-1-3-14 0,2 0-18 16,-1 2 4-16,1-20-29 0,0 5 5 0,0 2-10 15,0-1-34-15,16 15-32 0,-5-26-25 16,4-1 0-16,2-3-109 0,1-4-58 0,2-2-49 16,-9 0 20-16,4 0-182 0,20-17 35 0,-18 7-293 15,-2-2 52-15,-1-2 59 0,-3 4 19 0,-4-4 62 16,-3-1 27-16,-3 1 34 0,-1 14 48 15,0-15 21-15,-15-14 1 0,1 12 25 0,-1 3 22 16,-5-1-5-16</inkml:trace>
  <inkml:trace contextRef="#ctx0" brushRef="#br0" timeOffset="168033.1883">26421 5375 568 0,'-7'0'635'0,"2"0"-95"0,0-1-61 15,2 1-69-15,0 0-40 0,0 1-33 0,3-1-19 16,3 3-39-16,0-1-47 0,3 1-20 15,13 4-56-15,2-2-41 0,6 2-73 0,0 0-3 16,5-3-199-16,5-1 15 0,1 2-369 16,2-2 25-16,-1 0 41 0,3-1 19 0,-3 4 23 15,1-3 51-15,3 2 46 0,-6 0-2 16,1 0 25-16,-5 2-9 0</inkml:trace>
  <inkml:trace contextRef="#ctx0" brushRef="#br0" timeOffset="168432.7446">27052 5524 1104 0,'-3'1'371'0,"0"3"-6"0,-1-1 8 16,2 0-34-16,0 0-30 0,2 1-30 0,1-1-15 15,1 2-17-15,1-1-34 0,9 6-19 16,3-3-20-16,1 0-27 0,0-1-6 0,2-2-12 16,2 1-18-16,-11-5-1 0,6 0-27 0,2 0-5 15,20-11-23-15,-19 4-9 0,1-6-9 16,-1 3-16-16,-2-5 1 0,1 2-14 0,-5-2-2 15,-2 2-1-15,-2 1-9 0,-2-2 5 0,-6 3-1 16,0 11-2-16,-13-18 7 0,0 11 0 0,-6 0 4 16,-2 7 3-16,-5-1 13 0,12 1 5 15,-27 12 15-15,13-3-7 0,2 0 20 0,2 2 0 16,2 4 18-16,2 2 22 0,2 2-20 16,5 1 14-16,5 5 4 0,6 0 7 15,2-14 3-15,0 7-20 0,14 22-7 0,1-20-8 16,1-5 10-16,6 0-8 0,1-1-29 0,1-3-7 15,1 0-24-15,2-4-23 0,0-1-30 16,5 0-48-16,-2-1-33 0,2-2 12 0,-16-3-157 16,5 0-37-16,5 0 27 0,1 0-309 0,23-14 11 15,-28 8 50-15,-2-2 57 0,-5-3 39 16,2-3 8-16,2 0 22 0,1-1 60 0,3 1-20 16,2 1 42-16,3-4 41 0,2 2 16 0</inkml:trace>
  <inkml:trace contextRef="#ctx0" brushRef="#br0" timeOffset="169323.9348">28695 5312 668 0,'3'-7'401'0,"-1"2"-64"15,0 0-42-15,-2-1 77 0,0 0-43 16,-2-1-17-16,-5-7-28 0,-1 1-15 0,-2 1-29 15,-4 3-17-15,0 2-24 0,-3 2-3 0,-2 2-20 16,7 3-8-16,-4 0 8 0,-26 17-19 16,14-5 1-16,5 5 14 0,-4 3-15 0,2 4 13 15,-1 2-25-15,3 3 10 0,3 1-16 16,5 0 9-16,5 1-24 0,4 1 10 0,6 3-29 16,0-23-3-16,14 29-19 0,-1-17-11 15,8-3 7-15,-1-3-7 0,5-1-9 0,1-6-6 16,2-3-81-16,3-4-35 0,4-3-34 0,-20-1-44 15,9 0-24-15,32-19 15 0,-25 11-106 0,-1-4-18 16,-2-2-26-16,1-1-24 0,-8 1-13 16,2-2 25-16,-1 3 24 0,-4 0 42 0,2-4 36 15,-6 3 49-15,2-1 61 0,-3 5 44 0,-4-1 50 16,-2 3 35-16,-1 4 24 0,-3-1 19 0,1 3 4 16,-1-1-8-16,0 1 52 0,-1 1 24 15,-2 1 20-15,0 0 20 0,0 6 8 16,1-2 38-16,0 3-20 0,-1 12 0 0,-1-5-23 15,1-3-3-15,0 6-2 0,0 2-40 0,14 27 10 16,-7-26-31-16,0 4-3 0,0-7-38 16,-2-3-13-16,3-1-6 0,-2-6-129 0,1-4-64 15,1-1 12-15,-8-2-207 0,0 0-96 16,26-13 37-16,-17 3-225 0,-3 1 57 0,4-8 52 16,-7 0 47-16,1-2 15 0,-3 1 21 15,1-1 64-15,-1-2 31 0,-1 2-39 0,0-3 61 16,0 12 44-16</inkml:trace>
  <inkml:trace contextRef="#ctx0" brushRef="#br0" timeOffset="169436.2308">29048 5317 802 0,'-7'-13'401'0,"2"2"-60"0,-1 3-44 0,-5-3-38 15,4 4-31-15,1 3-70 0,-4 0-83 0,4 2-94 16,1-1-81-16,5 3 10 0,0 0-268 16,0 0-29-16,0 0 64 0,-13 13 17 0,13-9 17 15,2-1 16-15</inkml:trace>
  <inkml:trace contextRef="#ctx0" brushRef="#br0" timeOffset="169737.0673">29122 5447 558 0,'10'15'474'0,"-1"2"12"0,-2 0-42 0,1 0-36 15,1 3-36-15,0 1-12 0,2 1-38 16,-3-1-5-16,1-1-46 0,1-1-15 0,-3 2-34 16,0-5-1-16,-4-5-33 0,0-2 6 0,0-2-14 15,-1-3-6-15,-2 1-8 0,0-5-17 16,2 1 1-16,-2-1-2 0,-2-1-7 0,2-1 7 15,-2-4-16-15,0 1-17 0,0-1-1 0,3 0-17 16,1-10-1-16,-2 5-10 0,0-5 4 0,13-22-14 16,-2 16 5-16,0 0-26 0,3 3 7 0,-1 1-12 15,1 2-14-15,0 2 6 0,-1 1-21 16,0 4-30-16,2 1 1 0,1-1-98 0,0 2-42 16,3 2-55-16,1 5 20 0,-2-3-168 15,-10 3-73-15,3 0 36 0,2 0-236 0,26 10 47 16,-24-5 56-16,3-1 32 0,-4 4 7 0,2-3 61 15,0 1 42-15,0 2 28 0,1-3-9 16,1 1 54-16,-3-1 9 0,-2-1 20 0</inkml:trace>
  <inkml:trace contextRef="#ctx0" brushRef="#br0" timeOffset="170596.3579">29740 5493 972 0,'1'-3'355'0,"-1"-1"44"0,-1 2-6 0,-1-3-17 15,-3 3-12-15,3-1-21 0,-4 1-37 16,1 1-28-16,-2 1-27 0,-12 2-15 0,10-2-28 15,-21 14-9-15,10-3 2 0,2 4-23 16,0 0-14-16,2 2-2 0,3 3 2 0,2 1-27 16,4 1-15-16,2-1-13 0,3 1 16 0,2-12-35 15,0 4-9-15,20 18-8 0,-6-20-12 16,3-3 9-16,2 1-19 0,1-7-19 0,2 0-33 16,3-2-10-16,-14-1-27 0,7 0-11 15,22-16-25-15,-18 8-11 0,-4-2-12 0,3 0-17 16,0-5 0-16,-4-2-6 0,-2-1 6 0,-2-1 13 15,2 0 10-15,-5 3-43 0,0 3 31 16,-3-1 18-16,0-2 7 0,-5 5 27 0,-2 3 39 16,0 8-7-16,0 0 17 0,0-7 11 0,0 7 20 15,0 0 13-15,-14-8 6 0,10 12 16 16,-5 4-9-16,0 3 18 0,0 2 6 0,2 1 9 16,3 2-11-16,2 1 10 0,0-5-8 0,2-4 2 15,0 3-11-15,0 1-22 0,15 9-2 16,-7-10 15-16,3-1-11 0,1-3 4 0,0-3-9 15,2 1-26-15,-1-2-13 0,-13-3-14 0,14 0-12 16,19-12-18-16,-17 2-17 0,1 0-25 16,-2-2-5-16,-2-2-10 0,3-3-12 0,-5 5 5 15,1-3-1-15,-2 1 16 0,-1-1 15 0,-6 6 10 16,0-1 5-16,3 3 7 0,-6 2 2 16,4-1 9-16,-4 3 17 0,1 2-13 0,-1-2 12 15,0 3 0-15,-1 0 26 0,-1 3 9 0,2 0 21 16,-2 1-7-16,2 1 17 0,-5 12 3 15,4 1 3-15,1-9 9 0,0 3-5 0,0-2 2 16,12 16-11-16,-5-13-3 0,-1-2 4 16,4-2 14-16,3-1-19 0,0-1 1 15,3-2-9-15,3-5 10 0,-6 3-29 0,-4-3-4 16,5 0-26-16,3 0-8 0,24-17-38 0,-26 5-25 16,2-1-8-16,2-1 8 0,-5-5-75 0,2 2 1 15,-3-5-37-15,0 0-17 0,1 0 30 16,-2-2 3-16,-4 3 22 0,-1-1 19 0,0 1 4 15,-3 0 17-15,-3 0 35 0,-1 0 29 16,2 1-4-16,2 0 47 0,-4 2 28 0,0 8 19 16,0-1 24-16,0-3 22 0,0-1-8 0,-13-18 53 15,8 22-9-15,4 2 14 0,-3 0 12 0,0 3-9 16,2 0-13-16,-1 1-12 0,1 2-5 16,0 1-7-16,0 1-1 0,0 2-2 15,-1 1 5-15,-1 1-5 0,-3 14 8 0,0 7 12 16,3 1 18-16,-1 3-2 0,3 2-17 0,0 1 18 15,2 3-6-15,0-1-34 0,0-16-9 16,0 11-8-16,0 2 12 0,11 36-14 0,-7-33-8 16,1-2-7-16,0 0-41 0,-1-3-12 15,3-4-22-15,-3-4-41 0,1-4-27 0,-1-7-55 16,6 4 13-16,-2-8-143 0,-1-5-64 0,-1 0 29 16,4 0-282-16,-10 0 44 0,13 0 53 15,16-10 43-15,-14 1 44 0,2 1 17 0,3-3 29 16,0 1 37-16,5 4 9 0,2 1-8 15,0 2 28-15,-2 2 36 0</inkml:trace>
  <inkml:trace contextRef="#ctx0" brushRef="#br0" timeOffset="171341.8499">30850 5675 635 0,'3'-4'426'16,"-1"1"11"-16,3-2-20 0,-5-3-33 0,0 1-9 16,0-1-34-16,0-1-22 0,0-4-21 15,-14-14-43-15,7 14-24 0,-3 0-18 0,-2 5-15 16,-1 2-39-16,-6 0-3 0,2 3-22 0,1 3-17 15,7 0-13-15,-18 10 2 0,6-1-12 16,2 1-9-16,2 7 4 0,1-2 2 0,1 0-28 16,4 3 21-16,-1-1-10 0,4-2-12 0,4 2-10 15,1-6 5-15,1-3 5 0,2-8-5 16,0 8-15-16,0-8-3 0,11 16-29 0,-7-13 4 16,3-1-38-16,11 3-6 0,-3-5-17 0,-5 0-10 15,5 0-12-15,24-12-2 0,-19 5 16 16,0-3 0-16,1-4 6 0,-1-3-6 15,0 2 23-15,-5-2-4 0,1 3 9 0,-3 2 17 16,-1 2 14-16,-7 2 4 0,1-1-5 16,-4 4-5-16,-1 1 1 0,-1 4-1 0,0 0 4 0,-3-4 11 15,-1 4-8-15,-1 3-8 0,-6 5 13 16,2 4-1-16,-2 0-1 0,4 0-2 0,2 3 12 16,5-4-3-16,-2 0 5 0,2 0-3 15,0-11 9-15,12 20 5 0,-1-6 1 0,3-4 2 16,-1-1 2-16,2-3-4 0,4-1-21 0,1-1 21 15,-2-2-21-15,4-1 11 0,-13-1-22 16,7 0 29-16,1 0-21 0,20-12-9 0,-19 7-2 16,2-5-8-16,-3-2 6 0,0-3 2 15,-6 0-1-15,-2-3 8 0,0-2-15 0,-5-1 5 16,-2 3-5-16,-2 4 11 0,0 8-6 0,0-3-2 16,0 1 12-16,0-1-2 0,0 3 5 15,0 0 1-15,0 6-8 0,0-8 14 16,0 8-3-16,0 0-1 0,0-7-2 0,0 7 4 15,1-9-5-15,5 9-7 0,-1 2 7 0,11 3-15 16,2 7 3-16,-3-2-2 0,-1 6 1 16,1 3-1-16,-1 1 0 0,-3 0 3 15,-2 3 0-15,1-2 0 0,-2-2 1 0,-5 0 2 16,1-2-5-16,0-2 13 0,-4-6-9 0,0 1 11 16,0-10-12-16,0 7 17 0,0-7 16 15,0 8 9-15,0-8 0 0,-8 9-1 0,5-9 3 16,1-1 21-16,0-2 2 0,-2 1-9 0,2-1-5 15,-2 0-5-15,2-4-5 0,2 0 19 0,-2 1 16 16,2-3-24-16,0-7-2 0,19-14-8 16,-7 13-7-16,5 1-3 0,0 3-73 15,-1-1-3-15,5 2-45 0,0 3-43 0,-2 0-22 16,1 4 15-16,-2-1-151 0,-6 0-51 0,-1 1 32 16,-5 3-298-16,-2-1 43 0,-4 1 49 0,0 2 25 15,0 0 34-15,0 0 60 0,-8 0 30 16,4 1 24-16,1-1 10 0,1 2 42 0,0 1 15 15,4 0-9-15</inkml:trace>
  <inkml:trace contextRef="#ctx0" brushRef="#br0" timeOffset="174211.5383">13422 6331 293 0,'0'0'449'0,"-16"0"-53"0,16 0-44 0,-29-3-44 16,23 6 28-16,3-1-17 0,-4 0-32 15,3-1-2-15,-1 2-12 0,3-1-26 0,-1 0 0 16,2 1-12-16,2-1-23 0,2-2-1 0,4 0-19 15,-1 0-27-15,13-5-16 0,2-4-16 16,0-1-20-16,2-2 10 0,-2 0-28 0,0-2-2 16,2-4-32-16,-1-4-18 0,3-4-26 15,-1-3-28-15,1-5-14 0,1-2-29 0,0-3-29 16,-2-2-13-16,-3-1 8 0,-3-1 9 0,-1 3 26 16,-6 1 5-16,-1 4 4 0,-3 4-10 0,-4-1 8 15,-3 20 0-15,0-7 23 0,-16-18 0 16,9 18 13-16,-3 5-10 0,0 0 18 0,-1 6 8 15,2 1-14-15,0 4 12 0,2 1 11 16,0 0 4-16,7 2 3 0,0 0 0 0,-6 0 14 16,-4 9 11-16,4 7 14 0,1-2 6 0,3 5 2 15,2 2 20-15,-2 1-7 0,2-10 3 16,0 8 18-16,0 4-3 0,13 28 3 0,-11-22 11 16,2 2-18-16,1 1 10 0,1 3-3 0,-3 1-20 15,-1-3-5-15,1 0-2 0,-1 0-7 0,2 2-7 16,1-2-12-16,1-5 5 0,-2 0-15 15,5 0-2-15,-1-4 0 0,2-2-8 0,-1 1-8 16,3-7-2-16,0 0 23 0,4-6-4 16,-1-4-16-16,1-1-1 0,3-4 9 0,-13-2-3 15,7 0-19-15,3 0 4 0,18-14-6 16,-16 4-25-16,-1-1 23 0,0-1-3 0,0 2-20 16,-3-2 0-16,-3-1 5 0,1 2 2 15,-2-2 0-15,-1 1 3 0,1 1 5 0,-4 4-4 16,-2-1 18-16,1 1-28 0,2-6-2 15,1 2 3-15,-2 1 14 0,2 0-10 0,-3 0-12 16,-1 2 7-16,1 2 1 0,-1 0 12 0,-1 0-15 16,-1 2 19-16,0 0-19 0,-2 0 20 15,0 0-25-15,0 4 14 0,0 0-3 16,0 0-10-16,0-6 12 0,-11-6 8 0,6 12-3 16,-1-3-3-16,-8 0-12 0,0 1 16 0,14 2 8 15,-12 0-20-15,-2 0 4 0,-18 16 11 16,17-8-4-16,0 2 13 0,2 5-9 0,3-2 11 15,0 1-1-15,3 2-12 0,1-1 40 0,6 0-8 16,0-15 0-16,0 10-2 0,0 4 12 16,15 10-6-16,-3-12 15 0,4 2-4 0,2-6-5 15,1 1-3-15,7-5-4 0,0 0-14 0,-3-1 5 16,6 1-4-16,1-4-28 0,-2 1-12 0,0 0-12 16,-1 0-1-16,-14-1-28 0,5 0 2 0,2 0-11 15,0 0-1-15,1 0-11 0,17-15-15 16,-23 10-14-16,-1-2-29 0,-1-3-25 15,-3 0 17-15,-1 0-62 0,-3 3-9 0,-1-2 7 16,-5-1-8-16,9-4 23 0,-6 1 22 16,3 0 10-16,-4 0 21 0,0 2 32 0,0-4 24 15,-2 15 38-15,0-14 21 0,0 0 22 0,0 3 43 16,0-2-3-16,0 4 32 0,0 1 7 16,0-1 21-16,0 3 17 0,0 0-2 15,0 6 12-15,0-9-6 0,0 1-3 0,0 1 24 16,0 0-19-16,0 1 19 0,0-1-32 0,0 1-3 15,0-6 13-15,-6-9-23 0,3 12-4 0,0 0-14 16,2 3 9-16,-1 1-24 0,-1 1-7 0,3-1 8 16,-2 2-24-16,0 1 10 0,1-1-17 15,0 1 2-15,-1 0 1 0,1-3-21 0,1 5-8 16,-4 0 14-16,4 0-6 0,0 0 4 16,-2 4 11-16,0 0-2 0,2 1 0 0,0 1 17 15,2 14-9-15,-2-10-1 0,0 6 15 0,0 5-7 16,0 2 19-16,0 3-26 0,0 2 25 15,0 2-6-15,0 1-1 0,0-1 17 0,-11 33-23 16,6-32-7-16,3 1-2 0,0 1 25 0,1-1-16 16,-1 2-26-16,0-3 23 0,2 1-20 0,0-18 19 15,0 11-26-15,0 2 16 0,0 0 15 16,0-2-30-16,0-1 1 0,0-4 8 0,0-3-23 16,0-5 16-16,0 0 13 0,12 4-28 0,-8-13-1 15,3 0 14-15,-1-3 0 0,1 0-29 16,3 0 3-16,18-10 0 0,-8 2-26 0,-1-4 20 15,3 0-23-15,-5 0-1 0,2-2 6 0,-4-4 9 16,-1 2 0-16,-3 0-34 0,-2-1 9 16,-7 4 4-16,1-4 10 0,-3 7-24 0,0-2 3 15,-16-12 1-15,5 8 4 0,-5 4-1 16,-5-1-20-16,4-1 10 0,-6 2 4 0,2 2-10 16,2 1 9-16,0-1 1 0,2 0 15 15,-1 0-3-15,0 3 0 0,5-1 18 0,1 1 10 16,5 0 6-16,3 2 3 0,4-1-6 0,0 6-9 15,0 0 19-15,0-8-5 0,11-2 0 16,2 3 15-16,6-1-1 0,0 2-13 0,3 3 18 16,2-4-10-16,6 3 2 0,1-2 12 0,-2 0-14 15,5 4-1-15,-5-5-5 0,2-1-10 0,-2 0-5 16,1-1-20-16,-1-2 1 0,-2-1-2 16,-5-1-13-16,-1-2 2 0,1-1-7 0,-7-1 5 15,2-3-13-15,-5-1 7 0,0 0-31 16,-3-4 14-16,-2-4-3 0,-5 3 6 0,0 3 23 15,-2 12 33-15,0-5 3 0,0-2 31 0,0 1 14 16,-11-17 22-16,9 22 13 0,0 2 5 16,2 1 21-16,0 4 7 0,-2-1-16 0,2 2 4 15,0 0-15-15,0 3-2 0,0 1 23 0,2 0 2 16,0 3 3-16,0 0 25 0,2 11-7 16,1 7 17-16,1 1-13 0,-3 5 31 0,-2 2-2 15,1 3 7-15,2-3-10 0,-4 2-18 16,0-15 13-16,0 9-15 0,0 6-9 0,0 2-1 15,0 0-3-15,0 1-19 0,0-1-12 0,0-1-9 16,9 28-9-16,-5-33 2 0,3-3-3 0,-2-4-6 16,4-4-25-16,0-5-39 0,5 0 2 15,-1-6-120-15,-1-3-44 0,-12-2-70 0,12 0 27 16,15-12-172-16,-9 1 34 0,-2-3-294 0,-3 1 33 16,1-4 55-16,-1-2 62 0,-3-1 34 15,1-2 20-15,-5 0 50 0,5 0-3 0,-5 0 67 16,-4 2-5-16,-2 11 33 0,0-4-3 15,-15-14 5-15</inkml:trace>
  <inkml:trace contextRef="#ctx0" brushRef="#br0" timeOffset="174368.9798">14908 6148 1306 0,'-5'-2'468'0,"1"1"-60"0,0 1-50 16,4 0-35-16,2 0-35 0,0-2-40 0,4 1-32 15,1 1-40-15,11-4-61 0,3 1-12 0,-2 0-203 16,4-1-111-16,6 1 18 0,5 3-284 15,2 0 38-15,-20 0 49 0,11 0 29 16,4 0 28-16,41 13 22 0,-24-6 22 0,3 2 38 16</inkml:trace>
  <inkml:trace contextRef="#ctx0" brushRef="#br0" timeOffset="175021.7291">16402 6295 1023 0,'20'-12'388'0,"-5"3"-20"0,-3-1-15 15,-1 0-36-15,-7 2-36 0,-3 2-15 16,-1 6-31-16,-12-8-21 0,-8 5-19 0,0 3-21 16,7 0-26-16,-7 0-2 0,-32 15-15 0,25-8-14 15,0 3-15-15,-3 0-4 0,1 5-16 0,4-3-10 16,2-1-16-16,-2 1 1 0,6 3-32 16,4-1 3-16,5 1-2 0,4-6 6 0,6-9-23 15,0 10 13-15,18 13-18 0,0-16 23 0,4 2-14 16,1-1-4-16,4 1 1 0,0-1-19 15,5 1 19-15,3-2-20 0,-3 3 20 16,1 0-4-16,-1-3-6 0,-1 4 2 0,-2-1-9 16,-6-2 21-16,-1 1-15 0,1 5-5 0,-7-4 22 15,-3 0 18-15,-7-1-18 0,-5-1 21 0,-1-8-4 16,0 0 2-16,-11 15 2 0,0-7-1 16,-6-4-13-16,-7 1 9 0,-1 0-13 0,-1-3 3 15,-4-1-3-15,12-1 2 0,-7 0-33 16,-6 0-11-16,-3 0-31 0,0 0 4 0,-37-13-89 15,36 8-40-15,4 1-25 0,1-1-49 16,7 2 27-16,4 0-232 0,9-1-7 0,5-1 24 16,5 2 40-16,5 1 11 0,1-1 30 0,17-1 38 15,-4 1 43-15,10 1-20 0,5 2 26 0</inkml:trace>
  <inkml:trace contextRef="#ctx0" brushRef="#br0" timeOffset="175877.0053">16678 6662 1095 0,'-4'2'384'0,"-1"-1"-51"15,-1 1 39-15,1-1-16 0,-1 1-15 16,2-2-37-16,1 0-31 0,0-2-36 0,1 1-15 0,4 1-37 16,0-2-10-16,3-1-23 0,13-6-13 15,3 1-32-15,-2-4-17 0,2-1-18 0,3 2-3 16,0-3-12-16,-1-3-17 0,6-5-10 0,-1-2-7 15,3-2-21-15,-2-2-30 0,0-1 11 16,-2-2-24-16,-4 0 4 0,0 1-4 16,-4 0 7-16,-4 2 32 0,-5 0-17 0,-3 1-6 15,-5 0 3-15,-2 13 2 0,0-3 3 0,-15-19 2 16,1 21 1-16,-2 1 4 0,-2 2 1 16,-3 2 1-16,-2 6-9 0,-2 0 24 0,2 1-5 15,12 3-9-15,-7 0 0 0,-20 11 1 0,20-4 24 16,3 0 2-16,-2 4-2 0,4-1 5 15,3 4 20-15,2 0-8 0,4 3 6 0,1 1 8 16,3-8 2-16,0 6-21 0,12 22-2 0,-5-14 19 16,2 0-14-16,-1 1-5 0,2 1 9 0,-1-2-3 15,1 0-7-15,4 0-6 0,-5 1 16 0,0 1-7 16,3 0-6-16,-3-3 0 0,-1 2 6 16,2-2-1-16,-1 4 4 0,-1-4 8 0,-1 0-9 15,0-5 4-15,-1-1-1 0,-3-3 4 16,1-5-10-16,-4-1 12 0,2-2 25 0,0-3-18 15,-2 0 13-15,1-2 2 0,-1-1-18 0,1 0 10 16,-1 0 3-16,0 0-21 0,0 0-5 16,13-19-9-16,-2 5 1 0,3-3-33 15,1 2 14-15,1 0-16 0,3-1 13 0,0 4-6 16,1-1-15-16,-2 1 24 0,4 3-4 0,-6 4-3 16,2-2-9-16,-3 2-5 0,-3 2 9 0,-3-1 4 15,-9 4-11-15,8 0 0 0,-2 0 11 16,5 12-5-16,0 0 3 0,-1 1 3 15,-2 2-4-15,3 0-3 0,-1 0 14 0,-2 1-5 16,1-1 8-16,-1-2 5 0,0 1 20 0,-1-4-11 16,2-2 18-16,-5-2-16 0,3-1 5 15,-3-2 14-15,-1-1-15 0,3-2 5 0,-6 0 4 16,0 0-25-16,6 0 18 0,-6 0-5 16,23-11-5-16,-13 2 1 0,-1 2-12 15,2-4-19-15,0-2-10 0,0-2-17 0,1-1 13 16,1 1-5-16,1 4 8 0,-1-4 0 0,2-3-11 15,-4 6 2-15,0 2 3 0,-5 3 15 16,0 1 4-16,-1 3-14 0,-1 1 0 0,-1 1 26 16,2 1 9-16,-5 0-2 0,0 0 22 15,6 14-19-15,2 0 17 0,-3 2-10 0,1 0 14 16,0 1-16-16,1-2 14 0,1 0-9 0,-3-3-12 16,-2-3-10-16,0 0-8 0,2-5-39 15,-3 0-32-15,0-2-66 0,1-1 15 0,-3-1-174 16,0 0-75-16,0 0 34 0,0 0-227 15,8-16 46-15,-6 8 22 0,-1-9 58 0,-1 5 31 16,4-8 31-16,-4 0 18 0,0-1 17 16,2-3 53-16,-2 1 11 0,3 0-9 0</inkml:trace>
  <inkml:trace contextRef="#ctx0" brushRef="#br0" timeOffset="176018.8799">17584 6331 838 0,'-14'-14'407'0,"-4"1"-61"0,-1 0 3 16,2 4-45-16,-3 2-35 0,3 2-60 0,1 1-8 15,3 4-23-15,13 0-124 0,-9 0-69 16,-1 0-82-16,10 0 8 0,-11 12-321 16,15-6 14-16,5 5 14 0,8 1 41 0,2 0 38 15,3 2-5-15,4-4 26 0</inkml:trace>
  <inkml:trace contextRef="#ctx0" brushRef="#br0" timeOffset="176703.2002">17780 6561 1113 0,'-1'5'379'0,"1"2"-49"16,1-2 34-16,-1 0-38 0,2 0-14 0,-2-1-13 16,4 1-24-16,-1-2-41 0,1 1-21 15,2-1-11-15,9 3-35 0,1-3-7 0,-2-2-11 16,-7-1-13-16,7 0-37 0,1 0-4 0,20-13-24 16,-14 4-28-16,-3-4-5 0,1 2-22 15,-1-1-2-15,0-4-18 0,-1-2 13 0,-4-4-24 16,0 3 1-16,-2-4 1 0,-2 0 7 0,0-4-2 15,-2-2 10-15,-3 0-16 0,0 0 28 0,-2 1-12 16,-1 2 3-16,0 1 30 0,-1 15 4 16,0-5-15-16,0 2 11 0,0 1-16 15,0 3 7-15,0 0-16 0,0 9 17 0,0-6 5 16,-8 6 4-16,-1-5 12 0,7 10-10 0,0 0 27 16,-2 15 10-16,0 2 13 0,0 6-8 0,1 0 8 15,0 2-1-15,0 2 15 0,-3 6-8 16,-2-1-6-16,1 3-4 0,-1 1-8 0,-2 2-9 15,-2 3 10-15,3-1-9 0,-2 5-7 16,-1-3-8-16,-1-2 17 0,1-3 14 0,1 2-14 16,2 1-6-16,-1-6-7 0,4-1 1 0,2-4 2 15,1-2-15-15,0 3 4 0,3-21 11 0,0 7-6 16,18 23 0-16,-4-26-21 0,4-2 19 0,1-4-4 16,9-3-6-16,2-6 2 0,2-2-30 15,-1 0-6-15,-13-1-10 0,26-10-9 0,-16 3-7 16,2-2-15-16,-2 1 3 0,-3-3-21 0,-1-1-3 15,-2-1-5-15,-4-5-2 0,-5 0-20 16,-4-1-1-16,-5 0-6 0,-4 8-3 16,0-5-18-16,-19-22 3 0,4 15-14 0,-7 3-10 15,0-2-12-15,-6 1 5 0,-4-1-5 16,-3 1 8-16,1 1 17 0,-4-2 14 0,-1 4 6 0,-1 0 9 16,1 1 16-16,4 2 1 0,4 1 29 15,2 2 41-15,4 1 17 0,1 0 3 0,6 1 9 16,6 2-11-16,8 1 5 0,4 3 18 0,0 4 13 15,0 0-7-15,27-12-4 0,-8 8-5 16,6 4 11-16,-13 0-16 0,9 0-1 0,6 0 14 16,1 0-11-16,3 0-1 0,0 0-19 15,-1 0-55-15,0 0-48 0,-3 0 8 0,-1 0-201 16,-2 0 26-16,24-8-323 0,-24-1 50 16,-2 0 15-16,-3-4 60 0,4 1 0 0,-1-3 78 15,2 1 33-15,6 3-18 0,5-1 52 16,6 0-27-16,11 1 69 0</inkml:trace>
  <inkml:trace contextRef="#ctx0" brushRef="#br0" timeOffset="177366.0165">19293 6667 826 0,'4'0'397'0,"-1"-3"-40"0,-1 1-47 0,-2 0 23 16,0 0-27-16,-3 2-18 0,-1 2-16 0,-7 9-5 15,-2 0-17-15,-2 3-13 0,3 1-24 0,0 3-24 16,0 1 6-16,4 0-12 0,4 0-15 16,3-1-18-16,1-9-10 0,10 15-12 0,1-9-26 15,6-6-17-15,3 2-6 0,2-3-3 16,1-4-5-16,3 0-11 0,-13-4 11 0,6 0-16 15,4 0-12-15,26-15-2 0,-26 5 7 0,0-4-12 16,1 0-6-16,-5-1-7 0,0-2-7 0,-2 0-20 16,-2 0 4-16,-2-2-4 0,-3 1-22 15,-5 0 6-15,-4 6 4 0,-1 4-11 0,-13-10-4 16,-1 9-20-16,-5 0-15 0,-3 4-16 16,-1 2-13-16,0 2 7 0,14 1-58 0,-8 0-26 15,1 0-26-15,0 0-31 0,3 0-34 0,-6 10 27 16,14-8-200-16,3-2-35 0,4 1 42 15,0 0 17-15,1-1 34 0,4 1 2 0,0 0 27 16,12-1 53-16,4 2-3 0,1-2 22 0</inkml:trace>
  <inkml:trace contextRef="#ctx0" brushRef="#br0" timeOffset="177827.7034">19660 6653 878 0,'13'0'390'16,"-3"-1"-42"-16,-1 2-31 0,-2 1-41 0,-2 1 74 16,-1 2 0-16,3 7-16 0,-1 3 4 15,-2 2-10-15,0 1-10 0,-1 0-28 0,-1 3-26 16,2 0-21-16,-1-4-28 0,-1 1 20 0,-2-4-47 15,2-1-3-15,0-5-12 0,-1 0-23 16,0-2-11-16,-1-1 15 0,0-1-23 0,0-1-7 16,0-3-20-16,0 0-6 0,0 0 3 15,-4 4-12-15,3-5-15 0,1-1 7 0,0-2-30 16,0 0 10-16,0-3-15 0,5-8-4 0,-5 6-13 16,10-14 5-16,1 6-23 0,0 2 9 15,1-1-6-15,4 1-6 0,-1 3-15 0,1 0 16 16,1 3-18-16,1-2 1 0,-1 4-1 15,-1 0 17-15,0 3 11 0,-1 3-26 0,-6 0 4 16,0 1 15-16,-9 0-11 0,8 0-3 0,2 0-12 16,9 16 12-16,-12-5 3 0,1 2-18 0,-6 1 15 15,1 3-8-15,-3-7 5 0,0 4 6 0,0 2-19 16,0 1 20-16,0 1-1 0,0-2-16 16,0-3 9-16,0 2 15 0,2 18-12 0,7-22 21 15,-1-2-4-15,6 0 7 0,3-4-3 16,3 1-3-16,-1-3 0 0,3-1 10 0,5-2-25 15,-17 0 20-15,6 0-11 0,19-11-15 0,-17 8-11 16,0-2-3-16,0 1 1 0,-4-2-44 16,2-1-34-16,-5 1-57 0,-5-2-31 0,-2 4-60 15,0-2 23-15,0 0-150 0,-1 1 33 0,0 0-288 16,0 0 22-16,6-5 56 0,2-1 69 16,2 2 30-16,1 2 44 0,6 0 11 0,8 3 48 15,3 1-5-15,2 3 38 0,-14 0 43 16,7 0-25-16,6 0 35 0</inkml:trace>
  <inkml:trace contextRef="#ctx0" brushRef="#br0" timeOffset="178273.8895">21275 6764 1052 0,'9'-10'517'0,"-1"-2"-38"15,-3 2-36-15,-2 2-30 0,-1-1-32 0,-2 9-38 16,0-6-33-16,0 6-14 0,-12-16-34 15,-1 10-12-15,-3 1-44 0,3 5-26 0,-11-1-14 16,12 1-3-16,-31 13-14 0,16-3-27 0,-1 4-3 16,-5 1-23-16,3 2 10 0,3 2 1 15,0 1-43-15,3 1 22 0,3-4-24 0,4 5 10 16,2-4-22-16,2 3 9 0,5-6-11 16,5 1-3-16,3-16-5 0,0 10-16 0,11 7 15 15,4-14-4-15,-1-2-4 0,-2-1-15 16,-3 0-19-16,7 0 12 0,23-12-33 0,-15 1-8 15,-4-2 1-15,0-2-8 0,2 1-5 0,-1 0-12 16,-2-1 15-16,0 0-3 0,0 0 21 16,-4 0-4-16,0 6 14 0,-4 0 7 0,-3 2-11 15,-2 4 5-15,-1 3 28 0,-5 0-10 0,0 0 31 16,0 0-8-16,6 12 10 0,-6-7 5 0,0 3-8 16,3 12-8-16,-1-3-18 0,2-1 9 15,0-2-3-15,2 3-2 0,3-5-1 0,-1 0-48 16,-1-4-21-16,0-5-44 0,2 1-60 0,-1-2 15 15,1-1-167-15,-1-1-59 0,1 0 31 16,3 0-276-16,2 0 72 0,17-10 38 0,-14 2 43 16,5 1 53-16,1 5-2 0,4-5 46 15,1 2-8-15,3 0 73 0,7-1 28 0,4 3-2 16</inkml:trace>
  <inkml:trace contextRef="#ctx0" brushRef="#br0" timeOffset="178905.57">21984 6704 1037 0,'3'-1'452'0,"-3"1"-12"16,-1 2-22-16,-2 2-30 0,-6 6-17 15,-1 3-34-15,-2 4 4 0,1 1-43 0,0 1-10 16,1 3-27-16,3-1-9 0,1 2-34 16,6-1-19-16,0-13-21 0,0 6 25 0,13 17-43 15,-3-19-17-15,5 1-2 0,-1-6-17 0,4 1 1 16,3-4-22-16,0-2-23 0,2-3 1 15,-12 0-4-15,5 0-28 0,24-18 11 0,-16 7-6 16,0 0-36-16,-1-2-2 0,-3-2-2 0,0 0-24 16,0-6-8-16,-4 6 14 0,1-2 6 15,-4 3-12-15,-2 0-5 0,-2 4 6 0,-6 2-19 16,-3 5 16-16,0 3 3 0,0 0 6 0,-11-2-1 16,5 6 14-16,-5 4-8 0,0 2 13 15,-1 5 4-15,1-3-8 0,5 3 6 16,2 1-6-16,2-1-1 0,2-15-1 0,0 12 0 15,15 15-2-15,-3-16 0 0,2-2 18 0,2 0 0 16,3-3 3-16,-1-5 9 0,2 4-24 16,-9-5-1-16,7 0-2 0,3 0 24 0,26-16-25 15,-21 8-1-15,1-2 0 0,-3-2-1 16,-3-1-25-16,-1 1 19 0,2-3-16 0,-5-2-10 16,-7 2 12-16,-4-1-18 0,-6 5 14 15,0 11-28-15,-15-22 1 0,-5 12-28 16,-3 2-6-16,-4 1-33 0,4 0-15 0,-2 3-11 15,2 2 15-15,4 0-111 0,4 1-42 0,3 0-27 16,12 1-29-16,-7 0 32 0,7 0-190 0,0 0-16 16,-7 0 19-16,2 3 29 0,8-1 61 15,3-1 6-15,1-1 48 0,10 3-1 0,-6-3 4 16,21 1 56-16,-22-1 22 0</inkml:trace>
  <inkml:trace contextRef="#ctx0" brushRef="#br0" timeOffset="179212.3973">22669 6757 883 0,'18'-3'371'16,"-4"2"-32"-16,-5 0-43 0,-2 2-4 0,-7-1-8 15,0 0 24-15,0 0 0 0,10 11-9 16,-11-6-11-16,-1 1-14 0,-3 10-15 0,-1 1-30 16,1 0-11-16,-1 0-33 0,3 2-16 15,1-3-4-15,2-8-9 0,0 3 0 0,12 14-22 16,-3-12-7-16,4-1-13 0,0-5-18 16,4-1 3-16,1-3-19 0,2-3 8 0,-10 0-25 15,7 0 5-15,23-13-19 0,-20 5-17 16,0-1 8-16,-1-5 3 0,-3-3-16 15,0 2 14-15,-5 0-25 0,-4 0-10 0,-4 0 14 16,-3 8-3-16,0-5-19 0,-15-12-8 16,4 10-25-16,-2 1 0 0,-6 1-37 0,3 2-24 15,-4 1-48-15,1 1 14 0,5 4-114 0,-4-1-59 16,6 2-57-16,2 1 33 0,2 0-233 0,8 2 49 16,0 0 41-16,-6 2 3 0,8 0 65 15,3-1 23-15,11 6 24 0,1-2 13 16,3 2 40-16,-1 2 30 0,0-4-2 15</inkml:trace>
  <inkml:trace contextRef="#ctx0" brushRef="#br0" timeOffset="179515.7195">22980 6764 995 0,'8'0'381'0,"2"0"32"0,9 0-23 0,-8 0-5 15,1 0-4-15,4 0-14 0,1 0-24 0,20 13-23 16,-17-6-43-16,0 1-16 0,-2 3-28 0,0 1-15 16,-2 5-26-16,1-2-15 0,-8 2-16 15,3 0-13-15,-6 1-14 0,-3-1-13 16,-3 1-10-16,0-11-4 0,0 5-9 0,0 0-9 15,-16 14-4-15,9-18-23 0,2-2-11 0,-1-1 9 16,1-2-1-16,-1-3-8 0,0 0-6 16,6 0 15-16,0 0-2 0,0 0-23 0,0 0 7 15,-13-14 7-15,13 10-1 0,0-2-23 0,2-9 16 16,-2 6-17-16,11-15-4 0,0 7-7 16,1 0 2-16,-1 2-8 0,4 1-1 0,0-1-52 15,0 2-38-15,1 3-26 0,1-1-44 0,2 2 15 16,2 3-146-16,1-1-64 0,0 3-30 15,-2-1 31-15,1 3-231 0,2 2 44 0,-15 0 33 16,4 0 54-16,20 11-3 0,-13-4 51 0,2 2 2 16,2-1 76-16,-5 3 12 0,6 1 12 15,1-1 7-15,-4-1 3 0</inkml:trace>
  <inkml:trace contextRef="#ctx0" brushRef="#br0" timeOffset="179996.5293">23774 6914 509 0,'4'-2'440'0,"-1"0"5"0,-2-1-19 16,2-1-17-16,-3 1-4 0,0-2-13 0,-3-12-38 15,0 6 7-15,-5-2-29 0,0 0-13 16,0 0-32-16,-2 0-21 0,-3 3 1 0,-2 4-40 16,-2-3-11-16,1 3-16 0,-8 5-11 15,3 0-32-15,10 1-10 0,-4 0-10 0,-22 11-9 16,15-1-24-16,3 2-2 0,3 0-16 0,0 2 5 16,6 3-14-16,1 0 0 0,2 1-11 15,4 0-11-15,1-5-14 0,2-4 14 0,0 1-16 16,18 12 7-16,-7-10-2 0,3-4-16 0,4-1-20 15,0 0-10-15,1-4-21 0,4-1 0 0,3-2-19 16,-15 0 2-16,8 0-38 0,22-13-1 16,-16 4 0-16,-4 0-8 0,1-4-1 0,-5-1-11 15,-2-3 9-15,-1-3-11 0,1 1 9 16,-5-3 2-16,1-2 3 0,-2 0 10 0,-7-7 4 16,3 3 8-16,-1-2 6 0,-3-2 7 0,-1 15 10 15,0-8 12-15,0-4 8 0,0 0 33 0,0 1 8 16,-12-28 13-16,10 34 19 0,-2 3-13 15,0 4-3-15,0 6 22 0,-1 4 14 16,0 5 4-16,-2 5-6 0,-1 7 20 0,2 8 29 16,0 5-20-16,0 4 3 0,1-1-4 0,0 5-24 15,0 1 13-15,2 2-23 0,-3-1 12 0,1 2-17 16,3-5-4-16,-1 0-44 0,0-1-2 0,0 1-98 16,2-6-72-16,0-1-73 0,1-15 22 15,0 2-184-15,13 14 34 0,-3-15-279 16,-1-3 26-16,5-1 52 0,-1 1 53 0,4-2 50 15,1 0 35-15,4-2 41 0,4 2 29 0,2-2-10 16,0 2 18-16,2 0 45 0,1-1 16 16,5 0 15-16</inkml:trace>
  <inkml:trace contextRef="#ctx0" brushRef="#br0" timeOffset="180160.4716">24322 7121 874 0,'5'1'652'0,"0"1"-93"15,-1-1-53-15,-1-1-43 0,-1 0-61 0,2 2-28 16,-2-2-65-16,1 0-26 0,0 0-70 0,-2-1-57 15,1 0-79-15,-1 1-78 0,0-1 0 16,0-1-168-16,-1 0-78 0,0-1 25 16,-1 3-266-16,1-2 6 0,-3 0 34 0,0 0 39 15,0-1 14-15,1 1 11 0,-2-4 65 0,-14-1 42 16,4-4-57-16,-3 1 76 0</inkml:trace>
  <inkml:trace contextRef="#ctx0" brushRef="#br0" timeOffset="190491.145">17942 8029 329 0,'0'-14'346'0,"29"-16"-57"0,-27 17-6 0,0 4-54 16,0 0 4-16,0 2-9 0,1 0-22 0,3-6 8 15,-3 0-17-15,0 3-20 0,4-3 59 0,-4 4 12 16,1 5-17-16,-2-2 9 0,0 4-17 16,-2-3-3-16,1 4-16 0,0 0-21 0,-3 3-18 15,0 1 8-15,-1 0 6 0,-6 13-30 0,0 2-2 16,-3 1-17-16,3 6 3 0,-1 0 9 0,-1 1 5 15,1 6-17-15,3 4-16 0,-3-2-14 16,4 4 1-16,1 3-3 0,2-2-15 0,0 1-7 16,-1-3 3-16,4-19-10 0,0 9-8 15,15 33-13-15,-6-31-1 0,3-3-6 16,0-3 5-16,3-4-7 0,3-4-1 0,2-3 18 16,2-7-26-16,1-3 0 0,-12-2-6 0,25-10 13 15,-12-2-13-15,-4 0-8 0,0-5 1 16,-1 0 20-16,-3-2-28 0,0-3 20 0,-3 3-1 15,1-4-34-15,-4 4-2 0,-2-4 1 0,-2 9 1 16,-3 1-18-16,-3 3 13 0,0 10-14 0,0-7 3 16,-17-3-21-16,-1 5 13 0,0 4-23 0,7 1-18 15,-4 0-1-15,-4 0-17 0,-22 13-17 16,20-7-29-16,3-2-40 0,1 6 16 16,7-3-73-16,3-4-32 0,2 0-36 0,3-1-25 15,6-1 29-15,2-1-208 0,1-1-27 16,15-2 75-16,0-4 42 0,3 4 35 0,3-3 12 15,3 0 21-15,-3 1 8 0,2-2 15 0,1 2 52 16,1-5-7-16</inkml:trace>
  <inkml:trace contextRef="#ctx0" brushRef="#br0" timeOffset="191091.2414">18596 8078 605 0,'-5'-4'342'0,"3"2"-24"0,-1-1-23 16,1 1-16-16,-1 0-10 0,-1 1-31 16,1-2-28-16,1 3-31 0,-2-3-18 0,0 2 21 15,-1-3-4-15,1 2-18 0,-1 0-5 16,-6-5-18-16,1 0 12 0,0-1-27 0,3 1-10 16,1 1-5-16,1 1-2 0,0 2-11 0,2 0 1 15,1 3-6-15,-1-3-9 0,2 1-12 16,0-1-5-16,0 2-14 0,1 1 22 0,0 0 3 15,0 0 4-15,5 1-5 0,0 2 9 0,1-3 3 16,1 2-18-16,6 5 10 0,5-1-3 16,-3 1 6-16,4-4-19 0,-3 3-1 0,3-3-13 15,-6-3 6-15,4 3-4 0,0-3-8 16,-11 0-5-16,3 0 12 0,3 0-25 0,3 0 22 16,15-17-29-16,-17 10 2 0,-3 5 7 0,1-7 6 15,-4 3-6-15,-2 1-11 0,0 1-9 16,-2 0 5-16,1 1-4 0,-3-1 10 0,0 2-14 15,1 2 9-15,-1-1-4 0,0-1 3 0,-1-1-1 16,0 3 3-16,-1 1-8 0,-1 1 2 0,1 1-16 16,-2 2 11-16,-3 9 6 0,-2 3 10 15,0 4 5-15,-1 3 13 0,2 1-20 0,-3 1 17 16,2 6 5-16,-3-1-7 0,2 1-12 16,-1 2-1-16,1 0 3 0,-1 0-15 0,1-3 8 15,0-2 2-15,4-1 0 0,-3 1 7 0,1-5-17 16,2-3 18-16,0-4-17 0,1 0 10 0,-1-6 0 15,4-3-2-15,-1-2-12 0,0-2-2 16,2-2-10-16,0-1-33 0,0-1-1 0,0 0-16 16,1-1 0-16,0 1-25 0,0-2-18 15,3-1-28-15,-2 0-28 0,1 1 14 0,-1-2-66 16,0 1-18-16,1-2-28 0,-1-1-68 16,6-8 30-16,-1 0-251 0,5 0 57 0,-1-2 29 15,3 2 38-15,5 0 24 0,3-2 47 16,8 2-7-16,8-3 42 0,7 2 20 0,6 3 6 15</inkml:trace>
  <inkml:trace contextRef="#ctx0" brushRef="#br0" timeOffset="191849.292">20929 8133 734 0,'-16'-7'354'0,"0"0"-24"16,3-4-41-16,3 6 20 0,-1-8-10 0,1 4-29 15,1-3-13-15,1-3-3 0,4 6-29 16,1-1-6-16,2 2-13 0,1-1-16 0,0 9-15 16,12-20-16-16,1 7-15 0,0 2 4 0,6 2-9 15,3 1-18-15,-1 4 0 0,1 3-6 16,-8 1-4-16,5 0-10 0,26 22-4 0,-25-10-11 16,-1 5 10-16,-5 2-14 0,0 6-2 15,-3-1-30-15,0 0 16 0,-4 3-19 0,-2 0-4 16,-5-11-8-16,0 6 17 0,0 2-16 0,-18 26 0 15,8-25 3-15,-3-4 1 0,-3-2-20 16,-2-5-2-16,-2 2 9 0,0-3 3 0,0-1-30 16,-4-4 5-16,1-1 3 0,0-4-1 15,2 3-25-15,-2-4-6 0,3-2 7 0,11 0-8 16,-5 0-2-16,1 0-9 0,2 0-1 16,1 0 11-16,2 0-12 0,8 0 7 15,-7 0 8-15,-3-11-9 0,12 10 15 0,-1 1-3 0,2-2 10 16,2 4 9-16,2-4 9 0,0 2 12 15,14-1-9-15,-11 1 1 0,8 0 1 0,3 0 18 16,24 11-6-16,-19-4 9 0,-1-2-16 0,3 4-4 16,-3-2-8-16,-3 1 24 0,2 0-4 15,-2-1-35-15,2 0-12 0,-3 0-20 0,-1-2-29 16,-3-1-19-16,1-1 10 0,-1-3-102 0,-9 0-38 16,5 0-45-16,3 0-36 0,16-15 29 15,-19 7-210-15,1-2-28 0,0-1 49 0,-1-4 31 16,2 0 44-16,0 1 2 0,2-2 38 15,-1-3 19-15,-4 2 25 0,5-1-7 0,-2 2 22 16</inkml:trace>
  <inkml:trace contextRef="#ctx0" brushRef="#br0" timeOffset="192214.4314">21519 8205 215 0,'6'-8'447'15,"-3"3"-74"-15,1 0-29 0,-2 0-44 0,-1 1-39 16,-1 1-31-16,0 0 82 0,-1 1-18 16,-1 2-7-16,0 0-13 0,-1 0-4 15,0 3-14-15,-6 9-25 0,-2 0-5 0,-1 5-13 16,1 0 18-16,-2 6-35 0,4 2 4 15,-1-3-27-15,0 3-9 0,2 1-21 0,3 0-13 16,1 2-22-16,3-3-16 0,1-14 2 0,0 4-3 16,14 19-5-16,-7-18-10 0,7-4-6 0,4-3-9 15,0-3-8-15,4-3-18 0,0-3 23 16,-10 0-20-16,24-11-9 0,-11 1 6 16,-2-2-16-16,0-2-6 0,0-1 5 0,-1-7-6 15,-1 2-28-15,-1-3 14 0,-2-2 8 0,-2 4-19 16,0-1-11-16,-5-2 22 0,-4-1-9 15,-3 4-6-15,-4 11 0 0,0-4 17 0,-21-13-10 16,2 13-26-16,-3 3-5 0,-2 3 8 16,-3 5-29-16,-1 0 8 0,0 2-10 0,0-1-13 15,16 2-11-15,-8 0-33 0,-1 0-9 16,0 0 12-16,-20 10-110 0,28-7-8 0,4-1-46 16,0-1 25-16,2-1-155 0,3 0-122 0,4 0 51 15,0 0 49-15,-4-6 19 0,7 5 32 0,-1-2 31 16,6 3-20-16,20-6 81 0,6 1-2 15,7 1-3-15</inkml:trace>
  <inkml:trace contextRef="#ctx0" brushRef="#br0" timeOffset="192788.0751">23624 8136 1111 0,'4'3'358'0,"3"2"70"0,2 8-20 16,-2 4-33-16,0 4-5 0,-2 5-25 0,-4 5-34 16,-1-16-14-16,0 8-9 0,0 5-35 0,-13 32-7 15,7-31-41-15,-2 3 2 0,-1-3-22 16,0-3-19-16,1-2-18 0,0-2 11 0,-3-1-1 15,3-3-18-15,0-3 3 0,2-6 1 0,2-1-25 16,1-1-13-16,1-4 10 0,-1 1-28 16,1-2-7-16,2-1-16 0,1-1 12 0,1 0-26 15,2-1 11-15,1 1-9 0,2 0-19 0,0 0-5 16,15 1 22-16,-9-1-36 0,8 0-1 16,5 0 3-16,2 0-8 0,35 9-32 0,-31-4 6 15,0-1 3-15,-2 0-35 0,0 0-30 0,-3 0-12 16,-4-2-13-16,-5-1-19 0,-3-1-17 0,-3 0-36 15,-3 0 16-15,-9 0-116 0,0 0-22 16,0 0-38-16,6 0 31 0,0-11-169 0,-8 5-109 16,-6-6 73-16,0 1 63 0,-4-2 11 15,-1-3 51-15,1 1-3 0,-2 1 62 0,0-1 6 16,0 0 37-16,1 2 0 0,-1-1 26 0</inkml:trace>
  <inkml:trace contextRef="#ctx0" brushRef="#br0" timeOffset="193003.1642">23809 8436 783 0,'-3'-1'342'0,"0"-1"12"0,0 2-45 15,1 3 70-15,1-3-2 0,2 5-1 0,-2 1-26 16,1 1-7-16,0 17-8 0,0-13-7 0,0 8-35 16,0 2 2-16,0 3-29 0,0 1-11 15,0 0-48-15,0 1-38 0,0-2-2 0,0 1-22 16,0-5-31-16,0 1-11 0,0-2-57 0,0-4-31 16,-1 12-43-16,1-20-20 0,0-2-42 15,0-5 8-15,0 0-152 0,0 0-59 0,7 5-67 16,-1-8 32-16,10-4-257 0,-2-3 78 0,1-2 3 15,-2-2 60-15,7-3 35 0,-4 0 34 16,3-3 20-16,0 1 38 0,-1-5 2 16,4 1 54-16,0 1-64 0</inkml:trace>
  <inkml:trace contextRef="#ctx0" brushRef="#br0" timeOffset="193430.2982">24267 8195 957 0,'5'-21'385'0,"-1"3"23"0,-4 18-17 15,5-20-40-15,-4 8-22 0,1 4-21 0,-1 2-17 16,0 0-21-16,-1 2-26 0,0 1-16 0,0 3-4 16,-3 0-22-16,1 5-17 0,-1 0 23 15,-8 10 2-15,3 3-39 0,-2 7 13 0,2-1-20 16,-2 1 30-16,2 6-24 0,0-1-2 16,0 3-23-16,3 3-6 0,1-2-16 0,2-1-3 15,1 2-26-15,1-18 12 0,0 6-31 16,11 28 7-16,0-23-14 0,2-4 19 0,2-2-26 15,2-2-5-15,3-4-13 0,1-3 6 16,4-5-27-16,1 2 10 0,0-7-12 0,-1-3 10 16,-12 0-19-16,6 0-1 0,21-9-16 0,-19 2 12 15,-2-1-11-15,-2-2-9 0,-4-1 8 16,-1 2 23-16,-6-1-14 0,-1 2-1 0,-3 0-20 16,-2 8 31-16,0-6-11 0,-19-9-1 0,2 7 10 15,-2-2-17-15,-5 5-18 0,0-1-15 16,-4 2 1-16,2 2 5 0,-1 2-45 0,1 0-7 15,12 0-25-15,-5 0-22 0,-2 0-42 16,0 0-40-16,4 0 21 0,2 0-87 0,3 0-48 16,2 0-72-16,-3-12 37 0,11 7-227 0,3 0 27 15,1 0 82-15,6-6 20 0,12-2 45 16,3 1 41-16,8 0 20 0,5 2 14 16,7-4 33-16,8 4 0 0,10-2 47 0,5 5-27 15</inkml:trace>
  <inkml:trace contextRef="#ctx0" brushRef="#br0" timeOffset="194037.4478">26162 8289 602 0,'-5'-3'326'15,"-1"0"-42"-15,0 3-15 0,2-1-5 0,0 0-30 16,0 0-14-16,0 0 23 0,1 1-29 16,2 0 39-16,0 1-20 0,1 1-10 0,3-2-3 15,1 1-13-15,2 2-18 0,1-3-6 0,15 3-17 16,-11-3-10-16,25 0-10 0,-24 0-27 16,8 0-10-16,2 0-10 0,6 0-4 0,30-10-9 15,-27 9-3-15,0-2-10 0,-4 0-18 0,-3 0 10 16,-4-1 0-16,-2 1-17 0,-1-2-12 15,-7 5 2-15,-10 0 6 0,7 0-5 0,0 0-4 16,-7 0-13-16,7 0 21 0,1 11-6 16,-7-4 29-16,-4 16-12 0,-5 5 19 0,1-2 12 15,-2 6-2-15,0 4-13 0,-3-3-7 16,2 4-6-16,-2 1 1 0,0-1 2 0,0-1-2 16,-1-2-6-16,1-5-5 0,1 0 0 15,1-3-28-15,1-2-11 0,0 0-14 0,2-6-20 16,1-4-19-16,4-4-58 0,1-8-40 15,1-2 13-15,5 0-165 0,-1-5-57 16,8-7 32-16,1 0-306 0,4-5 60 0,1-1 45 16,-1 1 60-16,3-5 56 0,0 1 5 15,1 0 33-15,0-1 19 0,-2 0 42 0,2-1 0 16,0 0 33-16,-3 2 26 0</inkml:trace>
  <inkml:trace contextRef="#ctx0" brushRef="#br0" timeOffset="194423.4731">26849 8291 739 0,'3'-2'403'0,"-2"2"-55"16,-2 0-44-16,0 0 56 0,-2 1-42 0,0 2-17 15,1 0-27-15,-3 1-19 0,2-1-17 16,0 2-35-16,-5 7-8 0,1-3-10 0,2 2-25 16,2-4-20-16,1 0-6 0,1 0-1 15,0-1-8-15,1 0-6 0,0-6-23 0,0 0 6 16,16 22-1-16,-5-11-19 0,1 0-12 0,4-4 19 15,-1 4-14-15,4-6-2 0,1 2 1 16,3-1-14-16,1 2 21 0,2-1-29 0,0 0 11 16,0 0-25-16,1 4 16 0,-1-4-1 15,1 4-3-15,-3 0-3 0,-1 1-16 16,-4 2 32-16,-4 0-24 0,-5 0 5 0,-3 1 11 16,-5 1 0-16,-2-9 9 0,0 2-6 0,-19 15 3 15,6-11-5-15,-4-4-7 0,-2 3 1 0,-1-3-8 16,-2 2-1-16,-2-2-5 0,-1-4-25 15,0 0 6-15,-2-1-38 0,-1-1-16 0,-1-3-56 16,14 0-44-16,-6 0 14 0,-4 0-170 0,-25-11-66 16,24 5 32-16,4-1-306 0,1 0 36 0,4-8 84 15,4 2 32-15,3-3 44 0,3-1 29 16,7 9 32-16,0-8 24 0,16-18 21 0,-4 15 29 16,1-3-35-16,1 1 84 0</inkml:trace>
  <inkml:trace contextRef="#ctx0" brushRef="#br0" timeOffset="194642.0544">26920 8254 1312 0,'13'-9'498'0,"4"0"-65"0,6 1-44 0,2 4-38 0,4-1-49 15,1 5-42-15,-12 0-22 0,6 0-17 16,4 0-36-16,34 12-48 0,-30-8-47 0,0 1-64 15,0 0-2-15,-1 2-170 0,0-5-75 0,-3 4 21 16,-3-6-285-16,-4 1 25 0,-7 0 25 16,-14-1 57-16,7 0 11 0,-7 0 29 0,0 0-10 15,9-5 56-15,-11 5 18 0</inkml:trace>
  <inkml:trace contextRef="#ctx0" brushRef="#br0" timeOffset="203004.229">18508 7667 363 0,'0'0'191'0,"0"0"-23"0,0 0-41 0,0 0 5 16,0 0-21-16,0 0-55 0,6 11-4 0,13-24-150 16,2 2-181-16,0-1-24 0</inkml:trace>
  <inkml:trace contextRef="#ctx0" brushRef="#br0" timeOffset="203494.0312">26562 7962 219 0,'-1'0'190'0,"-1"0"-28"0,2 0-45 16,-2 0-5-16,2-1-30 0,-1 0 0 0,-1 1-28 15,1 0-6-15,0 0-26 0,1 0-29 0,0 0-18 16,-2 0-15-16,1-3-47 0,0 3-92 0,0-1-97 16</inkml:trace>
  <inkml:trace contextRef="#ctx0" brushRef="#br0" timeOffset="210263.5343">18803 7632 270 0,'0'0'266'16,"-12"0"-26"-16,12 0-13 0,0 0-25 0,0 13-4 15,-28 0-4-15,25-13-1 0,1 2 2 0,0-1-7 16,-1-1-32-16,2 0-2 0,1 0-10 0,0-1-22 15,2-1-6-15,1 1-6 0,1-3 10 16,1 0-23-16,12-2-8 0,3-4-20 0,3-2-13 16,0 2 15-16,3 1-14 0,3-2 17 15,4 2-21-15,3-3-4 0,3 4-5 0,0-1-9 16,-1 1 6-16,0-1 1 0,-1 1 6 0,3-1 1 16,-2 2-18-16,-1 1 9 0,3-1-6 15,1 3 0-15,0-3-9 0,-2 1-12 0,5 2 8 16,-3-1 4-16,3-2-2 0,-1 2-2 0,5 0-3 15,0 1 6-15,2-2-2 0,4 2-11 0,-3 2-2 16,1-1 14-16,-1-2 4 0,1 0 7 16,0 2-22-16,0-1 5 0,1 1-2 0,-2-1-22 15,1 2 4-15,-2-1-1 0,-3-1 17 16,1 3 2-16,0-2-1 0,-1 1-2 0,-2-1 10 16,0 0-11-16,0 2 0 0,-3-1-9 0,1 2-5 15,0-3 17-15,-22 3-2 0,10 0-7 0,7 0 25 16,0 0-3-16,1 0-13 0,2 0-10 15,2 0 14-15,-1 0-8 0,3 0-8 0,0 0 10 16,3 0-21-16,-1 0-2 0,2 0 21 16,0 0-12-16,-1 0-9 0,-1 0 2 0,-2 0 19 15,1 0-2-15,44 4-18 0,-50-1 12 0,0 0-11 16,0 0 32-16,-2 0-15 0,-2-1-10 16,2 1 24-16,0-3-9 0,-1 2 2 0,0 0-17 15,0 0-2-15,2 0 8 0,0 0 7 0,0 1 5 16,1-3 0-16,-20 0 0 0,10 0 13 15,5 0-3-15,2 0-5 0,2 0-1 0,-1 0-6 16,1 0-6-16,-2 0 8 0,1 0 3 0,35 9-3 16,-37-6-8-16,-1 0 1 0,0 0-8 15,-1 1 24-15,2 0-22 0,-1-1 7 0,0 0-2 16,1-1-2-16,0 1-11 0,0 0 13 0,1-2 4 16,-1 3-8-16,0-3-4 0,1 2 10 15,-2-2-10-15,1 0 4 0,2 1-3 0,-2-1 10 16,2 2 5-16,-2-2-13 0,-1 3 6 15,4-2-2-15,-5 1-17 0,3 0 28 0,-3 2-14 16,1-1-1-16,-1 1 3 0,2-2 4 0,-1 4-9 16,-1-3 8-16,2-1-19 0,-4 3 14 0,0-2 2 15,0-2 0-15,-2 3-11 0,5-3 10 16,-3-1-1-16,0 2 5 0,0-1-10 0,-2-1 14 16,2 0 2-16,-1 1-9 0,1-2-6 15,-1 3 12-15,2-2 3 0,-1 3-2 0,1-1-6 16,-1 1 2-16,3-2 0 0,-1 2-4 0,-2-1 5 15,0 2-8-15,2-2 0 0,0 2-6 16,-1-1 13-16,-1 1-13 0,1-2 1 0,-1 4 10 16,-1-5-5-16,3 4 0 0,-1-4-3 0,-1 2-1 15,1 0 3-15,0 0 4 0,-4 0-12 16,4 2 14-16,-2-1-8 0,3 2-3 0,1 0 4 16,-1 0 6-16,1 0-3 0,0 1-6 0,-3-1 3 15,1 0 6-15,-2 2-9 0,0-3 5 16,-1 3-7-16,-1-2 9 0,-1-2-7 0,0 3 16 15,-2-1-17-15,2-2 0 0,-1 1 4 16,5 0-1-16,-2 0 0 0,-2 1 3 0,-5 0 4 16,3-3-4-16,-1 1-8 0,-3 0 16 0,-2 2-17 15,-2-5 11-15,-5 0-7 0,-4-1-8 16,-1-1 7-16,0 3 5 0,-3-3-2 0,0 1 6 16,-1-1-7-16,-1 1 7 0,1 0-10 0,-1 0 6 15,1-1-29-15,-2 1 12 0,0-1-38 16,1 3 6-16,-1-2-43 0,-1-1-44 15,-1 0-27-15,-3-2-34 0,1 0-65 0,-3-1 27 16,-6-5-272-16,-3-1 31 0,-3-1 48 0,2-2 10 16,0-1 43-16,1-1 56 0,1 4-16 15,2-4 46-15,1 3 24 0</inkml:trace>
  <inkml:trace contextRef="#ctx0" brushRef="#br0" timeOffset="210708.7265">25410 7590 857 0,'-3'-4'314'0,"-1"0"-21"16,1 1 0-16,-1 2-23 0,0-2-14 0,1 1-26 15,2 0-29-15,-1 1-17 0,0 1-19 0,0-3-6 16,2 1-11-16,-2 2-11 0,3 0 23 16,0 0-12-16,1 2-4 0,1 1-20 0,1-1 0 15,2 1-7-15,11 5-10 0,2 0 1 16,-2 1-11-16,4 2-7 0,4-1-16 0,-2 1-3 15,3 0-2-15,-1 0-11 0,5 2-2 16,0 1 5-16,0 0-7 0,1 1-10 0,0 0 3 16,0-1-11-16,0 0 6 0,-3 0-3 0,1 0-7 15,-3 0-2-15,-4-5-7 0,2 7-7 0,-5-4 7 16,-1 0-4-16,-3-2 0 0,0 1-1 16,-5-2-6-16,-4-1-11 0,-3-1 6 0,-3-7 8 15,0 6-5-15,0 4 7 0,-20 13 1 0,4-14-5 16,-2 2-3-16,-2 1 10 0,-1-2-9 0,-2 0-2 15,0 3-6-15,-2-3 8 0,-3-2-4 16,2 2 5-16,-3-4-5 0,2-1 8 0,-1-2-12 16,-4-2-5-16,1 1 16 0,2 0-21 0,14-2-33 15,-7 0-33-15,-2 0-29 0,0 0 10 16,-1 0-118-16,-22-11-43 0,27 7-37 0,1 1 27 16,8 1-284-16,1-3 52 0,3 0 45 15,1 4 11-15,1-2 21 0,2 0 56 0,-1 0 10 16,2 2 22-16,-1-2 55 0,2 3-17 0</inkml:trace>
  <inkml:trace contextRef="#ctx0" brushRef="#br0" timeOffset="211859.3609">26614 9576 226 0,'5'0'306'16,"-2"-2"-25"-16,0 1-10 0,1 1-47 0,0 0 5 15,-1-1-37-15,2-1-11 0,-2 1-18 16,-1 0-4-16,1-2-34 0,-1 3 11 0,2-1-20 16,-2 1 6-16,-1 0-21 0,1 0-7 15,0 0 15-15,0-3-19 0,0 3-5 0,1 0 0 16,-3 0 19-16,0 0-21 0,0 0-31 0,0 0 21 16,0 0 10-16,5 0-30 0,-4-3 18 15,0 4-37-15,1-2 8 0,-2 2-2 0,0-2-16 16,-1 2 20-16,1-1-6 0,0 0-8 0,0 2 3 15,-1-2-3-15,-1 3-2 0,1-2-4 16,-2 2 16-16,0 2 28 0,2 0 11 0,-2 0-1 16,-3 6 2-16,-2 5-13 0,0-4 14 0,-1 1-10 15,0 2 6-15,0-4-12 0,-1 3 3 0,0 0-13 16,0-2 3-16,0 1-22 0,0-1 13 16,1 2-13-16,-6-2-5 0,4 1-3 0,-3 4 5 15,2-1-3-15,1-3-5 0,-3 2 6 16,1 0-3-16,-2-1-3 0,2-2 5 0,-4 2-4 15,4 0-4-15,-5-3-4 0,-1 1 7 0,0 2-4 16,-1-2 1-16,1 0-9 0,-1 1 7 16,-2-2-2-16,1 0-13 0,-3-1 3 0,1 0-1 15,-2-1 0-15,-2 2 1 0,0-4 7 0,1 2-10 16,-1 0-9-16,1-3 11 0,-2 1 4 0,3 0-6 16,-2 0 3-16,0-1-5 0,0-2 5 15,0 1-6-15,1 0 4 0,-1-2-3 0,-3-2-2 16,1 2 0-16,-4-3 0 0,3 0 2 0,14 0-4 15,-8 0 4-15,-4 0-8 0,-4 0 6 16,0 0-1-16,-2 0-3 0,-27-11-4 0,32 9 0 16,3-2-4-16,1 2 3 0,1 0-1 0,2 0-14 15,1-1 2-15,-2 0 2 0,0 0-14 0,0 1 18 16,-3-2-7-16,-1-1 9 0,-1 3 8 16,-1-6-1-16,1 3-13 0,-1 0 0 0,0 0 15 15,4-1-1-15,-1 1-2 0,3-1 6 16,3 0-11-16,3 1 12 0,2 1-4 0,2 1 3 15,4 0 3-15,3 1-11 0,0 0 0 0,1 1 9 16,1-1-9-16,1 2-6 0,1-1-3 16,0-1 2-16,1 2-13 0,0-1 12 15,0-1-4-15,1 1-7 0,0 0 4 0,-1-1-17 16,1 2-13-16,0 0 12 0,0 0 2 0,0 0-55 16,0 0-12-16,0 0-8 0,12-11-27 15,-9 10-18-15,-1-1-29 0,1-1-33 0,-1 1 21 16,2-1-191-16,-1 0-60 0,-1-1 42 15,1 0 10-15,-2 1 38 0,1 1 28 0,0-1-14 16,-2 3 69-16,0 0-3 0</inkml:trace>
  <inkml:trace contextRef="#ctx0" brushRef="#br0" timeOffset="212375.7748">25171 9668 716 0,'6'4'357'0,"-1"-2"-50"15,-2-1 10-15,1 2-37 0,-1 1-16 0,-1-1-31 16,-2-1-20-16,0 1-13 0,-2 0 5 0,-2 1-17 16,-8 5-9-16,-3-1-26 0,-4 0-14 0,-3-4-15 15,-3 1-10-15,-2 0-12 0,-3-1-31 16,-2-1 17-16,1 0-6 0,-5-1-24 0,3 0-6 16,0-2 20-16,1 2-19 0,-2 1-11 15,2-1-15-15,-4-2 19 0,4 3-21 0,3-2-11 16,5 2 5-16,14-3 14 0,-4 0-13 15,1 0 8-15,-7 10-18 0,14-7 12 0,3 1-15 16,4 1 4-16,0 0 10 0,2 0 4 16,6 10 6-16,3-1 18 0,1 3-9 0,3 2 6 15,-1 1-9-15,1-2 10 0,-3 2 3 0,3 3-7 16,0 0-24-16,1 2 11 0,0 2-7 16,-1-2-8-16,2 1-29 0,-3-2-30 0,4 2 5 15,-8-6-75-15,1 3-40 0,0-3-28 0,-6 0-39 16,-4-9-30-16,-2-1 26 0,0-10-252 15,0 0 17-15,0 7 27 0,-13-1 25 0,9-6 38 16,-13-4 27-16,-2-5 19 0,-1-1 28 16,-3-2 20-16,-8-1-34 0</inkml:trace>
  <inkml:trace contextRef="#ctx0" brushRef="#br0" timeOffset="213105.2908">23902 9356 527 0,'13'-8'378'0,"-3"0"-30"0,-4 2-19 15,2 3-42-15,-2-1-37 0,-2 2 17 0,0 1-42 16,-1-4 3-16,0 5-22 0,-1-2-22 0,-2 2-5 16,1 0-14-16,-2 2-2 0,-2 3-14 15,-5 7-3-15,-1-1-17 0,-5 0 0 16,0 1-23-16,-1 3 14 0,-1 2-14 0,-2 0-2 15,1 0-9-15,-1 0-3 0,0 2-12 0,-1-2-9 16,0 6-4-16,-2-3-7 0,1-1-9 16,-2 4-5-16,0 1-3 0,1-3-1 0,-3 3-9 15,-1-2 13-15,-1-2-12 0,-1 1-4 0,-1-1 7 16,-1-3 0-16,-1 0-5 0,-2-1 7 16,1-3 2-16,-1-1-1 0,-2-2 8 0,0-3-18 15,1 1-4-15,-2-3 7 0,0-1 0 0,1-4-3 16,-2 0 3-16,2 0-16 0,17 0-7 0,-9 0 7 15,-35-12 8-15,26 4-11 0,-5 1-4 16,1 0-3-16,-4-5-7 0,-1 0 7 16,-1 4 8-16,-1-1-12 0,1-4-2 0,-2 1 7 15,0 1 8-15,-3-2-19 0,1 4 18 0,-1-4-19 16,1-2-1-16,-1 0 17 0,2 0-22 16,0 2 4-16,1-2 11 0,-1-1-11 0,2 4 14 15,2-3 1-15,4 1-17 0,3-1 1 16,0 1 17-16,2-2-22 0,5 3-1 0,4-2 5 15,2 5-5-15,2-4 7 0,0 0 4 0,2 1 3 16,3 2-8-16,4 1-14 0,0 2 1 16,3-1-9-16,2 2-14 0,2 2-6 0,1 1-8 15,0-1-5-15,1 3-18 0,0-2-8 16,1 2 4-16,-3-1 0 0,5 0 9 0,-2 1-59 16,-1-2-8-16,2 1-25 0,-1 1-14 0,-1-2-8 15,1 0-52-15,2 0 24 0,-2 1-164 16,0-1-93-16,-1-1 36 0,-3-6 30 0,0 2 24 15,-3 0 38-15,-3 1 5 0,-1 0 47 0,-1 0 5 16,-1 0-22-16</inkml:trace>
  <inkml:trace contextRef="#ctx0" brushRef="#br0" timeOffset="213582.5603">21653 9085 502 0,'7'-3'396'0,"-3"0"-80"0,-1 1-34 16,-1 0-45-16,1 2 5 0,-2 2-11 16,0 0 9-16,0 1-35 0,-1 1-23 0,-1 3 16 15,-3 8-17-15,-3 1-21 0,-3 0-7 0,0-3-6 16,-2 1-8-16,-3 0-8 0,0 0-9 16,-4 1-18-16,1-2 5 0,-1-1-27 0,-2-1 9 15,-2 0-19-15,-3-2 2 0,2 3-15 16,-1-7-1-16,-1 2-14 0,-1-2 6 0,0 2-14 15,1-2 6-15,3-2-9 0,-1-3-1 0,4 1-6 16,4-1 6-16,16 0-2 0,-12 0-10 0,4 0-10 16,1 0 3-16,7 0 5 0,-10 0 14 0,10 0-24 15,-6 0 8-15,6 0-6 0,0 0 0 16,0 0 4-16,0 0-5 0,-12 1-4 0,13 3 11 16,0-1-11-16,2 3 7 0,6 7 11 15,1 0 2-15,1 5 13 0,-3-2 5 0,7 1-8 16,0 1 0-16,2-3-1 0,-1 3-5 0,0 1 0 15,3 0-5-15,1 1-2 0,-2-3 5 0,1 4-12 16,-1-1-7-16,-2-1-13 0,-2 0-21 16,-1-4-18-16,-3-1-25 0,-3-8 11 0,-2 2-5 15,-1-2-14-15,-4-1 8 0,0-1-101 16,0-4-49-16,0 0-51 0,-7 0 28 0,4 0-280 16,-3-4 60-16,-6-6 40 0,-1 0 17 15,-4 1 20-15,-2 3 31 0,-3-6 50 0,-3 3-4 16,-1-2 2-16,-14 3 47 0</inkml:trace>
  <inkml:trace contextRef="#ctx0" brushRef="#br0" timeOffset="214237.3013">20586 9100 819 0,'5'-7'311'0,"3"1"-56"0,-4 1-35 15,0 2-3-15,-1 1-30 0,1 0-7 16,-3 2-6-16,1 0 5 0,-1 3-12 0,0 1 7 15,-3-1-25-15,0 2-17 0,-3 12 34 0,-4-1 3 16,-5 1-5-16,-1 3-14 0,-2 0 1 0,1-1-6 16,-3 0-3-16,-2 1-23 0,1 0-12 15,-5 0 7-15,-1-3-21 0,-1 6-6 0,-3-5 1 16,0-1-19-16,-2-2-9 0,-1 2 4 0,-3-3 2 16,-1 3-15-16,-2-5 1 0,-1 3-4 15,-2-1-4-15,-3 0-4 0,-1 0 1 0,-1-2-9 16,-3-1-4-16,-7 0 4 0,3 2-6 15,0-5-4-15,-3 1-3 0,1 0 4 0,-1-3-4 16,-1 0-13-16,-1 0 16 0,2-1-5 16,-4 0-2-16,0-1-2 0,1-1-1 0,0 2-4 15,3-3 10-15,-1 0-4 0,1-2-3 16,29 0-4-16,-12 0-2 0,-6 0 7 0,0 0 3 16,-46-12-2-16,49 3-9 0,4 6 10 0,1-4-12 15,3 0 7-15,2-5-5 0,3 2-5 16,3-4 7-16,2 0 1 0,-2-2-10 0,4-3 0 15,1 1-7-15,2-3-8 0,-1 0 3 0,-1 1-9 16,2 1 7-16,-2 0-4 0,-1 2-10 16,2 0 10-16,1 2-6 0,0 3-12 0,-2-2 21 15,4 2-6-15,0 2 10 0,5 0-7 16,0 3-19-16,3 2-15 0,4 0-16 0,1 3 6 0,1-1-68 16,0 1-24-16,1 0-22 0,1-1-9 15,-1 2-30-15,1-2-18 0,2 0 23 0,-1 2-179 16,0-1-59-16,-1-2 20 0,0 2 23 15,1-1 26-15,-1 0 46 0,0 1 11 0,2-3 20 16,-2 2 17-16,1-1 16 0</inkml:trace>
  <inkml:trace contextRef="#ctx0" brushRef="#br0" timeOffset="214713.5671">18249 8990 436 0,'4'-2'307'0,"-1"2"-34"0,2 0-21 16,-3 0 1-16,2 0-22 0,-2 2 3 0,1 0-8 15,-1-1-45-15,0 1 7 0,-2 2-7 0,0-1-30 16,0 1-17-16,0 0-15 0,0-1-12 16,-2 1 24-16,-2 0-6 0,0-1 5 0,-10 7-11 15,0-3-37-15,-3 2-7 0,-2-3-8 16,-1 2-5-16,-1-2 6 0,0-1-9 0,-5 2-10 15,2-4-9-15,0 4 9 0,-2-2-6 0,1 0-25 16,-1 4 16-16,-1-2-7 0,-1 1-4 16,1-1 1-16,-1-2-7 0,7 0 5 0,2 0-5 15,0-1 1-15,6-3-18 0,4 3 45 0,2-4-22 16,0 1 24-16,5-1-5 0,-2 2 19 16,0-2-16-16,0 0-4 0,4 2 2 0,-2 1-2 15,2-3 7-15,0 0 5 0,0 0 3 16,22 21 0-16,-10-8 16 0,3-1-5 0,1 2-2 15,2 4-4-15,1-2 8 0,1-1-15 0,-1 1 15 16,-2 1-18-16,0 1 0 0,-1 3-17 16,-3-4-3-16,-1 5 2 0,0-6-13 0,-4-1-36 15,2 0-18-15,-2-3-26 0,-1-1-33 0,0 3 8 16,-3-5-122-16,1-1-51 0,1-4-62 16,-1 0 27-16,0 1-246 0,1-2 42 0,-1-1 33 15,11 5 42-15,-6-3 25 0,0 0 50 16,-1-1 20-16,5 8 7 0,1-6-12 0,0 2 46 15</inkml:trace>
  <inkml:trace contextRef="#ctx0" brushRef="#br0" timeOffset="214868.4791">18297 9634 1060 0,'3'2'438'0,"1"-2"-21"16,0 3-47-16,-3-3-27 0,1 2-52 0,0 0-18 16,-1-2-34-16,2 1-19 0,-2-1-65 0,2 0-31 15,-2 0-13-15,0 0-158 0,-1 0-60 16,1-1-67-16,1-3 16 0,-1 1-291 15,-1 2 41-15,1-4 14 0,-1 1 0 16,3 0 11-16,0-2 65 0,0 0 3 0,13-2 2 16</inkml:trace>
  <inkml:trace contextRef="#ctx0" brushRef="#br0" timeOffset="220061.9271">6448 8157 688 0,'0'0'292'0,"0"0"-20"0,0 0-3 0,0 0 1 16,0 0-15-16,0 0-2 0,0 0-23 16,0 0-28-16,0 0 23 0,0 0-18 0,0 0-9 15,0 0 8-15,0 0-13 0,0 0-32 16,0 0 2-16,0 0-31 0,0 0 0 0,0 0-13 15,0 0-9-15,0 0 0 0,26-8-18 0,-16-2-4 16,2-1 2-16,5 2-4 0,1 0 0 16,-1 2-15-16,3 4 5 0,1 0-16 0,2 1-5 15,-12 2 5-15,21 16-9 0,-11-3 10 16,-2 1-6-16,-5 5 0 0,-1 1-13 0,-3 2 1 16,-3 0 14-16,-3 0-6 0,-3 0-5 15,-1-11 9-15,0 6-6 0,-12 22-2 0,2-17-15 16,-1-3 12-16,-2 0-17 0,-1-4-3 0,-5 2 8 15,1-5 2-15,-2 2-31 0,1-3 8 16,0-2 9-16,0-1-11 0,3-3 8 0,2-1-7 16,3-2-11-16,1-2-4 0,1 0 1 15,9 0-2-15,0 0 6 0,-7 0-9 16,7 0 4-16,0 0 8 0,-13-10-11 0,14 8 11 0,0 0-13 16,1-1 18-16,1 2-13 0,2 0 19 15,0-1-20-15,2 2 16 0,0 0-11 16,1 0 7-16,14 0 3 0,-11 0 8 0,5 0-8 15,4 0-4-15,1 0-12 0,2 0-1 16,1 0-28-16,-1 0-30 0,26-8-38 0,-25 1-26 16,1 4 14-16,-2-3-107 0,-2-2-36 15,-4 1-58-15,2 2 28 0,-3-2-163 0,-1-3-62 16,0 5 14-16,-4-2 38 0,2 2 12 0,-3-1 29 16,-3 3 82-16,4-8 29 0,-1 5-4 15,-2 0 9-15,2-1 28 0</inkml:trace>
  <inkml:trace contextRef="#ctx0" brushRef="#br0" timeOffset="220426.8951">7099 8210 318 0,'5'-9'471'16,"-2"3"-49"-16,-1-3-66 0,0 4 9 15,-1 1-24-15,0 1-21 0,-2 2-55 0,1 1 19 16,-3 1-14-16,0 2-10 0,-7 8-9 16,-1 2-11-16,2 3-32 0,0 3 23 0,-3 2-16 15,5 1-16-15,1 0-7 0,3 0-18 16,1 0-18-16,2-12-16 0,0 4 5 0,13 19-11 15,-2-18-13-15,2-1-13 0,3-3-11 0,4 0-9 16,1-6-21-16,2-2-5 0,-13-3-3 16,6 0-5-16,3 0 3 0,23-12-6 0,-22 4-5 15,0-4-5-15,-3 0-4 0,0 0-3 0,-5-3-4 16,1 1 17-16,-3-1-5 0,-4-2-4 0,0-1-5 16,-3 0-3-16,-3-1-4 0,0 10-18 15,0-3-2-15,-13-18-9 0,6 16-29 0,-4 1-2 16,-5 4-13-16,0 1-5 0,-6 2-13 15,-2 3-11-15,-1 0-23 0,12 3-19 0,-7 0-19 16,-2 0-16-16,-23 13 13 0,22-7-74 0,2-1-38 16,1 3-53-16,2-2-20 0,7 0 29 0,-4 2-256 15,4 1 17-15,2-2 50 0,1-3 46 16,2 2 27-16,1-1 16 0,1 2 29 0,-5 4 38 16,4-1 29-16,2 0-36 0,-1 5 36 15</inkml:trace>
  <inkml:trace contextRef="#ctx0" brushRef="#br0" timeOffset="221251.6201">6649 8944 382 0,'-3'-8'376'0,"0"2"-20"0,1 1-20 0,-1 0-44 15,2 0-27-15,-1 3-4 0,1 1-31 0,-2 0 1 16,1 2 17-16,1 2-4 0,0 3 6 0,-1 13-9 15,-2 2-12-15,3 3 5 0,0 3-10 0,0 2-23 16,-3-1-22-16,2 2 5 0,-2-1 4 16,3 0-43-16,0-1 8 0,-2-2-34 0,3-14 8 15,0 5-11-15,0 3-3 0,-16 18-36 0,11-20-1 16,1-7-10-16,-4 2 0 0,3-4 2 16,-1-2-21-16,-1-2 10 0,3-1-19 0,-1-2-14 15,-2-1 0-15,7-1 3 0,0 0-10 0,-6 0-2 16,-4-12-14-16,8 7 5 0,0 0 3 15,2 0 11-15,1 0-22 0,1 1 8 0,1-2-1 16,8-3 0-16,1 0-11 0,5 3 10 0,-1 2 10 16,2 1-15-16,1 1-7 0,2 2 10 15,-11 0 3-15,6 0 10 0,4 0-29 0,0 0 21 16,22 10-31-16,-24-6-19 0,-4-4-19 0,-1 1-29 16,-13-1-37-16,8 0-15 0,0 0 15 15,-1 0-105-15,-7 0-35 0,9 0-16 0,-2 0-53 16,-7 0 29-16,6 0-153 0,-6 0-38 15,0 0 37-15,13-11 34 0,-12 8 28 0,0 2 42 16,-1-2 13-16,-1 1 40 0,1-1 6 16,0-3-31-16,-1 2 48 0</inkml:trace>
  <inkml:trace contextRef="#ctx0" brushRef="#br0" timeOffset="221467.6953">6843 9252 236 0,'-2'-6'303'16,"0"-9"-4"-16,1 1 6 0,-1 6-15 0,2 8 7 16,0 0 5-16,-4-17-39 0,3 13 6 0,0 1-26 15,1 2 14-15,-1 1 6 0,1 2-7 16,-1 1 9-16,1 3-16 0,-1 0-4 0,0 11-19 15,1 4 11-15,-2 0-43 0,2 1-16 16,-1 3 12-16,0-1-48 0,0-2-12 0,-3 7-6 16,0-9-28-16,4-11 6 0,0 8-30 0,0-2-28 15,0 2-64-15,0-5-26 0,0-2-51 16,0-1-38-16,14 6 11 0,-11-15-121 0,2 4-63 16,1-4 28-16,1 0-232 0,0-2-23 15,2 2 53-15,4 0 39 0,19-17 46 0,-14 5 12 16,3-2 55-16,2-1-8 0,-5 0 41 0,1-1 37 15,1-2-67-15</inkml:trace>
  <inkml:trace contextRef="#ctx0" brushRef="#br0" timeOffset="221869.801">7256 9082 1072 0,'5'-12'366'16,"-2"3"-48"-16,-1 1 37 0,0 4-31 15,-1-1-12-15,1 2-10 0,-1-2-24 0,0 4-25 16,0 0-12-16,-1-1-21 0,0 4 5 0,-2-1-31 15,-1 3 29-15,2 3-32 0,-1 12 12 16,-3 3-5-16,0 6-22 0,0 1 59 16,-1-1-47-16,-1 1 14 0,2 5-15 0,0-5-5 15,1 0-33-15,4-12 3 0,0 6-20 0,0 4-29 16,0-2 2-16,11 29-8 0,-8-33-9 16,5-4-9-16,1-2-16 0,1-1 0 0,3-8-16 15,-3-3 3-15,1 0-6 0,-1-3-4 16,3 0-23-16,19-15 16 0,-15 9-27 0,-3-5 10 15,0 4-5-15,-2-3 4 0,-3 4-10 0,3-3 5 16,-9 2-11-16,1 0 9 0,-2 1-4 0,-2 3 8 16,0 3-25-16,0 0 5 0,0 0 8 15,-15-11-17-15,8 10-23 0,0 1 4 16,0 1-36-16,-2-1-22 0,-5 0-19 0,0 0-30 16,-15 11-28-16,9-7-27 0,1 3 19 0,2-6-126 15,0 5-55-15,2-2-54 0,1-1 37 0,5-2-232 16,0-1 66-16,3 0 44 0,-1 3 37 0,3-3 39 15,-1 0 25-15,1 1 13 0,2-1 42 16,0 3-19-16,2 0 64 0,0-3 10 0,0 0 5 16</inkml:trace>
  <inkml:trace contextRef="#ctx0" brushRef="#br0" timeOffset="222880.6304">6627 10042 539 0,'0'0'344'0,"0"0"-21"0,0 0 12 16,0 0-63-16,0 0 15 0,0 0-36 16,0 0-28-16,-13 0 39 0,13 0-31 0,0 0-26 15,0 0 0-15,-23-17-8 0,20 16-5 16,2 0-15-16,-1 0-3 0,-1-1-23 0,1 1-1 16,-1 0-3-16,1-1-15 0,0 0-8 15,0 2-13-15,1-2-13 0,1 1-20 16,3 1-3-16,1 1 9 0,1 1-14 0,2-2-1 15,12 7 2-15,1-2-9 0,3 0 6 0,2-2-14 16,-2 3 8-16,-1-3 1 0,0 3-21 0,0-3 5 16,-3 0 0-16,1-2-27 0,-3-1 3 15,-4 0 14-15,-13 0-7 0,10 0-17 0,4 0 12 16,11-13 6-16,-16 10-19 0,-2-3-10 16,4-2 3-16,-3 2 10 0,-3 0-15 15,-1 3 19-15,-1 1-19 0,-1 0 23 0,-1 0-8 16,-1 1 3-16,0 1-8 0,1 0 1 0,-2 1-6 15,-1 1-6-15,0 2 18 0,-5 13 10 16,1 1-12-16,-1 5 18 0,0 1 10 16,2 3-4-16,-2 2-15 0,1-2 19 0,1 4-24 15,-1-4 4-15,2 4-4 0,1 0-10 0,-1-4 26 16,3-3-16-16,0-2-21 0,-1-2-18 16,2-4-13-16,0-6-48 0,0-10-24 0,0 7-52 15,0-7 13-15,10 13-164 0,-6-12-66 0,3-2 33 16,7-4-241-16,-2-6 45 0,7 0 40 15,-1-3 42-15,2-2 35 0,0 0 21 0,2 2 32 16,-3-1 37-16,1 0 22 0,1 3 36 0,-3-3-47 16,0 2 33-16</inkml:trace>
  <inkml:trace contextRef="#ctx0" brushRef="#br0" timeOffset="223241.5855">7254 10099 520 0,'7'-13'434'0,"-2"5"-12"0,-2 1-12 16,1 0-10-16,-2 3-30 0,0 0-43 0,-1 2-36 15,0 0-26-15,-1 2-15 0,-2 3-23 0,0-1-19 16,0 3-16-16,-7 8-8 0,2 1-19 16,1 0 4-16,1 1-30 0,-2 2-13 0,4-2 1 15,1-1-21-15,2-2-2 0,0-12-20 16,0 8-6-16,0-2-6 0,12 8-10 0,-1-5 14 16,1-1-18-16,4 0-3 0,1-6 7 0,-1 2-3 15,0-2-10-15,3-2-13 0,3 2 13 16,0-2-4-16,-4 1-27 0,2 0 6 0,-2 3 14 15,-6-1-24-15,1 5 19 0,-1-5-13 0,-5-1 15 16,-2 4 26-16,-1-1-18 0,-2 1 3 0,-2-6-1 16,0 5 1-16,0 6-5 0,-20 18-3 0,8-14-5 15,-1 1-3-15,-2-2-3 0,-1-1 23 16,-2 0-4-16,-1-1-41 0,1 0-37 0,-4-4-28 16,0-2-48-16,1 1-51 0,3-4 17 15,0-1-142-15,9-2-77 0,-14-9 32 0,10 1-261 16,2-1 15-16,3-3 35 0,1 4 38 0,3-6 69 15,4 4 18-15,-5-7 32 0,5 5 20 16,0 12 56-16,0-17 11 0,0-1 17 0,16-20 0 16</inkml:trace>
  <inkml:trace contextRef="#ctx0" brushRef="#br0" timeOffset="223462.6807">7285 10076 1233 0,'4'-2'500'0,"2"0"-28"0,1-1-43 16,9-2-43-16,3-2-30 0,4 2-31 0,2 0-44 16,3 1-39-16,5 1-24 0,-4-1-19 0,1-1-33 15,3 2-41-15,-2 1-61 0,-5-1-68 0,0 3 0 16,-15 0-145-16,3 0-62 0,0 0-77 16,1 0 28-16,-4 0-259 0,6 10 67 0,-14-7 41 15,-1 1 20-15,-2-2 37 0,-1 1 32 16,0 0-14-16,-3 2 26 0,-1 11 6 0,-1-1 14 15</inkml:trace>
  <inkml:trace contextRef="#ctx0" brushRef="#br0" timeOffset="224146.9942">6898 10990 581 0,'7'-12'431'0,"-1"2"-72"0,-3 2 15 16,0 3-23-16,-1-1-30 0,0 3-44 0,1 0-18 15,-2 3-27-15,0 0 10 0,0 3 5 16,-1 2 2-16,-1 1-17 0,1 14-13 0,0-8-1 16,-13 28 22-16,4-16-14 0,-1 3-29 0,1 5-21 15,-5 0 6-15,3 3 17 0,-1 0-28 0,-1 4-11 16,2-2-7-16,3 5-23 0,-1-3-11 16,2-2-18-16,4-1 2 0,2-2-4 0,1-19-16 15,0 9-22-15,16 22 17 0,-2-25-20 16,2-1 7-16,5-6-20 0,4-4-2 0,3-5-11 15,-13-5-8-15,8 0 1 0,29-19 15 0,-21 9-22 16,-3-5-7-16,-6-2 16 0,-1 0 3 0,0 2-15 16,-3-2-5-16,-4 0 3 0,-6 3 9 15,-4-1 3-15,-3 5-19 0,-1 10-15 16,0-8 9-16,-19-7-22 0,3 7-7 0,0 2 3 16,-2 5 4-16,5-1-30 0,2 2-33 0,-1 0 0 15,-1 0-35-15,1 0-18 0,2 0-37 0,0 0-21 16,3 0 19-16,0 0-128 0,-3 10-38 15,8-10-29-15,2 0 33 0,-3-1-255 16,7-2 52-16,1 0 32 0,8-2 56 16,6-5 21-16,5 0 49 0,0 1 17 0,4 0 56 15,-4 0 2-15,5 0 41 0,-3-2-9 0</inkml:trace>
  <inkml:trace contextRef="#ctx0" brushRef="#br0" timeOffset="224644.9513">7385 11218 771 0,'-2'-1'432'0,"0"-2"-69"16,0 0 19-16,1 1 0 0,0-1-13 0,-1 1-18 16,1 0-12-16,0 1-7 0,-1-2-44 0,1 2-32 15,1-2-9-15,-2-1-20 0,1 0-29 16,1-2-15-16,-2 0-25 0,2 0-11 0,-1-14-25 16,1 11 11-16,0-3-45 0,0-2 7 0,0 0 17 15,0 3-13-15,0 1-3 0,0 1-9 16,0 1-9-16,0 8-8 0,0-7-5 0,0 7-21 15,0-7 0-15,0 7 5 0,0 0-5 16,0 0 35-16,10-6-22 0,-7 8-5 0,0-1-6 16,1 2-4-16,1-1-4 0,13 3-16 0,1-2 14 15,-1 0-5-15,3-2-2 0,-10-1-8 0,7 0 3 16,4 0-3-16,21-14-2 0,-20 5 0 16,-2 0-4-16,0-2 10 0,-2-2 6 0,-2 3 0 15,-3 1 15-15,-1 2-11 0,-6 0 3 0,1 3 6 16,-4 0-21-16,0 2 1 0,-2 0 0 15,-1 2 3-15,-1 0-4 0,-3 4-7 0,1 1 10 16,-4 9-12-16,1 2 29 0,-5 3-17 0,1 1 5 16,0 3-1-16,0 1 13 0,2 2-3 15,1-1 4-15,-1 2-11 0,3 4 4 0,-5-3-7 16,3 3 6-16,-1 0-14 0,1-1-3 0,-2-1-4 16,-4 0-3-16,5-1-34 0,-1-3-28 0,0 4 4 15,1-7-82-15,2-1-51 0,-1-4-44 16,1-8-56-16,2 0 31 0,0-5-238 0,0-1 42 15,3-3-222-15,0 0 70 0,1 0 51 16,0 0 46-16,0 0 55 0,1 0 1 0,0 1 38 16,3 2 34-16,-1 0 25 0,-1-1 26 15,1 1 18-15,-3 1 8 0,1-1 1 0</inkml:trace>
  <inkml:trace contextRef="#ctx0" brushRef="#br0" timeOffset="224793.8872">7569 11575 763 0,'1'1'553'0,"0"0"-69"15,0 1-19-15,0-1-58 0,1 1-39 0,-1 0-33 16,-1-2-25-16,1 1-34 0,0-1-45 15,0 1-43-15,0-1-64 0,0 0-61 0,0 0-7 16,0-1-159-16,0-1-75 0,1-1-74 16,-1 2 22-16,0-2-229 0,0 0 1 15,-1-1 42-15,0 2 15 0,0-2 61 16,0 1 7-16,2 1 32 0,-2-5 16 0,0 2-26 16</inkml:trace>
  <inkml:trace contextRef="#ctx0" brushRef="#br0" timeOffset="231441.708">1836 7075 823 0,'0'0'380'0,"0"0"-48"16,0-14-8-16,20-5-44 0,-21 15 67 0,1-2-27 16,-1 2-23-16,0 0-17 0,1 0-27 0,-1 2-33 15,-1-1-15-15,2 3-27 0,0 0-37 16,-2-6 5-16,2 8-2 0,0 0 5 0,0 3 14 16,-1 2-23-16,0 13-5 0,1 2 2 15,0-1-15-15,-1 3-9 0,1 0 3 16,0-1-19-16,0-15-20 0,0 7 7 0,0 3-11 15,0 1-14-15,0-3-12 0,0-2 8 0,0-1-10 16,0-5-24-16,0 1-33 0,0-3-31 0,0-6-10 16,0 6-53-16,0-6 11 0,0 0-138 0,0 0-38 15,-9 8-60-15,9-11 30 0,-2-1-197 16,2 0-24-16,-1-1 31 0,0 1 54 0,-1-2 34 16,0 1 31-16,-1 0 28 0,1-1-29 15,2-1 72-15,0 0-10 0,0 7-12 0</inkml:trace>
  <inkml:trace contextRef="#ctx0" brushRef="#br0" timeOffset="232132.5453">1924 6959 304 0,'0'-12'371'16,"-1"1"-44"-16,0 2-33 0,1 0-41 15,0 0-8-15,-13-10-14 0,3 8-36 16,-1 0 15-16,0 2-25 0,0 2-20 0,-2-1-19 15,2 4-16-15,-8 0-13 0,1 2 36 0,4 2 6 16,3-2-24-16,2 2 6 0,-2 0 1 0,1 0-25 16,-15 13 2-16,13-11-10 0,1 3 9 15,2-2-11-15,-8 3-8 0,4 1 15 0,0 2-14 16,2-1-6-16,2 4 1 0,-2 0 4 0,-1 0-21 16,0 3 0-16,1 2-3 0,1-3 7 15,1 7-8-15,1 0 2 0,0 2 12 0,-1-3-4 16,7 3-6-16,-4 1-12 0,-2 1 0 0,5 1 0 15,2-1-7-15,1-12-23 0,0 3 12 16,0 4 5-16,0 4-3 0,12 24-14 0,-8-24 0 16,0-2 0-16,2-1-12 0,1 1 5 15,-3-1-20-15,4-3 24 0,1-1-11 0,1 0 6 16,-1 3 8-16,1-3-17 0,1-1-7 0,1-3 7 16,1-1-7-16,3-2 6 0,0 0-2 15,3-3 4-15,1 0-22 0,3-5 32 0,2 0-33 16,0 0 25-16,-15-2-4 0,7 0-20 15,27-12 12-15,-18 5 4 0,-2 0-14 0,1-2 8 16,-1-3-1-16,1 0 24 0,0-1-9 16,-3-1-15-16,-2-1 9 0,0-2 15 0,1 4-6 15,-6-6-14-15,2 1 13 0,-3 1-2 0,0-2 17 16,-3 0-16-16,0-3 7 0,0-1-10 0,-3 3 20 16,1-1-7-16,-2-3-17 0,-2 2 20 15,-1 0-14-15,1-2-18 0,-2-2 22 0,-2 0 4 16,3 1 2-16,-4 13-4 0,0-7-2 0,0-2-27 15,0-1 9-15,-14-20-2 0,7 20-11 16,-2 2-6-16,-3 1 32 0,-2 0-23 0,3 2 4 16,-5 3 0-16,-4-2 17 0,3 2-4 0,-2 1-1 15,-6 2-3-15,2 6-20 0,-1-2 20 16,0 4-2-16,-1 0-26 0,0 2 15 0,2 0-19 16,11 1 1-16,-7 0-65 0,-4 0-32 0,-19 11-36 15,21-9-39-15,6 3 16 0,1-5-115 0,5 2-31 16,9-2-69-16,0 0 34 0,0 0-236 15,-12-7 48-15,15 1 35 0,6-10 24 0,4 0 71 16,4-2 43-16,6-3-2 0,8-1 22 16,9-10 37-16,3-3-20 0,10-3 14 0,8-7-17 15</inkml:trace>
  <inkml:trace contextRef="#ctx0" brushRef="#br0" timeOffset="236420.8625">1470 12725 413 0,'0'0'329'0,"0"-14"-29"0,0 14-46 0,0 0-15 15,0 0-13-15,0 0-29 0,0 0-18 16,0 0 1-16,0-14 3 0,0 14-27 0,22-14 0 16,-21 13-14-16,0-1 7 0,0 1-16 15,-1 0 3-15,0 0-23 0,0 2 25 0,0-3-17 16,-1 2-5-16,1 0 9 0,-2 2-9 0,-2-2-4 15,2 1 3-15,-2-1-21 0,-1 1-9 16,1-2 12-16,-4 1-10 0,2-1-2 0,1 0-1 0,-1 0-6 16,6 1-2-16,0 0 2 0,-9 0-9 15,9 0-7-15,-16-10-20 0,14 7 8 0,-1-3-14 16,3 0-2-16,-1-1 1 0,1-1-11 16,0-5-4-16,17-14 1 0,-8 10-9 0,1 4 12 15,-2 0 0-15,0 7-2 0,0-1-1 0,-1 2-6 16,-3 0 1-16,2 5-1 0,-6 0-5 15,10 0 9-15,12 18-5 0,-10-2 11 0,-3 1 6 16,0 7-4-16,-3 2 1 0,-1 2 11 0,-3-3 22 16,-2-9 0-16,0 6-11 0,0 4 8 0,-14 27 0 15,6-28-7-15,1-1 7 0,-7 0 8 16,4-5-21-16,3 0 1 0,-7-6 0 0,3 1-18 16,-3-3 27-16,5-4-25 0,1-5 0 15,-2-2 9-15,1 0-35 0,1 0-16 16,-9-16 4-16,6 7-6 0,4-3 12 0,1-1-4 15,1 2 5-15,5 0-8 0,0 0-10 0,0 2-3 16,0 9 20-16,0 0-6 0,0-8-12 16,0 0-2-16,0 8 15 0,0-6-6 0,12-5-3 15,-8 10 3-15,1 2 12 0,-1 0-12 0,12 4 18 16,-3 2-12-16,4 0 12 0,-4 1 1 16,4 1 0-16,-3-4 3 0,4 4-16 0,-7 2 25 15,5-3-7-15,-1 0-22 0,-3-4 16 0,-5-2-2 16,5 1 1-16,-2-2-32 0,-3-1-32 15,-7 0-34-15,11 0-27 0,1 0-29 0,-1 0 16 16,0 0-105-16,-2 0-28 0,0 0-24 16,8-11-23-16,-9 9 27 0,-2 0-185 0,1 0-6 15,9-2 13-15,-8 1 33 0,2-2 32 0,-4 2 13 16,2-1 28-16,0-8 18 0,1 4 34 16,2-4-15-16</inkml:trace>
  <inkml:trace contextRef="#ctx0" brushRef="#br0">1773 12462 724 0,'-13'-12'279'0,"-3"1"-28"15,3 1-1-15,-5 1-26 0,0 1-17 0,0 0-17 16,-2 1 4-16,1 1-25 0,-1 1-7 16,1 2-17-16,-2-2 16 0,2 2-5 0,-2 1-17 15,3 0-1-15,3 0-14 0,1 1-14 16,14 1 31-16,-16 0-28 0,0 0-3 0,-20 11-23 15,20-5 6-15,-1 2-13 0,0 1-5 0,0 3-1 16,1 0 2-16,3 3 2 0,-1 4 2 16,-1 0-11-16,1 1-7 0,2 0 9 0,-6 14 6 15,1 4 6-15,1 2 4 0,2 0-14 0,2-2 2 16,4 2-2-16,-5 0-1 0,3-2-6 0,3 1-6 16,1 2 10-16,0-2 2 0,4-2-15 15,2-1-3-15,-2-2-8 0,2-19 12 0,0 7-17 16,0 4-6-16,14 27 13 0,-7-31-22 15,-1-5 15-15,2 2-27 0,3-2 19 0,0 0 3 16,5-1-1-16,1-1-9 0,2 0 19 0,3-3-7 16,1 0 12-16,1 0-6 0,5-3 20 15,0-1-6-15,1 0-5 0,6-3-5 0,-2 1-9 16,0-1 11-16,1-5-19 0,3 0 11 16,-21 0-4-16,12 0-5 0,6 0-2 0,41-14-4 15,-34 4-3-15,-2 0 7 0,0 1-2 0,1-3-5 16,-5-2-2-16,-1-1-4 0,-3-2 4 15,-1-1-1-15,-1-1 5 0,-1-4-3 0,-4 0-5 16,2-1-10-16,-2-2 0 0,-3-3 1 0,0-3 8 16,-1 1-2-16,-1-3-14 0,-2 0 13 15,-1-2 9-15,-3 0 2 0,-3 2-7 0,-1 0 17 16,-1 2-10-16,-6-2-1 0,0 5-9 0,-3 15 7 16,0-9-8-16,-13-24 7 0,2 23-11 15,0 2 16-15,-3 2-13 0,-4 4-8 0,-3 1-3 16</inkml:trace>
  <inkml:trace contextRef="#ctx0" brushRef="#br0" timeOffset="260160.9919">3609 12872 380 0,'0'0'249'0,"0"0"-29"0,0 0-16 15,-14-14 1-15,14 14-25 0,0 0-4 0,-13-23 3 16,13 20 2-16,0-1-24 0,-2 1-9 16,2 0 10-16,0 2-8 0,1-4-2 0,0 3-16 15,-1 0 8-15,0-1 1 0,0 3-16 0,0 0 20 16,0 0-19-16,0 0-12 0,0 0 11 16,0 0 0-16,0-5-11 0,0 5-10 0,0 0-7 15,0 0-21-15,0-7-2 0,0 7-5 16,7-8 8-16,-3 11 4 0,2 1-1 15,7 6 12-15,2 2 0 0,1 0 1 0,0 6 3 0,3 5-7 16,3 2 2-16,2 0-6 0,2 1-1 16,1 3-3-16,1 0-12 0,1 0-4 15,-1 0-15-15,1-1-5 0,-3-3 12 0,-2-1-14 16,1 0 2-16,-3-2-6 0,0-3-11 0,-1-1 5 16,-3-2-14-16,-2-1 4 0,-4-1-10 0,1-2-19 15,-4-2-1-15,-2-3-18 0,-1-1-3 16,-2 0-8-16,-2-6-31 0,-1 0-13 0,-1 0-35 15,0 0 11-15,-1-2-81 0,1-2-34 0,-2-2-27 16,2 1-43-16,-2 0 27 0,-1-14-195 16,0 4-36-16,0-4 33 0,-1 6 31 0,0-5 42 15,0 3 15-15,1-1 15 0,-1-2 27 0,-2 1 43 16,5 3 25-16</inkml:trace>
  <inkml:trace contextRef="#ctx0" brushRef="#br0" timeOffset="260443.256">4095 12850 451 0,'0'-9'316'0,"1"1"-35"0,0 1-13 16,-2 2-8-16,0-1 3 0,1 1-29 0,0 1-20 0,-2-1-3 15,2 5-14-15,0 0-24 0,-9-9-30 16,3 8-17-16,0 1 15 0,-1 0 20 16,-12 6-6-16,1 5-6 0,-5 2-2 0,2 0 3 15,-1 3-23-15,-2 2-6 0,0 5-12 0,-2 1-10 16,0 2-10-16,-3 1-5 0,-1 1-14 15,2 0-7-15,0-1-6 0,2 1 0 0,2-2-10 16,0-1-1-16,4-4-42 0,3 2-19 0,1-4-19 16,0-1 3-16,5-2-68 0,6-2-24 15,4-6-42-15,1-8-67 0,0 0 23 0,14 7-271 16,-5-7 8-16,0-1 31 0,4 1 32 16,4 0 27-16,26-11 50 0,-14 8-5 0,1-1 46 15,1 1 0-15,2 1 1 0</inkml:trace>
  <inkml:trace contextRef="#ctx0" brushRef="#br0" timeOffset="260713.4908">4430 13142 215 0,'8'-5'489'0,"-2"1"-91"16,1 3-22-16,-3-1-49 0,0 0 15 0,-1 0-9 15,0 2-51-15,-2 2-8 0,1-1-7 16,-2 2-16-16,1 2-8 0,0 0-18 0,0 12-3 15,-1 4-26-15,0-10-1 0,0 6-34 16,0 4-9-16,0 1-19 0,0 1-13 16,0 0-5-16,0 1-17 0,0-2-18 0,0 0-14 15,0-3-19-15,0-2-35 0,0-2-40 0,0-3-30 16,0-2-39-16,0-1 8 0,0-2-114 0,0-7-65 16,0 8 25-16,0-8-304 0,0 5 28 15,0-5 38-15,0 0 36 0,0 0 47 0,1 9 27 16,1-9 14-16,2-2 17 0,0 1 39 0,1 0 22 15</inkml:trace>
  <inkml:trace contextRef="#ctx0" brushRef="#br0" timeOffset="260800.2215">4568 13459 732 0,'5'-2'119'0,"-3"-1"-16"16,0 0-396-16,0-1 6 0</inkml:trace>
  <inkml:trace contextRef="#ctx0" brushRef="#br0" timeOffset="264288.6408">3104 13852 464 0,'0'0'280'0,"0"0"-26"0,0 0-16 0,0 0-6 15,0 13 0-15,0-13-20 0,0 0-9 16,0 0-10-16,0 0 5 0,0 0-5 0,0 0-10 16,0 0-18-16,4 25 39 0,25-22-17 0,4-3 3 15,-14 0-16-15,13 0-15 0,9 0-10 0,12 0-5 16,68-13-20-16,-47 9-6 0,11-1-6 15,7 2-11-15,6 0-6 0,4-1-13 16,5 2-8-16,1 0-4 0,2 1-11 0,-3 1-6 16,-2-2-6-16,-4 0-1 0,-4-3-3 0,-5 1-9 15,-5-5-4-15,-6 4 1 0,-9 1-2 16,-5-5-3-16,-8 3-7 0,-5 0 3 0,-6 0 3 0,-6 1-16 16,-8 0 12-16,-2 1-12 0,0-1 7 15,-5 3 1-15,-4-1-20 0,-4 1 5 0,-3-1-12 16,-3 2-3-16,-5 0-20 0,-4 1-23 15,-1-2-20-15,-1 2 7 0,-2 0-54 0,-2 3-34 16,-1-2-25-16,-1 0-33 0,-2 1-54 0,-2-1 27 16,-9 2-260-16,-1 0 29 0,-2-1 37 15,-2 1 38-15,-3-1 25 0,13-2 18 0,-8 0 28 16,-5 0 39-16,0 0 31 0,-3 0-26 16</inkml:trace>
  <inkml:trace contextRef="#ctx0" brushRef="#br0" timeOffset="265626.9141">3520 14519 220 0,'13'0'280'16,"-13"0"-48"-16,0 0-6 0,0 0-9 15,0 0-29-15,0 0 3 0,0 0-2 0,0 0-15 16,0 0-20-16,0 0 2 0,0 0-7 0,0 0-11 16,0 0-4-16,0 0-5 0,0 0-15 15,0 0 17-15,0 0-30 0,0 0-11 0,0 0-18 16,6-19-8-16,0 6 22 0,1-4-18 0,2 4-11 16,4-1-3-16,2 1 13 0,6 1-6 0,0 2-7 15,1 3-13-15,3 1 15 0,1 2-8 16,-13 4 4-16,6 0-26 0,22 17 13 0,-16-5-4 15,-4 2 20-15,-2 3 2 0,-2 3-22 16,-2 4 25-16,-2-2 0 0,-4 2-13 0,-2 5 20 16,-4-2-17-16,0 1-8 0,-3-16 9 0,-11 26-3 15,1-14-9-15,-2-4-1 0,-5-2-4 0,-1 2 9 16,-3-4-10-16,-3 0 0 0,-2-3-19 16,-1 1 14-16,0-3-5 0,2 1-14 0,-1-6 14 15,0 2 4-15,2-3-5 0,1 0-2 0,3-1-3 16,3-1-6-16,4-3 9 0,-2 5 1 15,6-5-23-15,3 0 5 0,6 0-19 0,0 0 30 16,0 0-10-16,0 0-4 0,-4-3-8 16,8 3 19-16,2 0-16 0,1 0-3 0,17 3 19 15,-13-3-5-15,7 0 0 0,27 9 12 0,-19-6-13 16,1 3 11-16,0-1-8 0,-1-2-2 16,-1 3 0-16,-1-4 3 0,1 2 5 0,-4-1-16 15,-1-1-28-15,-2 0-20 0,1-1 5 0,-1 1-66 16,-9-2-50-16,1 0-49 0,15-13-61 15,-11 7 24-15,3-1-262 0,-3 0 20 0,4-1 34 16,-5 1 56-16,1-1 13 0,-3-1 23 16,1 1 50-16,-4 1-19 0,0 1 21 0</inkml:trace>
  <inkml:trace contextRef="#ctx0" brushRef="#br0" timeOffset="266032.5016">4180 14604 876 0,'1'-8'312'0,"0"3"4"0,-1-2-17 16,0 4-30-16,0-2-22 0,0 4-58 0,0-2 14 16,-2 1-23-16,0 2-18 0,0 0 27 15,1 2-6-15,-2 2 4 0,0 2-10 0,-2 12 2 16,-3 1-9-16,3 4 4 0,0-3 5 16,2 7-26-16,2 0 1 0,-1-2-25 0,2-12-14 15,0 6-4-15,0 3-1 0,15 24-22 0,-7-26-5 16,1 1-6-16,3-4-7 0,2-3 6 0,1-2 7 15,-1-3-27-15,3-3-2 0,0-3 1 16,-1-2 5-16,-9-1-13 0,5 0-11 0,16-16 2 16,-13 3 1-16,0-2-10 0,-1-2 4 0,-3-4-11 15,-1 0 2-15,-4-4-22 0,-1 0 9 16,-4-4-22-16,0 1 4 0,-1 16-4 16,-10-25 3-16,-2 14-16 0,0 3-8 0,-4 2 0 15,-1 3-12-15,-5 2-5 0,1 4-12 0,-3 4-8 16,1 2-10-16,-2 1-32 0,13 2 4 0,-5 0 10 15,-19 15-54-15,17-6-54 0,1 0-45 0,7 5 23 16,-4-1-218-16,3-3-94 0,5-1 56 16,3-3 44-16,3 1 13 0,-1 0 55 0,2-1 19 15,0-6 24-15,0 6 21 0,0 6-21 16,15 15 40-16</inkml:trace>
  <inkml:trace contextRef="#ctx0" brushRef="#br0" timeOffset="266625.6425">3720 15349 459 0,'-3'-2'345'0,"1"2"-51"16,-1 0 11-16,2 3 12 0,0-1-40 0,0 5 42 15,0 0-23-15,3 15-11 0,-2-10-13 16,0 5-18-16,0 6-9 0,0 2-27 0,0 1-15 16,0 1-5-16,0-2-13 0,0 1-23 0,0-1-13 15,0-1-13-15,-4 24-1 0,-2-28-32 16,1-3-5-16,-3 0-8 0,-1-2 12 0,0 3-27 16,-1-6-5-16,-3-2-15 0,1-2 1 0,-4-4 4 15,4-1-16-15,0-3-7 0,2 0 4 16,10 0-9-16,-11 0 5 0,-12-10-14 0,15 5-5 15,1 0-1-15,4 1 17 0,1 0-17 16,1 0-2-16,3 2-8 0,0-3 19 0,3 2-8 16,1 1-9-16,9-3-4 0,5 0 12 0,2-1-17 15,3 3 10-15,2 0-26 0,1 0-5 0,1 0-27 16,-1 0 2-16,1 3-18 0,-2-3-8 16,-2 3-27-16,-1 0-9 0,-4-3 11 0,-4 3-45 15,-3 0-18-15,-5-2-11 0,-1 1-8 16,-1-1-22-16,-2-1-11 0,-1 2-35 0,-2-1 23 15,-1-1-104-15,1-2-57 0,-1 5-58 0,0 0 2 16,-11-21 56-16,4 8 14 0,0 3 32 0,0-4 26 16,2 4-15-16,-1-7 43 0</inkml:trace>
  <inkml:trace contextRef="#ctx0" brushRef="#br0" timeOffset="266831.699">3862 15574 354 0,'-2'-7'296'16,"0"2"-29"-16,1 1-12 0,0 0-16 0,0 1-11 16,1 2-12-16,0-1 21 0,0 2-30 15,0 2 67-15,2 2 4 0,-1 3 6 16,0 11 9-16,-1-6-8 0,8 20-46 0,-6-8-2 15,1 3-41-15,-2 2-9 0,0 2-34 0,-1-17 3 16,0 6-28-16,0 4-3 0,0 0-40 16,-16 23-36-16,13-24-20 0,3-3-33 15,0-11-56-15,0 3 4 0,0-2-105 0,0-2-52 16,0-8-91-16,0 0 30 0,11 11-231 0,-5-13 22 16,-1-1 26-16,8-8 34 0,1 1 35 15,0-2 26-15,-3 0 20 0,3 1 43 0,-5-2 5 16,3 0 35-16</inkml:trace>
  <inkml:trace contextRef="#ctx0" brushRef="#br0" timeOffset="267215.2111">4185 15429 339 0,'9'-16'480'0,"-5"1"-73"0,-2 4-61 15,0 4-7-15,2 0-23 0,-3 3-17 0,0 0-34 16,1 0-46-16,0 2 24 0,-1 3 12 0,0 1-5 15,0 2-3-15,1 1-20 0,1 12 2 16,-1 2 3-16,-1 3-19 0,1 3 6 0,-2 1-26 16,0 7-10-16,0-17-21 0,0 9-17 15,0 1 12-15,-10 32-13 0,9-23-22 0,-1-2-21 16,1-1 9-16,1-19-32 0,0 9 15 0,0 1-20 16,11 22-1-16,-7-24-4 0,0-4-5 0,5-3-12 15,2-2-13-15,1-5-18 0,2-1 10 16,0-4-3-16,0-2-3 0,9 0-2 0,-14 0-17 15,17-12-10-15,-12 4-9 0,1-1-1 16,-5 2 5-16,0-1-10 0,-2 3-7 0,-4-1-6 16,-1-2-11-16,-3 8 11 0,0 0-22 0,0-7-20 15,0 7-13-15,-21-17-33 0,8 12-30 0,-1 3-23 16,2 0 18-16,-1 2-136 0,3 0-46 0,-5 0 30 16,-4 0-301-16,-18 17 50 0,22-13 58 15,5 1 28-15,2 2 36 0,1-2 46 0,-3 4 36 16,2-3 22-16,4 4-24 0,2-1 55 15,2 1 6-15</inkml:trace>
  <inkml:trace contextRef="#ctx0" brushRef="#br0" timeOffset="267915.0723">3594 16448 217 0,'-9'-12'347'0,"4"2"-36"0,3 3-6 0,-1 0-53 16,1 1 0-16,0 2-34 0,0 1-15 16,2-1-18-16,0 3-22 0,0 0-1 0,1 2-22 15,1 0 31-15,1 0-18 0,9 7-18 0,-1-5-14 16,-2 1 14-16,6 3-1 0,5-1 17 0,-2-1-26 16,0-1-8-16,1 1-27 0,-1-4-8 15,3-1-21-15,0 0 21 0,-9 0-17 0,5 0-14 16,24-15 5-16,-21 9-8 0,-2-5-2 0,3 1-5 15,-3 0-19-15,-2-1 20 0,-1 3-11 16,-2-1 0-16,-7 3 12 0,0 1 7 0,1 1-10 16,-3 4-2-16,-1-3-14 0,-3 3 6 15,0 0 6-15,0 0 3 0,0 17 5 0,-5 6-8 16,0 0 2-16,-2 4 8 0,3-1-2 0,-3 1-14 16,0 0-1-16,-3 0 2 0,3 3-2 0,0 0 1 15,-1-1 0-15,1 2-7 0,-1-2 6 16,1-4-19-16,-1 0-7 0,2 3-12 0,-1-2-34 15,0-4-41-15,2-2 21 0,2-4 7 16,-1 0-80-16,3-6-63 0,-1-4-31 0,1-1-71 16,1-5 32-16,0 0-239 0,9 0 34 0,-4 0 35 15,0-5 32-15,11-3 28 0,-2-3 23 16,2-4 59-16,2-2-25 0,0 4 25 0,2-2-3 16</inkml:trace>
  <inkml:trace contextRef="#ctx0" brushRef="#br0" timeOffset="268296.0882">4223 16537 483 0,'9'-17'388'0,"-1"3"-56"0,-4 2-29 0,-2 0 15 16,-2 12-47-16,0 0-32 0,0-6-29 0,0 6 8 15,-10-9-4-15,6 11-5 0,-1 0-9 16,-5 12-21-16,-1 1 4 0,3 5-26 16,-5-3-4-16,4 0-14 0,-1-1-27 0,1 1 8 15,6 1-18-15,-1-3-13 0,2-3-12 16,0-1-5-16,2-3-1 0,0-8-14 0,0 0-5 15,0 8-5-15,11 5 6 0,-5-12-15 0,1 1 2 16,12 1-11-16,0-1 4 0,1 1-4 16,1-2 5-16,0 1-4 0,-1-1-7 0,-1-1-4 15,1 3-9-15,-4 2 6 0,-2-2 10 0,2 3-10 16,-2 2 12-16,-7-1 4 0,-1 0 7 0,-2 1 6 16,-3 0-7-16,-1 0-7 0,0 0 15 0,0 3-12 15,-16 16-8-15,7-10 2 0,-3-3 5 16,-3-1-2-16,1 1-14 0,-2-6-2 0,-1 2-4 15,-4-1-9-15,4 0-28 0,-1-4-33 0,0-2-40 16,-1 0 11-16,19-3-129 0,-10 0-54 16,1 0 24-16,-14-10-255 0,10 2-24 0,8 3 17 15,-2-9 69-15,1 4 30 0,4 1 29 16,-2-7 25-16,4 7 5 0,0-3 19 0,0-5 49 16,15-18 1-16</inkml:trace>
  <inkml:trace contextRef="#ctx0" brushRef="#br0" timeOffset="268514.6732">4255 16453 395 0,'0'-6'450'0,"6"-8"-72"16,-4 3-24-16,10 0-63 0,1-1-24 15,1 0-32-15,6 5-28 0,5 0-33 0,0 2-10 16,0-1-19-16,3 2-35 0,2 2-6 0,0 0-64 15,0 1-25-15,-19 1-46 0,8 0-55 0,1 0-47 16,1 0 12-16,16 13-285 0,-23-6 19 16,-5 2 37-16,-5-3 16 0,0 1 27 0,-4 0-22 15,0 1 59-15</inkml:trace>
  <inkml:trace contextRef="#ctx0" brushRef="#br0" timeOffset="269193.9834">3970 16937 746 0,'1'-1'315'16,"-1"2"-19"-16,-1-1-40 0,0 0-11 0,-1 2-16 15,-1 3 5-15,-4 6-26 0,1 3-25 0,-3 1-20 16,-3 3 49-16,1 4-5 0,0-1-18 16,0 3-5-16,-1 1 5 0,2 0-35 0,-2 1 5 15,2 0-11-15,0 3-23 0,-1 0-7 16,2 0-1-16,0 0-19 0,0-1-3 0,2-2-10 15,2 1-4-15,1 1-11 0,2-1-4 0,2-16-11 16,0 7-3-16,0-1-14 0,16 21 10 16,-5-25-11-16,-2 0 0 0,4 0 9 0,0-5-13 15,0-6-10-15,0-2 0 0,-13 0 4 16,12 0-1-16,18-10-14 0,-15 4 3 0,0-3 5 16,-3-4-9-16,2-1-8 0,-5 0 12 0,0-2 1 15,2 2-14-15,-4 0 5 0,-4 3 4 16,-2 1-1-16,0 3-11 0,-1 7-1 0,0 0 6 15,0-7 1-15,-11-5-10 0,-2 4-18 0,2 6-6 16,0 1-17-16,-2 0 3 0,2 1-12 0,2 0-36 16,-2 0 8-16,1 0-61 0,2 0-51 15,8 0-28-15,-10 0-41 0,2 0-13 0,8 0 26 16,0 0-236-16,-8 3 29 0,11-5 35 0,-1 0 31 16,3 2 26-16,9-7 24 0,6 5 12 15,-3-5 27-15,5 2 20 0</inkml:trace>
  <inkml:trace contextRef="#ctx0" brushRef="#br0" timeOffset="269643.6667">4278 17294 675 0,'-6'-1'313'0,"1"-2"2"0,0 0-38 0,0 1-30 16,1-3-55-16,0 0-9 0,-7-3-21 0,5-1 18 15,2 2-36-15,0 2 5 0,1 0-20 16,1-1-13-16,2 2-13 0,-3 0-10 0,1 1 38 16,1 1-14-16,0 0-35 0,-2 1-25 15,2-1-5-15,1 1 52 0,0 1 3 0,0 0-7 16,7 0-2-16,-4 1-6 0,2 1-12 0,0-1 4 16,12 3 9-16,1-1-36 0,2-3 4 0,3 0 0 15,-12 0-25-15,8 0 10 0,3 0 4 16,0 0-12-16,25-14 11 0,-21 9-17 0,-8-1 18 15,0 2 0-15,-6 1 3 0,-2 0 7 0,-4 2-11 16,0-2-9-16,-6 3-1 0,0 0 0 0,0 0 21 16,0 0 3-16,11 18-9 0,-12 0 14 15,1-10-22-15,0 8 17 0,-10 22-20 0,5-15 17 16,0 1-17-16,-1 1 2 0,2 1-4 16,2-2-9-16,-2 1-18 0,-1-1 9 0,1 2-30 15,0-2-2-15,0-4-26 0,-3 1-24 0,3-3-45 16,0-1 1-16,2-5 9 0,-3 2-141 15,1-4-58-15,4-10 26 0,0 0-250 0,0 0-13 16,0 0 46-16,2 8 19 0,0-12 57 16,-1-3 36-16,5-7 22 0,2-8-6 0,-2 0 48 15,5 0 21-15,4-2 18 0</inkml:trace>
  <inkml:trace contextRef="#ctx0" brushRef="#br0" timeOffset="271174.0098">5316 12733 365 0,'0'0'251'0,"0"0"-46"0,0 0-21 0,0-14-32 16,0 14-8-16,0 0-19 0,18-19-5 15,-17 19 9-15,-1 0-8 0,1 0 12 16,-3 1-2-16,2 2-11 0,0 0 4 0,1 1-4 16,0 1-15-16,-1 2 11 0,5 13-4 0,-5-12 11 15,6 24 10-15,-1-7 13 0,0 2-33 16,0 0-1-16,-1 2-7 0,-1 0-12 0,0-1-10 16,0 4-8-16,-1 0 10 0,-2-1-8 0,0 1-7 15,1 1-8-15,-1 1-4 0,0 0-2 0,1 1-7 16,-1 0-5-16,1 2 2 0,1-2-7 15,0 0-3-15,0-1-2 0,1 3 17 0,-1 1-15 16,1-2 25-16,3 3-7 0,-3-2-16 0,1 3-9 16,-2-1 20-16,1-1-10 0,0 1-2 15,0 0-6-15,0 0 11 0,0 0-3 0,0 1 5 16,0-1-2-16,-1 3-12 0,1-1-1 0,-1 1-2 16,0 0 5-16,1 2-6 0,-1 2-6 0,1 0-5 15,2 0 8-15,-3-1-14 0,3 1-1 16,-1-2 9-16,1 3-8 0,0-4 3 0,0 0 2 15,1 1-4-15,-1-3-9 0,0 0 9 16,0-2-1-16,-1 2-9 0,-3-2-1 0,3 0 12 16,0 2-4-16,-2-1 4 0,-1-1-10 0,0-3 7 15,0 4 1-15,0-2-2 0,-1-4-16 16,0-16 8-16,0 7 1 0,0 7 6 0,0 2-2 16,0-1-1-16,0 2 7 0,0-2-8 0,0 2-5 15,0-2 8-15,0 1 0 0,0 0-10 16,0 0 10-16,0 0-3 0,0 0-8 0,0-2-1 15,6 33 11-15,-4-35-7 0,1 1 3 0,-1-1-6 16,1 1 15-16,-1-1-7 0,-2-14-6 16,0 9 4-16,0 4 2 0,0 2 2 0,0 1-8 0,0-1 7 15,0 1-14-15,0-1 14 16,0 1-12-16,-10 33 15 0,7-33 3 0,0-1-16 16,-1 1 1-16,3-2 13 0,-2 1-8 15,0-1 18-15,3-1-6 0,-1-2 5 0,1-12-15 16,0 3 8-16,0 6 5 0,0 1-5 15,0 0-1-15,0 0 5 0,0 0-1 0,0 0 10 16,0 1-12-16,0-1 8 0,0-1 3 0,0-2-5 16,0 2-10-16,-9 22 8 0,7-17-6 0,0-5-7 15,-1 2-1-15,0-3 15 0,-1 3-1 16,2-4-1-16,-1 4-15 0,-1-2 1 0,1 0 16 16,1-1-9-16,0 1 3 0,1 0-12 0,0-3 8 15,1-10 1-15,0 5-1 0,0 4 0 0,0 1 2 16,0-1 1-16,0-2-10 0,0 1 17 15,0-1-14-15,0-1 8 0,0-5-8 0,0 5-3 16,0 0 4-16,0 3 6 0,0-2 1 16,0-2-10-16,0-4 9 0,0-1-13 0,0-1 6 15,0-1 1-15,0-1 11 0,0 6-15 0,0-1 7 16,0-3-6-16,-10 11 7 0,9-13-12 0,1-1-2 16,-2-2 16-16,1 2-8 0,1-5 3 0,0 2-1 15,0 0 2-15,-1-1-6 0,0 0-9 16,1 0-12-16,-1 0-9 0,-1-3-24 15,2 0 4-15,0 0-13 0,0 0-1 0,0-2 6 16,0 1-72-16,2-2 20 0,-1 0-23 0,0-3-33 16,0 1-15-16,0-2-21 0,-1-11-68 0,0 7 23 15,0-7-227-15,6-24 21 0,-4 13 20 16,-1-2 48-16,2-2 25 0,0-3 0 16,0-7 33-16,0-4 31 0,2-5 12 0</inkml:trace>
  <inkml:trace contextRef="#ctx0" brushRef="#br0" timeOffset="272388.2426">5127 13830 556 0,'0'0'166'16,"0"0"-8"-16,13 0-15 0,-13 0 3 15,0 0 0-15,0 0-8 0,0 0-2 0,0 0-10 16,0 0-4-16,15 0-21 0,-15 0-5 0,19 4 1 16,-13-4-17-16,-1 0 20 0,1 0-15 15,2 0 4-15,3 0-14 0,6 0 1 0,3 0 0 16,3 0-4-16,1 0 2 0,1 0-9 16,28 9-2-16,-23-8 7 0,-2 1-1 0,3-2-25 15,-5 1-2-15,0 0-7 0,0 0-3 0,3 1-1 16,-4 1 2-16,0-1-15 0,1-1-3 15,-5 1 7-15,-8-2 4 0,8 0-20 0,1 0 6 16,32 9 9-16,-22-6-5 0,-1 0 0 0,0 1 9 16,1-2-17-16,3 0-2 0,-2-2 20 15,0 1-25-15,4 0 6 0,0 1 7 0,-1 0-2 16,1 2 4-16,-2-3-5 0,-1 0-3 0,3-1-3 16,-2 2-4-16,0-2 16 0,-1 1-13 0,1-1-4 15,-6 1 17-15,-2-1-11 0,-10 0 4 16,8 0-7-16,3 0 4 0,2 0-6 0,2 0 5 15,2 0-3-15,0 0-8 0,0 0-6 0,-1 0 11 16,2 0-9-16,4 0 27 0,-1 0-22 16,0 0 6-16,3 0 2 0,0 0-2 0,0 7 0 15,1-7-8-15,0 0 5 0,37 9-11 0,-39-8 16 16,-2 0-2-16,2-1-10 0,0 1 24 16,-1 0-1-16,-1 0-17 0,5-1 17 0,-3 1-17 15,1 0-3-15,2-1 2 0,1 2 0 16,3-1 0-16,-2 1 9 0,-22-2 10 0,12 0-17 15,7 0-2-15,1 0 3 0,3 0-4 0,0 0 3 16,-1 0 2-16,-1 0-12 0,42-14 3 0,-45 11 8 16,-3-1-3-16,3-1 11 0,-6-1-9 15,-1 0 3-15,-3-2-3 0,-1 4-6 0,-1-1 2 16,-2-1 22-16,-4 2 10 0,-5 0-31 16,-3 1 39-16,-4 0-37 0,-2 1 14 0,0 0 3 15,-3 1 16-15,-1-1-32 0,-3 2 13 16,0-1-2-16,-1 0-7 0,-1 1-28 0,0 0-21 15,0 0-34-15,0 0-40 0,-10-2-41 0,6 1 14 16,-2-1-306-16,-1 2 31 0,-7-7 54 0,5 4 26 16,-4-4 14-16,7 1 5 0,0 2 25 15,1-1 28-15</inkml:trace>
  <inkml:trace contextRef="#ctx0" brushRef="#br0" timeOffset="272533.6244">8610 13900 343 0,'3'0'369'0,"0"0"-76"16,0 0-40-16,1 0-49 0,0 0-44 0,-1-2-68 15,1 1-97-15,-3 1 1 0,3-1-314 16,-1 1 5-16,0-1-1 0,0-2 10 0</inkml:trace>
  <inkml:trace contextRef="#ctx0" brushRef="#br0" timeOffset="276695.9276">17541 13089 382 0,'0'0'428'0,"0"0"-28"0,0 0-61 15,-16 15 27-15,12 9-22 0,0 6-22 16,3 2-17-16,1 1-16 0,0-16-36 0,0 6-13 16,0 2-25-16,16 30-30 0,-9-26-14 0,4-4-14 15,-2-4-17-15,5-1-15 0,1 1-22 16,1-8-3-16,-2-2-5 0,3-6-16 0,-3-5-16 15,-4 0-18-15,3 0-28 0,20-20-23 0,-14 4-13 16,-3-1-20-16,1-3-5 0,0-4-3 16,-1 0 3-16,0-5-55 0,-2-2 24 0,-1-2-15 15,1 0 21-15,-3 2 12 0,0 2-9 0,-3 4 22 16,-2-1 8-16,-2 3-6 0,-4 7 29 16,0 16 23-16,0-7-1 0,0 7 27 0,-13-5 25 15,11 10-9-15,-8 12 19 0,2 5 27 16,7 3 5-16,-7 1 15 0,8 5 9 0,0-14-21 15,0 5-2-15,15 28-15 0,-3-27-9 16,-1 1 8-16,5 0-16 0,-1-5-12 0,3 1 11 16,0-8-3-16,1-3-21 0,-1-4-15 15,2-3 20-15,-9-2-30 0,20-14-17 0,-13 2-9 16,2-4-27-16,-5-2-27 0,2 1-7 16,-2-5-18-16,1 1-5 0,-4-1-3 0,-1-4 10 15,-3 4-4-15,-3 2 4 0,-4 0 8 0,-1 12 16 16,0-3-1-16,-16-10 18 0,4 13-13 0,1 4 6 15,-1 1-16-15,3 3 6 16,9 0 24-16,-11 0 13 0,-11 11-2 0,18-7 6 16,0 1 13-16,4 0 6 0,2 1-6 0,4 5-8 15,8 0 22-15,3 1 9 0,4-2 11 0,0 5-7 16,3-2 12-16,-4 0-15 0,5-1 10 16,1 1-16-16,-1 2 27 0,-1-1-12 0,1 1-2 15,-3-1 7-15,-4 0-1 0,0 3-1 16,-5-4 14-16,-5 1-5 0,-6-2 0 0,-2-12-5 15,0 12 7-15,-23 13-19 0,6-16 8 0,-3 1-4 16,-3-6-6-16,-5 2-32 0,-2-2-32 16,1 1-34-16,4-5 7 0,12 0-115 0,-5 0-87 15,-2 0 24-15,-15-15-288 0,24 5 43 16,4-2 50-16,5 0 15 0,2 3 17 0,11-18 54 16,3 5 28-16,-1 5 9 0,3-2 8 15,3 0 50-15,3 2-21 0</inkml:trace>
  <inkml:trace contextRef="#ctx0" brushRef="#br0" timeOffset="276865.3799">18498 13220 598 0,'22'1'423'0,"0"5"23"0,-5 1-28 16,-2 8-28-16,-3 0-15 0,1 1-31 15,-4 1-25-15,-5 2-47 0,0 2-26 0,-3-3-29 16,-1-8-11-16,0 5-30 0,0 2-33 0,-12 16-39 16,6-17-58-16,-1-4-52 0,3-2 1 15,-2-3-115-15,2-3-93 0,-1-4 21 16,1 0-327-16,2-3 62 0,2 3 19 0,-5-10 12 15,4 3 29-15,1-15 27 0,0 10 37 16,0-9 45-16,0-2 4 0,16-30-17 0</inkml:trace>
  <inkml:trace contextRef="#ctx0" brushRef="#br0" timeOffset="276970.1576">18578 13026 412 0,'-12'-4'275'0,"0"4"-60"0,6 0-53 0,0 0-23 16,1 2-70-16,3 3-9 0,1-5-303 0,2 2-51 15,3 2 6-15,5 7-7 0</inkml:trace>
  <inkml:trace contextRef="#ctx0" brushRef="#br0" timeOffset="277294.0213">18768 13339 357 0,'5'26'399'0,"1"-2"-46"16,0 1-23-16,-6-4-13 0,0-3-27 0,0-5-36 15,0-5 17-15,0 0 3 0,0 1-13 16,0-4-14-16,-11 4-34 0,8-6-14 0,0-6-23 15,-1 3-20-15,1-2-13 0,0-1-11 16,0-1-20-16,1-3-2 0,-2-9-16 0,3 2-3 16,1 3-13-16,0-4-14 0,13-19 5 0,-3 14-12 15,3 2-11-15,0 3 0 0,3 0-11 0,1 4-1 16,2 5 3-16,0 1-1 0,1 2-9 0,1 3 10 16,-10 0-1-16,20 11 4 0,-11 0 11 15,-1 2-12-15,-3 3-3 0,-1 0-9 16,-3 4-4-16,-4-2-6 0,0-1 9 0,-6 0-2 15,-1-4-11-15,-1-5-13 0,0 3-43 0,-16 12-18 16,8-9-30-16,0-2 10 0,-2-5-138 16,1-4-62-16,2-2 25 0,3 1-288 0,-2-1 40 15,5 1 26-15,3-4 39 0,-1 1 32 0,4-1 23 16,7-6 25-16,5 1 49 0,2 0 5 0,7-1 32 16</inkml:trace>
  <inkml:trace contextRef="#ctx0" brushRef="#br0" timeOffset="277797.3586">19419 13347 756 0,'1'-12'420'0,"-6"-4"-66"0,-5 1 21 16,-1 5-40-16,-6 2 5 0,-3 5-39 0,8 3-23 15,-4 0-15-15,-26 21-22 0,20-7-15 0,4 0-38 16,2 4-11-16,0 2-16 0,6 0-9 16,1-2-23-16,5 6-4 0,3-6-25 15,1-10-2-15,12 16-11 0,-7-10-13 0,4-3-9 16,3-4-9-16,2-1-8 0,-1-4-15 0,0-2-1 15,-4 0-14-15,6 0-3 0,-1 0-5 0,18-17-10 16,-12 5 3-16,-2-2-11 0,-1-3 0 16,-1-1-5-16,0-1-3 0,-1-2 11 0,-2 0-2 15,-2 4-3-15,0 3 1 0,-4 1 3 16,0 3 5-16,-4 9-2 0,1-1-3 0,-4 2 0 16,0 0 1-16,0 0-6 0,6 14 12 15,2 3 14-15,-2 4-2 0,-1 1 14 0,0 2 0 0,1 4 13 16,0-1 7-16,0 5-4 0,-2 1 17 15,1 1-9-15,-2 0 5 0,1 2-12 16,0-2 1-16,-3 0-12 0,-1-20 14 0,0 9-19 16,-16 26 14-16,9-23-10 0,-5-3 22 15,0-6-12-15,0-5 5 0,-3-3 2 0,-1-3-23 16,1-5-5-16,1-1 13 0,14 0-14 0,-16 0 2 16,-19-19-11-16,18 6 15 0,2 0-6 15,4-4 5-15,2-5-18 0,6 1 3 0,3-1-18 16,0 11 18-16,14-22-20 0,-1 14-14 0,2 0-5 15,4 1-18-15,1 2-22 0,2-1-42 16,2 0-36-16,1 3 13 0,2 2-173 0,-1-1 28 16,3 4-337-16,-1-1 53 0,1 0 45 0,0 2 59 15,0 1 52-15,1-2 14 0,0 2 25 16,1-1 28-16,1 1 17 0,4-2 32 0,0 2-6 16,-1 1-25-16</inkml:trace>
  <inkml:trace contextRef="#ctx0" brushRef="#br0" timeOffset="278051.5323">20218 13204 767 0,'-2'-5'451'0,"0"2"-69"15,1 3 39-15,0 1-14 0,0 6-27 16,3 11-9-16,-1 5-18 0,-1-9-23 0,0 9-8 16,12 32-13-16,-7-20-40 0,2 5-30 15,0 2-24-15,4-3-20 0,-6 0-20 16,1-5-18-16,1 0-32 0,-4-5-11 0,2 0-14 15,-4-5-42-15,3-2-15 0,-1-5 4 16,-2-8-46-16,0-6-69 0,-1-3-53 0,-2-3 10 16,2-3-135-16,-3-9-103 0,-1-2 32 0,2-6-272 15,-2-3 61-15,3 2 41 0,-1-5 50 16,0 0-4-16,1 0 51 0,-1-1 29 0,0 2 28 16,-1 1-6-16,3 14 50 0,0-5-2 0</inkml:trace>
  <inkml:trace contextRef="#ctx0" brushRef="#br0" timeOffset="278733.8915">20215 13228 748 0,'-3'-11'433'0,"2"-6"-69"0,3 5 17 0,-2 3-3 16,0-6-34-16,9-14-31 0,-4 15-15 15,5-3-11-15,-1 4-21 0,0 2-14 0,3-1-17 16,4 2-16-16,-2 2-30 0,-2 1-10 0,5 2-7 16,-2 1 6-16,6 4-26 0,-11 0-10 15,8 0-25-15,24 10-11 0,-15 0 4 0,-2-1-18 16,-1 3-19-16,2 3-10 0,1 4 9 0,-2 2-6 15,-1 1-11-15,-1 2-1 0,-5 0 1 16,-2 1-17-16,-5-3 3 0,-4 4-18 0,-7-2-2 16,0-12 8-16,0 3 4 0,-20 18-23 15,3-17-11-15,-1-2 10 0,-4-4 11 0,-1-1-35 16,-4-2 8-16,1-1-17 0,0-1 8 0,0 1 1 16,3 0-1-16,0-4-6 0,9 0-1 15,-5-1-15-15,1 5-1 0,5-6 15 0,4 1-9 16,0 1 5-16,3 1-5 0,1-1 23 15,3 2-16-15,2-1 7 0,0 3 4 0,0-6 23 16,0 8 1-16,21 14-13 0,-8-7-4 0,5-1 20 16,1 0-10-16,0 1-4 0,4-3-3 15,2 0-35-15,4-5-20 0,-5 3-42 0,5-3-39 16,1-2 14-16,-2 0-104 0,0-5-27 0,-3 0-33 16,1 2 27-16,-15-2-151 0,8 0-67 15,19-19-19-15,-17 9 29 0,-6 0 53 0,-1-1 16 16,-2 1 44-16,-3 0 41 0,-2 1 135 0,-3 2 196 15,-2 2-3-15,-1 0 113 0,-1 1 32 16,0 4 45-16,0 0 1 0,0 0 27 0,-11-8 11 16,7 9-27-16,0 1 93 0,-2 0-8 0,1 2-4 15,-8 8-17-15,3 6 2 0,-1-1-10 16,3 2-31-16,2 2-11 0,3-1-30 0,1-1-1 16,2 2 1-16,0-13-17 0,0 4-37 0,17 15-7 15,-8-16-32-15,4-3 11 0,3-1 1 16,-2-6-46-16,-2-1 11 0,4 0-21 15,25-15-17-15,-19 5-23 0,-3-4-14 0,0-1 9 16,-2-2-23-16,-1-1 1 0,-5-1-28 0,-3 1 10 16,-2 1-22-16,-5 2 2 0,-1 6-6 15,-14-18 2-15,0 11-9 0,-4 2-8 0,-3 1-9 16,-1 3 6-16,-2 2-26 0,0 1-27 0,0 3 14 16,3 3-40-16,3-4-38 0,11 5-23 0,-4 0-17 15,2 0-26-15,0 0-21 0,3 0 25 16,6 0-216-16,0 0 3 0,0 0 12 0,-11 10 58 15,14-9 22-15,1 1 24 0,3-2 33 16,0 0 37-16,16-3-14 0</inkml:trace>
  <inkml:trace contextRef="#ctx0" brushRef="#br0" timeOffset="279013.6345">21159 13133 845 0,'4'-5'505'0,"-3"2"-51"15,0 3-19-15,-1 3-21 0,1-1-30 0,-2 4 6 16,2 12-36-16,-1-6-13 0,0 9-40 0,0 4 30 16,0 5-17-16,0 2-36 0,0 1-10 0,0 1-35 15,0 0-13-15,6 1-31 0,-6 0-10 16,15 33-26-16,-13-37-14 0,1 3-23 0,0-6 1 16,0-2-24-16,-1-4-17 0,0-4-17 15,2-3-44-15,1-5-1 0,0-5-114 0,1-3-39 16,0-2-86-16,-6 0 21 0,7 0 19 0,-7 0-502 15,21-21 45-15,-10 8 55 0,-3-2 66 0,-2 3 29 16,-3 3 39-16,0-2 30 0,-3 2 33 16,0 9 24-16,0-8 19 0,0 2 33 0,0-1-1 15,-14-10 21-15</inkml:trace>
  <inkml:trace contextRef="#ctx0" brushRef="#br0" timeOffset="279167.2122">21155 13487 1352 0,'-3'-3'498'0,"0"1"-35"0,1 1-54 0,2 1-60 15,1-1-32-15,2 0-32 0,1 1-66 16,2 0-65-16,1 0-84 0,14-2-7 0,1 1-171 16,-2-2-77-16,2 1 18 0,-1 0-317 15,1-1 38-15,-3-1 30 0,0-1 29 0,-3 3 26 16,-2-1 12-16,-4 1 11 0,-2-1 46 16,-1 3 6-16</inkml:trace>
  <inkml:trace contextRef="#ctx0" brushRef="#br0" timeOffset="279593.855">21402 13434 451 0,'0'0'415'0,"-2"1"3"0,0 1-59 0,0 0 67 15,-2 3 0-15,-8 4-24 0,2 4-7 0,3 2-28 16,2 6-26-16,-1-3-40 0,3 1-18 16,3-1-28-16,0-9-28 0,0 5-12 0,17 18-21 15,-8-15-15-15,0-3-16 0,1-3-4 0,2-2-35 16,6-3-15-16,0-3-21 0,-6-3-30 16,5 0-12-16,22-14-27 0,-18 7 6 15,-2-5-30-15,2-2 5 0,-3 1-27 0,-1-2 3 16,-4-2 14-16,-1 1-6 0,-3 6 4 15,-3-7-10-15,-4 7 3 0,-2 10 13 0,0-7-8 16,0 7 11-16,-13-13-12 0,6 11 24 0,0 4-3 16,1-1 21-16,-1 1-6 0,-7 8 19 0,1 0-11 15,3 1 7-15,0 2-1 0,6 1 12 16,1-3-15-16,3-2 1 0,0-9-1 0,0 10-11 16,18 8 22-16,-4-10-15 0,5-2-11 15,1-1 14-15,5 1-6 0,-2-4-2 0,-11-2-2 16,7 0-3-16,2 0-4 0,26-14-4 0,-24 4-4 15,-1 0-6-15,-3-2 8 0,-2-2-16 0,-3-1 6 16,-3 2-4-16,-3-3-13 0,-6 5 18 0,-2 11-16 16,0-13-7-16,-18-13-13 0,4 13-28 15,-2 1-5-15,-5 1-39 0,2 3-17 16,1 0 12-16,0 3-138 0,1 0-39 0,0-1-36 16,6 4 29-16,3-1-208 0,4 3-32 0,4 0 31 15,6 0 39-15,9 5 33 0,5-1 38 0,5 1 4 16,2 3 67-16,1-2-12 0,6-3 35 15,-4 2 5-15</inkml:trace>
  <inkml:trace contextRef="#ctx0" brushRef="#br0" timeOffset="279867.073">22078 13462 838 0,'7'0'391'15,"-5"-1"-58"-15,-1 1 73 0,-3 1 1 0,-1-1-17 16,-3 2-24-16,0-2-24 0,-9 10-13 0,-1-2-28 16,2 6-22-16,1-2-28 0,1 1-8 15,2 0-26-15,2 2 8 0,1 1-9 0,4 2-27 16,3-11-17-16,0 3-1 0,0 2-48 15,18 13 5-15,-6-16 0 0,1 0-11 0,7-2-42 16,-3-4 6-16,2 0-31 0,2-2 3 0,-11-1-9 16,8 0-4-16,1 0-52 0,25-17 3 0,-24 8-11 15,-1-2-31-15,-1 0 1 0,-6-2-19 16,-1-2-7-16,-7-1-16 0,-4 3-23 16,0 5-29-16,-17-11-27 0,5 9 16 0,-2-2-73 15,-1 0-28-15,-1 5-44 0,0-1-42 16,0-1 32-16,6 2-235 0,4 3 37 15,-2 0 29-15,4 1 35 0,1 1 30 0,1 0 40 16,2 2 0-16,0 0 69 0,0 0-14 0,0 0 6 16</inkml:trace>
  <inkml:trace contextRef="#ctx0" brushRef="#br0" timeOffset="280157.8468">22159 13455 620 0,'7'0'387'0,"1"0"6"0,14 3-54 16,-12-3 57-16,19 8-2 0,-9-1-18 0,-1-1-24 16,-1 6-39-16,1-3-17 0,0-2-25 0,-2 8-13 15,1-3-20-15,-3 9 4 0,0 0-37 16,-5-2-3-16,-1 0-35 0,-2-2-11 15,-2-2-8-15,-3 1-23 0,-2-6-2 0,0-10-10 16,0 7-4-16,0 1 27 0,-11 2-20 16,8-8 2-16,-1-2-16 0,2-2 9 0,-1 0-34 15,1-1 1-15,0-2-15 0,1 0 3 0,-3-12-3 16,3 5-24-16,1-2 12 0,0 4-19 16,0-3-21-16,15-18-2 0,-6 12-13 0,0 3 15 15,1 2-6-15,3 0 1 0,-1 3-40 0,1 0-23 16,3 2-27-16,-2-1-47 0,1 3-49 15,0-1 16-15,3 4-153 0,0-1-88 0,3 4 38 16,-11 1-284-16,5 0 70 0,4 0 51 16,-1 0 41-16,23 15 43 0,-21-6 29 0,1-1 30 15,-1 0 23-15,-1 3 22 0,-3-3 25 0,-2-1-2 16,0 0 24-16</inkml:trace>
  <inkml:trace contextRef="#ctx0" brushRef="#br0" timeOffset="280639.13">22869 13540 403 0,'2'-3'332'0,"-2"3"-41"0,0-3 11 0,1 1 18 15,-2-1-42-15,1-1 52 0,-2-1 5 16,1 0 9-16,-1 0-13 0,-6-5-12 0,-2 1-7 16,-4 0-49-16,-1 2 5 0,-5 4-29 15,-2 0-20-15,0 2-35 0,8 1 0 16,-4 0-27-16,-22 15-6 0,20-2-17 0,2-1-4 16,5 5-9-16,2-1-15 0,4 3-1 0,4-1-28 15,3-1 6-15,0-11-7 0,0 5 2 16,14 12-6-16,0-12-9 0,2-4-6 0,1-2-28 15,0-3-6-15,-9-2-21 0,4 0-8 16,6 0-33-16,17-14-25 0,-18 6-12 0,2-4-20 16,-4 0-26-16,-1-1-9 0,0-3-34 0,-2 2 15 15,-3-5 14-15,-1-1-41 0,-1-2 10 0,-3-4 5 16,-2 1 12-16,-1-6-8 0,-1 14 17 16,0-7 22-16,0-6-6 0,0-5 31 0,0-2 18 15,0-2 21-15,0-2 28 0,-13-34 15 16,10 39 1-16,-1 4 61 0,-2 4 29 15,1 2-22-15,-3 6 26 0,0 5 19 0,2 8 13 0,0 7 22 16,6 0 8-16,-12 21 19 0,8 4 2 16,0 3 17-16,4 4-18 0,0-12 3 0,0 10 5 15,0 6-22-15,14 42 1 0,-5-34-10 16,2 0-19-16,0-2-12 0,-1-2-10 0,1-1-26 16,1-5-45-16,-1-1-4 0,1-4-68 15,-2-4-28-15,1-1-48 0,3-5-69 0,2-4 18 16,-2-5-173-16,-2-3-72 0,-2-7 35 0,-10 0-227 15,10 0 57-15,14-15 56 0,-11 3 33 16,0-4 49-16,4 1 20 0,3-2 29 0,-2 1 11 16,3 0 29-16,2 2 14 0,-2-1 13 0,1-1 4 15</inkml:trace>
  <inkml:trace contextRef="#ctx0" brushRef="#br0" timeOffset="281015.1275">23590 13005 232 0,'3'-5'459'0,"-3"2"-107"0,0-2-24 0,-2 1-40 16,-2 2 3-16,1 0-37 0,-3 2 18 15,-12 3-11-15,1 3-5 0,-4 4-15 0,0 3 18 16,3 3 0-16,-3 3 10 0,2 7-17 16,2 5-13-16,-3 6 11 0,4 4-5 0,1 2-27 15,2 2 19-15,1 2-36 0,5 2-17 0,1-1-2 16,3 1-9-16,3-26-46 0,0 10 1 16,13 46-10-16,-4-38-36 0,3-3-8 0,2-3-59 15,2-4-38-15,1-2-30 0,2-8-41 0,3-3-50 16,0-3 15-16,5-5-121 0,0-3-58 15,0-3-47-15,-12-4 32 0,4 0-279 0,26-17 56 16,-18 8 13-16,-2-7 41 0,0-2 90 0,-2-1 7 16,1 0 45-16,-1-1 20 0,-1-1-3 15,-2-1 29-15,-3-1 41 0</inkml:trace>
  <inkml:trace contextRef="#ctx0" brushRef="#br0" timeOffset="281254.2639">23839 13302 592 0,'-2'-5'426'0,"3"3"-72"0,1 0 37 16,1 2 1-16,1 3-26 0,5 6-22 0,2 5-14 15,1 2-51-15,1 0-21 0,2 4-29 0,-1-4-17 16,0 1-34-16,1 0-15 0,-2 0-11 0,0 0-18 16,0-2-19-16,0-4-25 0,-1 4-25 15,-3-3-53-15,2 2-36 0,3-2 4 0,-2-3-130 16,-3-5-30-16,-2 0-79 0,2-1 29 15,-2-2-287-15,-7-1 33 0,0 0 48 0,8 0 26 16,-8 0 33-16,8 0 19 0,5-11 8 16,-7-1 36-16,-1-2 30 0,1 0-2 0</inkml:trace>
  <inkml:trace contextRef="#ctx0" brushRef="#br0" timeOffset="281489.9915">24108 13333 687 0,'-5'-8'445'0,"1"2"-72"0,0 2 51 16,0 3-35-16,-2-1-7 0,2 4-26 0,-1 1-13 0,-8 9-12 15,-2 2-37-15,1 5-22 0,-1 1-10 16,2 2-13-16,-4 2-11 0,-3 0-55 16,-2 0 6-16,0-2-32 0,-2 2 4 0,0 0-37 15,-2-2-15-15,-1-4-10 0,2 1 2 0,1-3-36 16,3 0-26-16,-1-1-14 0,3-1-35 16,3-3-34-16,1-1-16 0,6-6-63 0,5 1 13 15,1-3-148-15,3-1-72 0,0-1 32 0,0 0-287 16,15-1 45-16,4 0 44 0,-10 1 25 15,22-10 62-15,-7 4-1 0,-1 0 29 0,1 1 22 16,2 0 43-16,1 1-15 0,-8 1 7 16</inkml:trace>
  <inkml:trace contextRef="#ctx0" brushRef="#br0" timeOffset="281772.791">24230 13564 704 0,'5'4'526'0,"6"6"-62"15,-5-1-26-15,1 4-42 0,-6-1-25 0,-1 0-27 16,0-2-36-16,0 5-43 0,0 4-25 16,-11 17-25-16,6-17-13 0,-4 1-30 0,3-1-15 15,1-5-21-15,-1 1-17 0,2-3-39 16,1-3-28-16,0-3-29 0,0-2-31 0,2 0-57 15,1-4 5-15,0 0-196 0,6 1 23 16,-2-2-317-16,-1-3 47 0,1 0 36 0,7-7 35 16,1-3 28-16,-1-3 46 0,1-4 12 0,0-1 46 15,-2 0 12-15,4-5 7 0,-2 1-10 0</inkml:trace>
  <inkml:trace contextRef="#ctx0" brushRef="#br0" timeOffset="282104.6682">24327 13029 214 0,'1'-7'385'0,"-1"1"-55"0,5-1-32 16,-2 3-10-16,0 1-3 0,3 1-17 0,-1 2-32 16,15 1 29-16,-9-1 9 0,27 13-13 15,-12-2-16-15,3 5-6 0,3 6 2 16,0 4-19-16,2 3-12 0,-4 6-23 0,0 3 6 15,3 8-29-15,-5 0-15 0,-2 7-2 0,-5 2-14 16,-7 2-18-16,-4 0-2 0,-7-1-11 16,-3-29-9-16,0 11-15 0,-22 48-2 0,4-42-11 15,-6-4-17-15,-6-4 4 0,-5-5-10 16,-1-5-48-16,-1-3-16 0,-1-4-37 0,1-2-47 16,3-3 10-16,0-5-139 0,1-2-73 0,3-3 27 15,-1-2-293-15,5 0 57 0,13-2 15 16,-2 0 51-16,-19-15 20 0,17 4 66 0,2-1 26 15,3-1 21-15,1-3-2 0,-1-3 48 16,5-1 9-16</inkml:trace>
  <inkml:trace contextRef="#ctx0" brushRef="#br0" timeOffset="283151.165">25555 13600 742 0,'-15'0'373'15,"15"0"-22"-15,0 0-44 0,0 0 19 0,0 0-11 16,10-13-29-16,18 21-13 0,6-6-15 16,9 1-21-16,8 1-2 0,9-3-21 0,2 1-18 15,3-1-21-15,1 2-11 0,2-2-14 16,1 1-14-16,-2-2-23 0,-2 1-7 0,-34-1-18 16,12 0 4-16,5 0-13 0,-1 0-10 0,-3 0-15 15,-4 0-6-15,-3 0-19 0,-5-6-30 0,26-5-37 16,-45 10-37-16,-5-3 9 0,-3-2-129 15,-6 1-53-15,0 1 23 0,-2-3-270 16,-4-3 0-16,-2-2 32 0,-2 3 35 0,-2-1 30 16,-1 0 30-16,0 0 13 0,-2 3 43 0,0-3 19 15,-3 1 13-15,6 0 5 0</inkml:trace>
  <inkml:trace contextRef="#ctx0" brushRef="#br0" timeOffset="283433.9203">26356 13414 537 0,'-2'-1'464'0,"1"-1"-82"16,0 2 15-16,3 0 5 0,2 0-17 16,1 0-27-16,16 5-38 0,2 0-20 0,5 2-24 15,-2 0-11-15,3 3-29 0,2 0-22 16,1 1-18-16,0 2-17 0,-2 4-18 0,1-1-14 16,-1 2-28-16,-2 3-18 0,-2 0-14 0,-4 3 11 15,-3-4-23-15,-3 1-6 0,-3 0-7 0,-4 2-3 16,-9-13-2-16,0 5 3 0,-16 21-19 15,-1-20 5-15,-4-2-32 0,-2 0-13 16,-3-3-40-16,-6-1-35 0,2-2-29 0,0-1 11 16,1-1-139-16,-1-2-51 0,-1 0 26 0,0-3-327 15,16-1 50-15,-3 0 30 0,-18-16 39 0,22 5 43 16,4-3 42-16,3-5 22 0,7 1 6 16,0 6 38-16,24-17 4 0,-4 12 38 15</inkml:trace>
  <inkml:trace contextRef="#ctx0" brushRef="#br0" timeOffset="284181.4383">27236 13395 940 0,'2'1'346'16,"1"0"-8"-16,-1-1-44 0,3 3 45 0,-1-1-32 0,2 0-23 15,10 4-29-15,2-1-36 0,2 1-28 16,0-4-12-16,0 0-1 0,1 1-26 0,-12-3 2 15,7 0-36-15,0 0-4 0,3 0-20 16,17-15-3-16,-19 6-18 0,0 1 11 0,-3-4-12 16,0-1-19-16,-3-3-24 0,0 0 5 0,-3-5-29 15,-3 0-5-15,-2-5-22 0,-2 0-6 16,0-4 21-16,-1 15-7 0,0-6-3 0,-11-29-16 16,5 24 26-16,-3 2 1 0,2 3 11 0,-1 3-6 15,-2 3-2-15,1 4-2 0,0 6 7 16,1 5 22-16,8 0 6 0,-18 13 22 0,7 1 5 15,-1 8 11-15,3 2 19 0,0 7-3 16,-1 3 17-16,3 2-1 0,0 6 17 0,-1 1-13 16,0 3 11-16,2 2-7 0,-1-2-7 15,0 5-24-15,2 1 13 0,-2-2-12 0,3 1-7 16,1 2-8-16,1-4 1 0,1-2-8 16,1-27-10-16,0 11 5 0,0 1-2 0,11 29-5 15,-4-31-3-15,1-6-10 0,5-4 6 0,4-6 3 16,0-3-23-16,2-6-4 0,3-3-14 0,-13-2-7 15,8 0-14-15,24-18-8 0,-20 4 3 16,-1-1-31-16,-4-3 16 0,-2-2-6 0,-2-2 6 16,-2-2-20-16,-5-1-3 0,-3-4 18 15,-2 16-3-15,-11-23-2 0,-1 13-10 0,-4 2 0 16,0 2 1-16,-5 1-8 0,-1-2 0 0,1 4 1 16,-1-1 13-16,0 3-7 0,2 0 16 0,0 1 9 15,0-1-2-15,6 4 13 0,1 1 13 16,5 2 1-16,5 1-11 0,1 0 15 0,2 6 0 15,0 0 0-15,19-16-6 0,-2 10 11 0,4-2-3 16,0 0 0-16,6 0 3 0,3 0 0 16,-3 1-2-16,4 2-2 0,0-2 8 0,1 2 13 15,-1 2 8-15,-1-1 2 0,0 3-1 16,-2 1 3-16,-16 0 12 0,5 0 5 0,15 19 16 16,-17-6-6-16,-5 1 7 0,-3 5 23 0,-2-1-8 15,-3 3-9-15,0-3 4 0,0 3-3 16,-2-2-19-16,2 1-3 0,-2-7 0 15,0-2 6-15,1-3-32 0,-1-2-27 0,1-3-30 16,1-1-62-16,0-2-44 0,-2 0 14 0,0 0-156 16,0 0-67-16,23-22 30 0,-9 3-279 15,-2 0 67-15,2-3 20 0,-2 0 49 0,2 1 50 16,-2 2 24-16,-1-4 35 0,-1-3 44 0,1 4 3 16,-4 0 17-16,-3 2-12 0</inkml:trace>
  <inkml:trace contextRef="#ctx0" brushRef="#br0" timeOffset="284572.5156">27994 13344 791 0,'-5'-4'273'15,"3"-1"-36"-15,1-1-16 0,-1 3-34 0,0 3-3 16,2-2 12-16,0 3-7 0,1 0-20 0,1 2-1 16,0 1-46-16,4 12 10 0,-1 1-12 15,2 4 26-15,-2-1-16 0,-1 6 22 0,0 0 11 16,-1 3-8-16,1-1-13 0,0 0-12 16,-1-3 22-16,0 2-13 0,-1-4 1 15,-2-3-14-15,0-13 1 0,0 1 9 0,0 1 25 16,0 0-6-16,0-4-9 0,0-5-22 0,0 0-14 15,3 7-10-15,-3-9 1 0,1-1-25 0,1-1 9 16,-1-1-14-16,4-10-17 0,1-2-8 16,4 0 10-16,-1 0-13 0,1-1-11 0,5 0-11 15,0 1 9-15,4 0-14 0,-1 5 16 0,-1 0-22 16,3 4 30-16,-1 0-12 0,-1 3 23 16,-3 4-26-16,0 1 19 0,-8 0-7 15,5 0 12-15,14 16 4 0,-15-6-6 0,-1 4 10 16,-1 2-6-16,-1 3-5 0,-3 1 1 0,-1 2-9 15,-4-1 5-15,0-9-5 0,0 3-5 16,0 2-5-16,0 0-56 0,0-3-26 0,-12 12-18 0,10-19-21 16,0-2-33-16,1-1-38 0,0-2 18 15,1-1-141-15,0-2-36 0,0 0-52 0,2-2 32 16,2 0-249-16,2 0 64 0,10-4 10 16,4 0 46-16,3 0 61 0,1-1 11 0,2 1 39 15,1 0 18-15,-2 2 16 0,-1-2 13 16,1-1 1-16</inkml:trace>
  <inkml:trace contextRef="#ctx0" brushRef="#br0" timeOffset="285003.1593">28594 13655 653 0,'17'-12'323'15,"-3"6"2"-15,-2-5-5 0,-1-3-39 0,-4-2 43 16,-2 0-6-16,-5 2 4 0,0 5-5 16,0-2-18-16,-16-15 1 0,4 11-20 0,-1 3-21 15,-3 5-11-15,-2 4-33 0,-4-1 0 16,-2 1-25-16,13 3-18 0,-23 15 12 0,14-5-25 16,1 7-19-16,4 1-16 0,2 2-11 0,4 3-13 15,2 0 8-15,4 1-6 0,3-14-22 16,0 6 4-16,11 19-5 0,-4-20-22 0,4-3-4 15,2-3-7-15,4-4-12 0,2 0-24 0,3-3-22 16,-13-2-6-16,7 0-14 0,23-12-25 16,-16 3-19-16,-2-7-23 0,-3 0-17 0,-2-3-28 15,-1 2-22-15,1-8 15 0,-4-1-56 16,1-1-8-16,-4-4 21 0,-1-5 1 0,-3-1 18 16,0-1 19-16,-3-2 21 0,-2 17 19 15,0-9 24-15,-14-44 69 0,6 36 2 16,0 3 55-16,-2 3 32 0,1 5 9 0,1 4-11 15,-3 5 29-15,1 5 15 0,0 10 25 0,10 5 4 16,-21 18 12-16,12 4 18 0,4 9-7 16,1 2-18-16,4 6 32 0,0-19 12 0,0 13-17 15,13 45-5-15,-6-30-20 0,-1-1-3 0,6 0-18 16,-4-3-14-16,1 0-16 0,0-4-10 16,-1-5-34-16,0-1-5 0,-1-5-88 0,1-3-51 15,0-3-50-15,1-2 14 0,-3-7-211 0,2-8-100 16,-3 0 38-16,-5-6-228 0,0 0 38 15,0 0 40-15,14-12 60 0,-11 6 48 0,6-7 36 16,-1-1 33-16,7 1 14 0,7-1 46 16,0-1-1-16,4 6 39 0,7-2 11 0</inkml:trace>
  <inkml:trace contextRef="#ctx0" brushRef="#br0" timeOffset="285583.7033">29581 13215 988 0,'22'-13'443'0,"-5"-1"-52"16,-8 5-36-16,-8 2-52 0,-5 4 2 0,-7 3-36 15,-13 5-18-15,-2 0-13 0,-3 6-4 16,-3 0-20-16,-1 3-31 0,-1 2-9 0,1 2-27 15,1-1 0-15,3 2-29 0,4 0 2 0,3 0-8 16,5 1-3-16,0-1-9 0,10-1-4 0,5 1-10 16,2-12-3-16,18 17-18 0,0-9-11 15,4-3-4-15,2 2 1 0,4-6-11 0,3 4 4 16,3 0-9-16,3-2 5 0,-2 2-17 0,1 0-5 16,-2 1-5-16,-1-1 15 0,-4-1-15 15,-3 2 0-15,-2-2-5 0,-6 4-1 0,0 0 20 16,-5-1 11-16,-8 0-8 0,-5-8 13 15,0 4-2-15,-18 13 12 0,-1-12-23 0,-2 0 20 16,-6-3-16-16,0 1 8 0,-2-4-11 0,-2 1 8 16,-1-3-14-16,0 0-30 0,16-3-24 15,-11 0-46-15,-1 0-41 0,-30-12-53 0,34 9 16 16,4-4-176-16,4 0 28 0,3-2-284 0,9-1 24 16,2 1 36-16,2 9 33 0,12-22 56 15,1 4 20-15,5 3 49 0,3 0 42 0,4-1 5 16,4 0 16-16,5 1 10 0,0 3-12 15</inkml:trace>
  <inkml:trace contextRef="#ctx0" brushRef="#br0" timeOffset="285977.7537">29743 13504 480 0,'18'-5'411'0,"-4"4"-46"0,-4 3-53 0,-6 0 86 15,-1 1 2-15,-4 4-21 0,1 1 14 16,-2 11-16-16,2-11-12 0,-11 20-27 0,5-6-38 16,0 1 3-16,-1 3-19 0,4-1-29 0,0 1-32 15,2-2-15-15,1-12-26 0,0 2-7 16,0 3-33-16,14 17-8 0,-8-22-13 0,1 0-11 15,0-4-5-15,4-4-13 0,-3-1-41 0,0-3-2 16,-8 0-5-16,13 0-6 0,2 0-2 0,19-17-74 16,-15 6-14-16,0-2-2 0,-2-2-7 15,0-2-2-15,-3 0-5 0,-1-1-13 0,3-2 20 16,-1 0 4-16,-3 0 6 0,-1 2 0 0,-1-1-1 16,-2 7 3-16,-3-2 20 0,-3 5-13 15,-2 9 32-15,0 0-2 0,0 0 31 0,-11-10 3 16,7 13 14-16,-6 7 22 0,1 4-10 15,0 3 0-15,4 2 9 0,1 3 4 0,4-8-5 16,0 4-6-16,0 5 29 0,18 24-12 16,-7-22-25-16,1-2 8 0,1-3-18 0,3-3 0 15,0-3 0-15,4-1-56 0,0-4-27 0,2-4-31 16,-1-4-22-16,-12-1-36 0,9 0-63 0,17-14 18 16,-14 5-114-16,-5-9-50 0,6 3 30 15,-7-5-242-15,-1 0-3 0,-3-4 67 0,3-1 4 16,-3-3 30-16,0-4 34 0,-1 3 27 15,-1-2 55-15,1 0 26 0,0-1 17 0,-6 1 11 16</inkml:trace>
  <inkml:trace contextRef="#ctx0" brushRef="#br0" timeOffset="286377.8209">30410 13297 666 0,'0'-10'352'16,"-2"3"-25"-16,2 5-43 0,-2 4 89 0,-2 0-18 16,-4 11-16-16,1 4 6 0,1 4-27 15,-2 4 3-15,2 4-35 0,0-2-16 16,1 9-11-16,-1 0 1 0,2 1-46 0,-2 2-18 0,1-1-17 15,1 0 0-15,0-4-36 0,0-2-12 16,-1-4-11-16,1 1-21 0,-2-5-7 0,4-5 10 16,0-2-16-16,0-4-3 0,0-7-18 0,2-1-1 15,0-4-26-15,0-1-2 0,2-3 1 16,-2-1-25-16,2-1-4 0,6-7 2 0,-2-3-22 16,1-3 2-16,3 1-16 0,3 1 13 15,-2 2-8-15,0-1 3 0,2 2-4 0,-2 8 17 16,1 0-13-16,-4 5-1 0,1-3 17 0,1 3-2 15,-1 0-11-15,18 13 7 0,-12-1-10 16,1 0 25-16,-5 2-10 0,0 0 6 0,-1 2 16 16,-4 2 0-16,-2-1-2 0,-1 0 0 15,-3-10 14-15,0 3-9 0,-11 14-20 0,2-13 9 16,-5-1 13-16,1-4-15 0,-3-1-3 0,-1 0-21 16,-2-5-9-16,10 0-46 0,-5 0-26 0,-1 0-64 15,-14-15 17-15,9 3-154 0,4 4-61 16,2-5 31-16,1 0-263 0,4-2 53 15,6-1 1-15,1 3 36 0,2 7 79 0,0-7 31 16,16-17-5-16,-7 11 80 0,7 2-1 0,4 4 7 16,4 1 10-16</inkml:trace>
  <inkml:trace contextRef="#ctx0" brushRef="#br0" timeOffset="286868.703">30612 13612 661 0,'9'-1'403'0,"-2"2"-63"15,-3 2 81-15,1 1-8 0,-5 2-6 0,0 0-17 16,0 2-27-16,0 4-18 0,0 7-32 0,-13 26-12 15,8-18-25-15,-2 0-29 0,5 0-21 16,0-4-33-16,0 0-6 0,2-13-19 16,0 4 3-16,0-2-18 0,0-2-16 0,11 14-28 15,-4-15-2-15,-1-4-16 0,1-2-12 16,-1-1-7-16,2-2-7 0,0-1-35 0,1 1-12 16,20-11-5-16,-10 1-31 0,1 1 7 0,-2-7-21 15,2 0 1-15,-2-1-21 0,0 0 13 16,-3-1-9-16,-1 0 15 0,-1-1-7 0,-3 5 19 15,-3 3-11-15,-3 3 13 0,-2 3 2 16,-2 1 7-16,0 4-4 0,-9 1 26 16,5 1-7-16,-8 8 1 0,2 1 6 0,3 0 21 15,-5 1-12-15,3 1 10 0,1 1-1 16,-2 0 2-16,8-2 5 0,2-2-3 0,0-10-14 0,0 9 9 16,0 3 11-16,20 10-20 0,-7-16-2 15,2 2 3-15,3-3-3 0,1 0 6 0,2-1-20 16,2-2 4-16,-12-2-1 0,7 0-2 15,1 0 12-15,23-15-10 0,-21 4-17 0,2-3 16 16,-4-3-14-16,-4-2 5 16,-1 0-6-16,-6 2 5 0,-6 2-8 0,-2 5 23 0,0-2-25 15,-20-16-5-15,3 14-17 0,-4 0 16 16,-2 3-30-16,-2-2-15 0,2 2-16 0,0 6-17 16,0 1-24-16,6-1 13 0,0 5-108 15,6 0-40-15,0 0-14 0,4 0-5 0,7 0-33 16,0 0 27-16,0 5-187 0,4-3-46 15,13 5 50-15,2 0 31 0,4 2 29 0,2-4 30 16,2 1 23-16,2 1 12 0,0 0 24 0,-1-5-12 16</inkml:trace>
  <inkml:trace contextRef="#ctx0" brushRef="#br0" timeOffset="287185.5456">31230 13719 878 0,'11'-3'328'0,"-4"2"-20"0,0-1 8 0,-6 2-41 16,1 1 54-16,-2 1-1 0,-2 0 3 15,-1 1-10-15,-9 6-12 0,0 4-20 0,-1 1-14 16,0 1 12-16,0 2-30 0,1 1-30 0,2 0-6 15,-2 0-11-15,7 2-22 0,1-4-21 16,4 1-20-16,0-9-8 0,0 5-30 0,16 13 1 16,-3-10-22-16,1-3-10 0,2-3-7 15,4-3 5-15,-2 0-17 0,2-2-7 0,5-2-5 16,-5-3-10-16,4 0-3 0,-12 0-28 0,4 0-2 16,22-20 15-16,-16 9-16 0,-1-1-11 0,-2-3-7 15,-4-2 6-15,-2 0-12 0,-6-1-3 16,-1 1 8-16,-3-1-14 0,-3 8 9 0,-14-14-22 15,1 6 4-15,-6 2-14 0,-3 2-15 16,-2 1-29-16,1 1-18 0,-2 3-31 16,8 2 16-16,-2 3-82 0,8 0-66 0,-5 2-20 15,7-1-40-15,3 2 30 0,6 1-235 16,0 0 27-16,-4 2 44 0,8 0 34 0,0-1 19 16,1 1 45-16,3-1 9 0,8 5 33 0,2-4 42 15,0 1-6-15</inkml:trace>
  <inkml:trace contextRef="#ctx0" brushRef="#br0" timeOffset="287525.4585">31457 13730 874 0,'16'-4'335'0,"-3"1"-21"0,-1 1-38 16,-3 2 72-16,-9 0-1 0,8 0-18 16,-1 0-8-16,0 0 4 0,13 14-11 0,-8-1-30 15,-1-2-19-15,-2 1 1 0,2 4-32 0,-2 2-2 16,2-1-32-16,-3 5-21 0,-2 0-20 16,-2-2-16-16,1 1 8 0,-3-2-18 0,0 1-13 15,0-5-30-15,-2-4-2 0,0-11-5 0,0 9-9 16,0-3-8-16,0-6 10 0,-11 17-8 0,9-16 19 15,0 0-11-15,-2 1-3 0,2-2-22 16,-1-2-4-16,-2 1 16 0,3 0-2 0,0-3-32 16,-1 0 9-16,3-1-3 0,-2-2-2 15,4 2-10-15,1-12 10 0,-3 10-5 0,9-16-13 16,0 7 18-16,-2 2-9 0,1 0-20 0,4 2-10 16,1-1-4-16,1 1-16 0,-1 1 3 0,3 1-38 15,2 1-23-15,-4 1-39 0,-1 2-24 16,-4 2-27-16,2 0 17 0,-6 1-147 0,-1 1-46 15,-4 1-37-15,2 1 35 0,-2 0 30 16,0 0 30-16,0 0-284 0,-2 3 61 0,4-1 48 16,1 3 41-16,8 7 2 0,0-2 51 0,2 2 25 15,4-2 39-15,3 2-16 0,-1-3 15 16</inkml:trace>
  <inkml:trace contextRef="#ctx0" brushRef="#br0" timeOffset="288097.0108">31990 13901 580 0,'9'0'316'0,"-1"-1"-19"0,0-2 0 16,-2 2 7-16,8-5-39 0,-3-4 51 15,0 5-19-15,0-2-8 0,-3 0-1 0,-2 0-18 16,-1 2 3-16,-1-1-24 0,0 0-10 0,-2 1-1 16,0 0-17-16,-2 0-27 0,0 0-9 15,0 5-22-15,0 0-12 0,0-12-1 0,-19-13-31 16,7 18-5-16,-3-2-8 0,-1 3-9 16,1 2-16-16,-6 4 3 0,10 0-8 0,-7 0 11 15,-25 13-10-15,20-4-8 0,-3 1 16 0,3 1-5 16,6 3 8-16,-4 2-14 0,4 3 2 0,3-2-13 15,3 0-7-15,4 3-3 0,-3-3-3 0,8 0-8 16,2-10 0-16,0 6-15 0,12 14 15 16,-3-12-5-16,4-5-18 0,3 0-5 0,-1 0 6 15,4-4-25-15,1-1 4 0,-2-2-1 0,2-3 0 16,1 2 0-16,-13-2 0 0,7 0 1 16,17-13-10-16,-14 5 1 0,1-2-30 0,-4-4-1 15,-1-3-17-15,-1-5 3 0,0 1 5 0,1-4 4 16,-5 3-18-16,0-2 12 0,-2-1-6 15,2-4 11-15,-1-1 2 0,-1-2-12 0,1-2 5 16,-4 2 17-16,0 1-12 0,-2-2 20 0,1 1-14 16,-3-2 11-16,1 5 4 0,-1 15 10 15,0-6-16-15,0 1 12 0,0 0 1 0,0 1 20 16,-12-13-17-16,11 21 5 0,1 10 11 16,0-7 3-16,0 7-4 0,0-7-2 0,0 7 17 15,-9-4 4-15,5 8 13 0,-1 10 12 0,-1 5 22 16,2 3-5-16,-1 5 43 0,3 4-15 0,2 5 12 15,-5 3-2-15,5 4-4 0,-1 1-2 16,1-22 1-16,0 10-24 0,0 4 4 0,12 40-3 16,-9-39-18-16,1-2-18 0,0-4-10 0,1-2-21 15,2 0-41-15,0-1 5 0,-3-8-74 16,0 0-48-16,-2-8-36 0,0 0 20 0,-1-6-189 16,-1 0-63-16,0-3 39 0,2-1-267 0,-2-2 44 15,0 0 70-15,0 0 41 0,0 0 46 0,-2-10 15 16,4 6 33-16,-2 0 29 0,2 0 21 15,3 1 52-15,6-8-34 0,0 6 63 0</inkml:trace>
  <inkml:trace contextRef="#ctx0" brushRef="#br0" timeOffset="290005.1518">29255 14173 454 0,'0'0'398'0,"-28"12"-34"0,7 4-53 0,0 4 24 16,-1 2 5-16,-3 5-25 0,-1 5 1 0,-1 4-26 16,2 2-31-16,2 2-4 0,-2 1-28 15,5 2-10-15,1 0-22 0,7-2-27 0,5 3-18 16,6-1-8-16,1-23-15 0,12 40-15 16,2-24-1-16,4-2-36 0,3-5-46 0,2-4-25 15,6-3-45-15,5-3 4 0,0-7-134 16,0-3-40-16,1-2-36 0,3-4 25 0,-21-3-202 15,37-11-75-15,-20 3 48 0,3-5 5 0,-3-2 45 16,0-3 34-16,-2-3 21 0,0 1 26 16,1-4 11-16,-4-1 1 0</inkml:trace>
  <inkml:trace contextRef="#ctx0" brushRef="#br0" timeOffset="290355.5795">29802 14493 668 0,'-1'-18'441'0,"-3"1"-72"0,-5 0 23 16,-4 2-27-16,-2 3-44 0,-2 5-10 0,-6 3-33 15,-1 2-29-15,11 2-29 0,-9 0-18 16,-26 13-18-16,23-4-14 0,-2 1-29 16,0 1-10-16,5 3-17 0,2-1-6 0,1 3-15 15,3 0-7-15,3 3-11 0,4-2 1 0,9 1-19 16,0-5 7-16,0-4-18 0,11 16-5 16,0-13 2-16,6 4-7 0,3-3-1 0,-1 1-4 15,2-1-8-15,1 1 9 0,1 0-11 0,2-1-3 16,-1 0-5-16,1 0 11 0,-2 0-14 0,-2 0-6 15,0 0 1-15,-1-1 7 0,-4-2-10 16,-2-1 6-16,-5 3 22 0,-3-6 5 0,-4 0 10 16,-2-6 5-16,0 0 3 0,-12 10-17 0,-5-7-1 15,-2-1 6-15,-7 0-3 0,13-2-6 16,-9 0-25-16,-5 0-20 0,-30-13-34 0,26 8-34 16,1-1 9-16,2-1-141 0,1 0-80 15,6-3 27-15,-1 3-319 0,2-2 31 0,9-1 54 16,6 2 48-16,5 8 42 0,0-7 33 0,17-8 7 15,0 6 35-15,3 4 43 0,2-2-9 16,8 5 6-16</inkml:trace>
  <inkml:trace contextRef="#ctx0" brushRef="#br0" timeOffset="290527.0345">29777 14758 500 0,'20'4'451'0,"-5"2"9"0,3-4-17 16,-5 1-25-16,6-1-37 0,-3 0-18 0,1 0-50 15,3-1-36-15,1 2-21 0,-1-2-33 16,3 1-21-16,1-1-47 0,1 1-40 0,2-1-56 15,2 0-70-15,-2 1 3 0,-2 0-169 16,-14-2-91-16,5 0 25 0,-2 0 20 0,0 0 22 16,-3 0-277-16,11-9 29 0,-14 6 35 15,8-1 40-15,0 3 24 0,1-4 32 0,-1 0 46 16,3 3-11-16</inkml:trace>
  <inkml:trace contextRef="#ctx0" brushRef="#br0" timeOffset="290959.6866">30515 14451 1140 0,'-4'-18'440'0,"-3"2"-43"16,3 7-51-16,-2 2-26 0,0 3-29 15,0 5-16-15,-5 8-18 0,-3 6-18 0,3 9 0 16,3 1-17-16,0 6 0 0,-1 5-12 16,5 3-6-16,-2 2-20 0,5 0-8 0,-3 0-30 15,2-1-3-15,2-2-26 0,-4-4 4 0,3-2-31 16,-1-4 9-16,1-2-22 0,-1-6-9 15,2-5 11-15,-2-5-11 0,2-6 3 0,0-1-19 16,0-3-18-16,0 0-6 0,0-3-13 16,2-2-22-16,0-1 6 0,6-9-8 0,-1-2-24 15,5-1 8-15,0 0-1 0,1-2-5 0,5 4-4 16,0-1 2-16,1 3 10 0,0 5 5 0,-1 3-2 16,1 2 4-16,-6 4-3 0,-5 0 3 15,17 10 0-15,-9 1 12 0,0 1 12 0,-2 2-3 16,-1 2 11-16,1 1 23 0,-8 0-2 15,1 1-14-15,-5-6-4 0,-2-3 26 0,0-9 5 16,0 11-20-16,-22 7-1 0,11-12 8 16,-3-1-2-16,-2-1-43 0,5-4-26 0,-3 0-38 15,-21-11-35-15,16 5 10 0,-3-3-141 0,4-1-66 16,3-3-51-16,1-1 31 0,3-2-251 16,5 1 37-16,5 1 39 0,1 5 38 15,0-4 26-15,18-17 43 0,-2 15 25 0,0 1 26 16,4 0 21-16,0 4-6 0,5 0 31 15</inkml:trace>
  <inkml:trace contextRef="#ctx0" brushRef="#br0" timeOffset="291207.8456">30704 14720 371 0,'16'0'399'0,"-5"0"-42"0,3 5-36 16,-3 3-39-16,-6 0 94 0,2 5-21 0,-3 3-14 15,-2 1-1-15,-1 1-28 0,1 3-7 16,0-1-44-16,2-1-8 0,1 0-18 0,1-2-9 16,6-2-14-16,-1 2-18 0,5 0-18 0,-1-5-19 15,6-4-15-15,1-1-8 0,0-1-7 16,3-2-13-16,-4-4-11 0,-8 0-11 0,5 0-20 15,-1 0 2-15,25-15-6 0,-23 4-12 16,0-2-31-16,-1-2-11 0,-5 2-25 0,-2-5-20 16,-6 0-13-16,-5-1-26 0,0 8-13 0,0-2-25 15,-23-16-23-15,9 12 13 0,-3 2-98 16,-3 1-45-16,2 2-23 0,0 2-36 0,1 3 29 16,4 0-212-16,1 2-5 0,4 2 34 0,3 1 34 15,3 0 32-15,0 2 36 0,2 0 19 16,4 0 17-16,1 0 33 0,4 0-4 0</inkml:trace>
  <inkml:trace contextRef="#ctx0" brushRef="#br0" timeOffset="291618.9453">31138 14720 357 0,'27'-1'382'0,"-14"1"0"16,8 0-7-16,-1 0-50 0,27-10 67 15,-24 9-26-15,-14 1-24 0,9 0-16 0,-1 0-28 16,19 12-34-16,-17-3 4 0,-1 3-31 0,-1 4-8 16,2 2-16-16,-4 0-8 0,1 1-21 0,0 5-36 15,-2 1-5-15,-4-2-11 0,1 2-9 0,-3-1-30 16,3 2-14-16,-5-2-13 0,-1-3-45 15,-2-2-14-15,-1-5-40 0,-2-14-25 0,0 7-33 16,0 0-30-16,0-7 11 0,0 6-97 16,0-6-31-16,-10 6-31 0,10-9-19 0,0 0 30 15,0 0-74-15,0-3-48 0,4-9-41 0,0-2 19 16,2-5 10-16,-1 2 71 0,1-3 109 16,1-1 167-16,0-2 4 0,2 2 121 0,-1-2 65 15,1 4 32-15,1 1 4 0,-4 5 42 0,-1 0-23 16,-3 5 70-16,2 0-3 0,-2 5-28 15,0 0-18-15,0 3-22 0,-2 3 25 0,-4 0 14 16,2 5-7-16,-7 10-13 0,-1 2-17 16,-4 4-18-16,-2-2-1 0,-2 2-34 0,-5 0-6 15,-1 0-11-15,-1 1-12 0,-2-3-23 16,-2 0-58-16,2-1-26 0,0-2-41 0,0-3-60 16,5-1-22-16,0 2 8 0,5-4-136 0,2-6-50 15,5 0 27-15,6-3-227 0,4-1-46 16,2-1 41-16,4-2 37 0,5-4 20 0,6-2 22 15,3-1 44-15,1-3 23 0,-1 0 26 16,6-3 8-16,-1-3 38 0</inkml:trace>
  <inkml:trace contextRef="#ctx0" brushRef="#br0" timeOffset="291870.1091">31756 14468 743 0,'7'-22'416'0,"-5"-2"-64"16,3 5 40-16,-3 7-39 0,2 0-22 0,-3 7-27 15,3 1-1-15,2 3-15 0,9 8 4 0,4 8-26 16,0-1-8-16,5 8-12 0,0 5-6 16,3 6-13-16,0 6-19 0,1 7-23 15,-4 3-15-15,-1 4-20 0,-5 0-19 0,-4 0 1 0,-6 1-21 16,-3-4-14-16,-5-27-10 0,0 10-9 16,-18 41-30-16,0-39-37 0,-7-6-49 0,-4-2-73 15,-3-6 11-15,-4-1-209 0,-4-5-97 0,-1-1 37 16,1-3 30-16,-2-3-266 0,5-2 49 15,1-2 73-15,1 5 44 0,-1-1 32 0,9 1 26 16,4 4 33-16,3 3 34 0,4 1 20 16,7 2 16-16</inkml:trace>
  <inkml:trace contextRef="#ctx0" brushRef="#br0" timeOffset="292022.0123">31578 15429 1282 0,'5'3'506'0,"2"-2"-59"0,0 1-58 0,-3 0-40 16,0-1-40-16,1 1-60 0,2-1-44 0,-4-1-71 15,1 3-14-15,-4-3-153 0,2 0-65 0,-2 1-58 16,-2 0 12-16,-2-1-266 0,1 0 29 16,-4 0 31-16,0 0-59 0,-10-2 29 0,7 2 21 15,-23-8 34-15,5 4 56 0,-1-2-67 16</inkml:trace>
  <inkml:trace contextRef="#ctx0" brushRef="#br0" timeOffset="296142.1302">30228 15349 516 0,'0'-12'385'0,"0"12"-53"15,0 0-9-15,0 0-6 0,0 0-44 0,0 0-33 16,0 0 28-16,-10 3-11 0,21 14 7 0,-1 4-9 16,-1 1-16-16,5 3 3 0,-3 5-24 15,1-1-18-15,-1 3-7 0,1-3-8 0,0 3-35 16,-3-4-3-16,0-2-13 0,0-3-33 15,0 2 7-15,-2-4-14 0,-1-4-13 0,0-1-14 16,0-8-26-16,1 4-46 0,2-9-44 0,-9-3-23 16,11 0 9-16,2 0-105 0,17-15-16 15,-14 4-30-15,3-4-16 0,-3 1-24 0,2-3 25 16,-2-1-52-16,-1-2-15 0,0 0-4 0,-2 2 19 16,-2-6 45-16,0 1 28 0,-5 0 53 0,4 1 21 15,-6 2 10-15,1-1 97 0,-3 3 24 16,0-2 18-16,-1 2 44 0,-1 8 3 15,0 1 32-15,0-4 11 0,0 2 25 0,0 1 4 16,0 2 29-16,0 1-4 0,0 7-18 0,0-9 57 16,0 3-22-16,0 6 7 0,0-8-26 15,0 8-10-15,0 0 26 0,-5-10-6 0,5 12-1 16,0 3 4-16,0 1-10 0,-4 14 1 0,4-8 0 16,-7 25-20-16,0-8 4 0,4-3-16 15,-3 3-11-15,-1 3-10 0,-4 0 7 0,4 2-9 16,-1-2-24-16,1 3-15 0,-1-1 0 0,2 1 6 15,1 1-24-15,1-3-5 0,0-1 3 16,1-1-4-16,-1-2-2 0,-1-2-13 16,-1-4 12-16,5-1-20 0,-5-7-9 0,-1 2 3 15,-2-5 20-15,-4-5-18 0,0-2 15 0,-4 0-19 16,7-5-7-16,-5 0-11 0,-4 0-21 16,-2 0-4-16,-3 0-21 0,-1 0-31 0,-24-12-13 15,26 7-25-15,0-3-30 0,6 4 15 16,1 4-100-16,2-4-33 0,3-1-35 0,6 1-47 15,1 0 32-15,4 0-188 0,0 4 42 0,0 0 36 16,0 0-39-16,13-12 54 0,1 7 46 0,-1 4 4 16,5-6 19-16,0 2 32 0,4 0 12 15,1 1 4-15</inkml:trace>
  <inkml:trace contextRef="#ctx0" brushRef="#br0" timeOffset="296393.2832">30709 15809 470 0,'13'-9'602'0,"-2"0"-65"0,1 1-41 0,-1 3-19 16,-5 2-39-16,0 1-58 0,1 1-25 15,-7 1-33-15,0 0-28 0,6 0-22 0,7 23-20 16,-8-5-24-16,-4 2-26 0,-1 3-20 0,0-10-13 16,0 6-18-16,-13 30-13 0,7-18-15 15,2-4-11-15,-1-1-66 0,-2-3-68 16,0-4-38-16,-1 1-68 0,3-2 11 0,-2-3-142 15,0-4-66-15,0-5 31 0,5-1-296 0,-2-3 51 16,4-2 33-16,0-1 37 0,0 0 61 0,2 1-9 16,0-2 53-16,3 2 27 0,-1 0 16 15,2 0 35-15,-2 2 11 0</inkml:trace>
  <inkml:trace contextRef="#ctx0" brushRef="#br0" timeOffset="298905.6886">30433 15490 474 0,'0'0'244'0,"20"-35"-28"16,-18 26-17-16,-2 3-27 0,0-2-5 0,0 8-6 15,0 0-29-15,0-8-3 0,0 1-5 16,-22-4 16-16,8 5-3 0,-3 6 2 0,7 0-29 16,-21 9 12-16,8 1-8 0,-1 1-5 0,-1 3 0 15,0 3 1-15,-4 4-8 0,-4 2 0 16,3 5 17-16,-4 1-31 0,3 4-9 0,-3 2 16 16,1 3 22-16,3 0-24 0,1 2-1 0,3 6-16 15,4-2 0-15,0-1-11 0,6-2-4 16,2-2-11-16,6-1-6 0,2-3-18 15,4-1-3-15,2-18-59 0,0 6-23 0,22 25-63 16,-5-24-19-16,6-2-60 0,4-3 20 16,5-4-174-16,3-1 31 0,3-1-144 0,2-3 33 15,4-4 43-15,-2-1 44 0,2-4 15 0,-22 0 24 16,12 0-8-16</inkml:trace>
  <inkml:trace contextRef="#ctx0" brushRef="#br0" timeOffset="299219.5325">31105 15200 367 0,'6'13'387'16,"10"7"-28"-16,0 4-37 0,4 9-12 16,-2 7-39-16,5 5 14 0,-1 10-36 0,-2 10 5 15,-2 2-28-15,-3 3 3 0,-1 2-45 16,-9-1-20-16,-5-3-19 0,0-36-51 0,-15 62-10 16,-2-37-119-16,-12-6-87 0,-2-4 12 15,-9-4-328-15,-6-6-10 0,-6-5 9 0,5-4 50 16,-4-5 27-16,4-3 51 0,-1-2 21 15,4 1 12-15,1-7-21 0</inkml:trace>
  <inkml:trace contextRef="#ctx0" brushRef="#br0" timeOffset="299329.8171">30476 16418 299 0,'0'-2'390'0,"0"1"-82"0,2 0-75 15,-2-1-90-15,0 1-121 0,2-3-3 0,-2 1-369 16,0 1 12-16,0-1 6 0</inkml:trace>
  <inkml:trace contextRef="#ctx0" brushRef="#br0" timeOffset="302974.9944">6030 12992 326 0,'0'-13'301'0,"0"13"-44"0,0 0-10 16,0-13-23-16,18-4-11 0,-18 14-19 0,1-2-9 16,0 3-13-16,-1-3 0 0,1 3-14 15,1-1 4-15,-1 0-16 0,0 0 8 0,3 2-16 16,-1 0 17-16,1 0-9 0,1 1 21 0,0 2-28 16,11 3 12-16,1 5 3 0,0 0-2 15,2 6-7-15,-1 1-2 0,1 3-6 0,0 2-10 16,1 2-13-16,5 3-14 0,-1-1-9 15,-2 0 6-15,2-1-16 0,-1-1-4 0,-3-2-13 16,1-2-2-16,-1 0-8 0,-4-2-4 0,2-1 4 16,-2 0-20-16,-3-3-4 0,-2-4 12 15,-1 0-2-15,-3-3-2 0,-1-3-17 0,-2-2-36 16,-4-2-51-16,0 0-36 0,0 0 8 0,14-11-86 16,-5-4-31-16,-4-1-22 0,-3-4-36 15,2 1-5-15,1-3 24 0,0-2-129 0,-2 4-73 16,1-2-10-16,-1 3 52 0,1 2 12 0,0-1 35 15,-1 2 25-15,2-2 30 0,-3 7 77 16</inkml:trace>
  <inkml:trace contextRef="#ctx0" brushRef="#br0" timeOffset="303371.0476">6580 13040 736 0,'2'-8'160'16,"-2"1"-8"-16,0-2 22 0,0 2-3 15,1 0-8-15,-1-2 1 0,0-4 12 0,0-3-6 16,0 1 10-16,0 0 11 0,0 1-27 0,0 2 30 16,-9-7-27-16,5 13-17 0,2 2 16 0,0-1-17 15,-1 2-34-15,0 2 8 0,-1-1 1 0,-1 2-12 16,0 3-28-16,-1 0 0 0,-5 4 22 15,0 8-8-15,1 4 8 0,1 0-15 0,5 6 19 16,1 0-3-16,1 5-1 0,1 0 5 0,-1 4-6 16,2-20-12-16,0 10-3 0,0 5-1 15,10 31-8-15,-8-28 13 0,0-1-21 0,0-2 10 16,-1 3-5-16,-1-15-4 0,0 6-8 0,0 3 4 16,0 0-13-16,0 0 0 0,0 0-17 15,0-3-1-15,-10 22 8 0,6-25-4 0,-1-5-1 16,-1-1 2-16,1 1 5 0,-2 0-27 15,-2 0-4-15,-3-2 18 0,1-1-25 0,-3 0 22 16,-3 3-18-16,-1-3 15 0,0 1-15 16,-1 1 5-16,0-3-5 0,0-1-15 0,-2 0 0 15,3 0 16-15,-2-3-4 0,-2-1 4 16,5 0-21-16,0-4-19 0,3-2-19 0,14 0-20 16,-14 0-24-16,1 0-31 0,-11-15-45 0,13 6 18 15,3 0-117-15,0-3-35 0,5-1-53 16,2 2 30-16,1 3-234 0,0-6 55 15,19-20 28-15,-7 17 33 0,5 1 28 0,-1 2 53 16,5 2 14-16,0-2 14 0,4 4 46 0,-1 1-9 16,4 0-29-16</inkml:trace>
  <inkml:trace contextRef="#ctx0" brushRef="#br0" timeOffset="303637.4275">6775 13422 551 0,'6'-8'537'0,"1"2"-28"16,-2 2-50-16,0 0-23 0,-1 1-26 16,-1 0-48-16,0 2-47 0,0 0-35 0,-1 3-8 15,1 0-11-15,-1 4-7 0,3 13-9 0,-4 2-27 16,-1-1-23-16,2 8-10 0,-1 0-26 16,-1-13-16-16,0 6-12 0,0 5-25 0,0 0-32 15,0 1-31-15,0-1-42 0,0-1-52 16,0-4-57-16,0 0 10 0,0-5-160 0,0-4-31 15,15 8 23-15,-13-18-270 0,2-1-6 0,-1 1 40 16,-1-2 33-16,1 0 45 0,0-3 26 16,1 3 22-16,0-3 60 0,2 1 0 0,10-4 29 15,4 0-37-15</inkml:trace>
  <inkml:trace contextRef="#ctx0" brushRef="#br0" timeOffset="379320.3821">6638 14300 532 0,'0'0'291'0,"0"-13"-29"0,0 13 4 0,-22-20-20 16,20 15-16-16,2 1-28 0,-2 0-13 15,2 2-37-15,0-1-5 0,-1 3-1 0,0 2 28 16,1 2-29-16,-1 4-14 0,-2 13 20 15,3-9 27-15,0 8 1 0,0 7-11 0,0-1 2 16,11 35-24-16,-5-26-11 0,-4-2-7 16,1 3-12-16,1-2 5 0,-1-3-12 15,-1-1-11-15,0 2-18 0,-1-4-12 0,0-2 1 16,-1-4-5-16,0-13-8 0,0 4-5 0,0-1-4 16,0 0-1-16,0-3 0 0,0-1-1 0,0-2 1 15,0-6-14-15,0 0 7 0,0 0-7 16,7 9-1-16,-6-12 1 0,-1-2-16 0,1 0 1 15,1 0 9-15,-1-1-12 0,1-1 1 0,7-8 4 16,-1 0-5-16,5 0-3 0,1 1-3 16,2 0-1-16,0 2 4 0,3 1-14 0,2 2 1 15,0 3 8-15,-1 2 0 0,1 3-12 0,-1-1 14 16,-11 2-3-16,4 0-3 0,19 20 0 16,-17-11 5-16,-3 1 0 0,-1 3 10 0,-3 0-5 15,-4-2 14-15,-3-2 3 0,-1 1 9 16,0-10-10-16,0 7 15 0,-11 15-6 0,2-8-1 15,-3-6-8-15,-2 3-7 0,-2-5-1 0,1 0-27 16,1-4-18-16,-4 1-18 0,3-3-74 16,8 0-3-16,-1 0 12 0,-6 0-132 15,-9-15-39-15,17 6-52 0,2-6 28 0,4 5-248 16,0 10 42-16,0-12 56 0,15-16 7 16,-6 16 48-16,0 2 32 0,2 1 32 0,-2 3-3 15,4-3 26-15,3 2 32 0</inkml:trace>
  <inkml:trace contextRef="#ctx0" brushRef="#br0" timeOffset="379886.1794">7072 14526 609 0,'-6'-5'334'0,"1"2"-25"0,1 1-13 15,1-2-2-15,1 3-54 0,1-1-28 0,0 0-25 16,-1 0 21-16,2 0-22 0,1 1 14 0,0 2-13 16,0-1 1-16,1-1 13 0,0 2-28 15,2 0-16-15,-2 0 3 0,2 1-12 0,0-1-13 16,-1 0 7-16,2 2-25 0,0-3 0 0,2 0-5 16,14 3-17-16,-5-3-11 0,3 0-8 15,-7 0 2-15,4 0-6 0,4 0-7 0,23-12-13 16,-22 9-7-16,-1-2 7 0,-1 2-9 0,-6 1-19 15,-3 0 4-15,-2 0 1 0,-1-1-11 0,-2 3 4 16,-1 0-12-16,-1 0 4 0,0-3 10 16,0 3-14-16,-3 0 3 0,0 0 0 0,0 0 2 15,0 0 6-15,0 0-3 0,0 0 9 0,13 13 21 16,-13-9-6-16,-1 1 8 0,1 2 3 0,0 0 2 16,0 2-16-16,0 6 15 0,0 0-11 15,-10 22 10-15,6-16-24 0,1 0 19 0,0 3-14 16,-1 0 12-16,1-2-20 0,1-1 13 15,-4 0-7-15,3-1-5 0,-2 0-11 16,1-4 6-16,0 1-6 0,1-2 7 0,1-4-7 16,-1-1 15-16,1-3-29 0,1-1 9 15,1-2 19-15,-3 0-23 0,3-1-5 0,-1 0 19 16,0-1-25-16,0 0-6 0,1-1 8 0,0 0-36 16,0 1-21-16,0-1 10 0,0-1-29 15,0 0-30-15,0 0-33 0,0 0-22 0,0 0 16 16,0 0-107-16,0 0-34 0,0 0-70 0,-6-10 32 15,6 4-245-15,0 3 33 0,-1-2 75 16,0-1 22-16,-1-10 22 0,2 7 37 0,-6-21 7 16,3 7 61-16,0-1 15 0,3-3-18 0,0 2 37 15</inkml:trace>
  <inkml:trace contextRef="#ctx0" brushRef="#br0" timeOffset="389674.3145">6556 15538 340 0,'0'0'487'0,"0"-14"-70"16,0 14-81-16,19-22-34 0,-19 20-39 15,0 2-30-15,-1 2-28 0,0 3 30 0,-2 3-27 16,1 11 10-16,2-8-16 0,0 9-26 0,0 1-12 16,-5 25-10-16,5-35-9 0,0 5-15 15,0 3-8-15,0 1-9 0,0-2-1 0,12 17-2 16,-9-24-4-16,-1-3-2 0,4 0-2 0,-1-3-10 15,10 2-6-15,-2-6-9 0,5 2-9 0,-7-3-17 16,6 0 11-16,2 0-3 0,24-12-17 16,-21 8-8-16,0-1 0 0,-2 5-4 0,-2-3-1 15,-8 3 8-15,2 0-12 0,16 13 14 16,-14-6-18-16,-4-2 10 0,-3 6-5 0,0-4 12 16,1 8-6-16,-1-2-2 0,-6-4 0 15,0 3 7-15,-1-12-6 0,0 8 16 0,0 4-26 16,-19 14 17-16,8-12-14 0,-2-4 6 15,-4 0-37-15,-1 5-19 0,-1-4-25 0,0-1-44 16,-2-1-33-16,1-1 13 0,0-1-117 0,-4-4-30 16,9-2-75-16,7-1 30 0,1 0-251 15,0 0 58-15,-11-13 15 0,10 6 63 0,4-11 26 16,4 6 39-16,0 4 12 0,0-7 15 0,0-2-6 16,0-1 38-16,0-1-38 0</inkml:trace>
  <inkml:trace contextRef="#ctx0" brushRef="#br0" timeOffset="389939.5739">6603 15570 439 0,'-3'-2'457'15,"3"0"-84"-15,1-2 4 0,1 1-59 0,0 1-13 16,0-2-43-16,8-6-48 0,2 0-9 0,1 0-4 15,1 0-25-15,3 4-10 0,0-2-29 16,3 2 0-16,1 3-26 0,-1 0-15 0,3 0-5 16,-11 3-41-16,5 0-5 0,5 0-27 0,2 0-53 15,0 0-34-15,0 0-43 0,2 0-40 16,0 0-46-16,28 11 15 0,-26-10-266 0,-2 3 11 16,-2 3 35-16,0 2 36 0,-2 1 48 0,-4 1-4 15,0 2-2-15,0-4 53 0</inkml:trace>
  <inkml:trace contextRef="#ctx0" brushRef="#br0" timeOffset="390456.4491">7426 15571 1027 0,'1'-5'379'0,"-1"0"-51"0,0-1 17 0,1 1-28 16,-3-1-15-16,0-1-14 0,-1 3-32 0,-1-2-7 15,0 2-34-15,0 0-12 0,-7-6-3 16,-5 5-22-16,5 2-12 0,-2 2-26 0,4 1-1 16,-4 0-3-16,-17 13-3 0,9-2-6 15,-1 3-26-15,3 2 7 0,3 2-1 0,-3 4-2 16,3 0-10-16,0 2 11 0,2 2-22 0,4-1-2 16,1-1-1-16,4 2 0 0,2-1-21 15,3-15-4-15,0 5 0 0,11 16-18 0,1-16 6 16,-1-5-10-16,3-6 16 0,0-2-22 15,-6-2 3-15,5 0 2 0,17-12-7 0,-14 2 18 16,0 0-10-16,-1-5-23 0,0-1 5 16,-1-1 6-16,1-3-4 0,-2-2-12 0,-1 3 18 15,0-1-18-15,-3 1 10 0,1 0-18 0,-2 5 15 16,-2 0-13-16,-1 4 26 0,-2 5-26 16,-1-1 5-16,3 5 20 0,-2 0 7 0,-3 1-3 15,0 0 17-15,0 0-15 0,9 11 2 0,-2 3 10 16,2 0 1-16,0 1-17 0,-1 1 24 15,2-1-13-15,0 0-20 0,1-1 15 0,0 0 4 16,1-4-6-16,0 3-9 0,0-1 5 0,-3-5-9 16,3-1-3-16,-1-3-73 0,-2-1-69 15,-9-2-46-15,9 0-60 0,14-11 22 0,-12 4-199 16,1-3 36-16,1-1-279 0,-2-4 52 0,-3 1 63 16,-1-2 32-16,-1 2 23 0,-3-6 73 15,1 3 9-15,-1 0 24 0,0 0 37 16,1 0 42-16,0 1 3 0,-4 3 27 0</inkml:trace>
  <inkml:trace contextRef="#ctx0" brushRef="#br0" timeOffset="401631.9435">6923 16491 623 0,'0'0'329'15,"0"0"-29"-15,0 0-24 0,26-30-24 16,-23 14-17-16,-3 5-24 0,2 1-3 0,-2 10-15 15,0-11-14-15,0 0-31 0,0-4-13 0,-12-6 18 16,9 14 2-16,-4 1-16 0,-6-2-47 16,3 7-11-16,-2-2-6 0,1 3-9 0,3 0 0 15,-3 0-7-15,-19 17-6 0,11-6 3 0,1 3-6 16,0 0-5-16,3 4-8 0,0 0 1 0,4 2-15 16,4 1 29-16,1 0-19 0,3-1-11 15,0 1 12-15,3-12-6 0,0 4 12 0,16 16-1 16,-8-14-10-16,1-2 22 0,2-4-23 15,1 0 1-15,-3-1-16 0,1-5 23 0,4 2-28 16,-14-5 26-16,13 0-30 0,-1 0 18 0,16-13-13 16,-17 4 8-16,-1 1 0 0,-3-1-4 0,2-3-17 15,-3 2 17-15,0-2-16 0,-2 2 15 0,-1-1-2 16,-1 5-21-16,1-1 10 0,-2 2 4 16,0-1 9-16,1 2 15 0,-2 0-14 0,0 1-5 15,1-1 9-15,0 1-7 0,0 2 6 0,0 0 8 16,-1 1-15-16,1 0 26 0,-1 0 6 15,1 2 13-15,1 3 3 0,-1 2 1 0,2 10 10 16,-3-7-6-16,6 21-5 0,-6-4 8 0,0-3 2 16,2 1-21-16,-1 4 10 0,-1-2-4 15,1-2 0-15,-1 0-13 0,0-1-13 0,0-1 8 16,0-15 0-16,0 7-30 0,0-1-15 16,0-2-7-16,0-2-17 0,0-2 0 0,0-1-25 15,0-7-34-15,0 0-10 0,0 7 9 0,0-7-96 16,0 0-33-16,0 6-30 0,1-6-17 15,1-1 27-15,0 1-153 0,-2-1-78 0,5-1 34 16,-1 1-6-16,2 0 35 0,0-3 66 0,8-2-18 16,4-4 69-16,1 1 2 0,1-1 28 15</inkml:trace>
  <inkml:trace contextRef="#ctx0" brushRef="#br0" timeOffset="402161.8536">7477 16631 776 0,'3'-2'318'0,"1"0"-27"0,-2-1-14 0,0 0-14 16,0-1-36-16,0-1-15 0,-1 2-20 0,0-1-24 16,0-1 41-16,-1 0-45 0,0-1-12 0,-2 1 11 15,2 5-50-15,0 0-11 0,-13-20-10 16,5 12 28-16,-4 1-28 0,-1 4-8 15,2 2-28-15,0 0 25 0,1 1 8 0,-4 0-10 16,-17 11-14-16,13-5 3 0,2 6 0 16,-2 1-6-16,-1 2 10 0,3 1 6 0,2 2-19 15,1 2 5-15,3 0 8 0,2-1-14 0,2 3 8 16,4 2-9-16,2-2-3 0,0-11-2 16,11 19-3-16,-5-13-15 0,4-1-4 0,0-6-1 15,3-4 2-15,1-1-3 0,1-5-7 0,-7 0-11 16,18-12-4-16,-7 3-21 0,-1-2-33 15,1 2-28-15,-1-1 7 0,0-1-86 0,-4-1-23 16,1 0-17-16,-3 0-37 0,2-2-30 16,-4 0 21-16,-1 2-256 0,0-3 18 0,-3 2 29 15,-1-1 59-15,2 2 20 0,-5 0 33 0,-1 2 31 16,-1-1 10-16,1 1 36 0</inkml:trace>
  <inkml:trace contextRef="#ctx0" brushRef="#br0" timeOffset="402543.8712">7474 16211 874 0,'-1'-6'388'0,"0"0"-55"0,0 3 29 0,-1 1-30 16,2-1-44-16,0 0-23 0,0 2 6 0,2 0-10 15,-1 2-17-15,1 0-13 0,2 2-7 16,0 1-9-16,5 9 12 0,0-1-20 0,-1 8-18 15,1 2 4-15,-1 2 0 0,-2 5-31 16,-2 1 1-16,2 0-25 0,0 1-15 0,-2 2 35 16,0 0-22-16,1-1-5 0,-5 1-30 0,5-1-3 15,-4-1-4-15,0-1-16 0,5-2-24 16,-1 1 4-16,-1-4-2 0,2 0 8 0,1-3-36 0,-1-7 18 16,3-1-9-16,-1-4-3 0,0-2-14 15,2-6 2-15,-2 1-3 0,1-2-57 0,-2 0-10 16,-7-1-14-16,9 0-21 0,-2 0-30 15,-1 0-28-15,4 0-43 0,3 0 15 0,7-12-106 16,-11 8-35-16,-2 2-33 0,-2-2 32 0,0 1-276 16,1-1 47-16,5-4 43 0,2-3 35 15,-3-1 57-15,3-3 7 0,4 1 23 16,-3-5 38-16,1 1-10 0,-1-2 90 0,-3-3-31 16</inkml:trace>
  <inkml:trace contextRef="#ctx0" brushRef="#br0" timeOffset="410639.0337">7072 17353 879 0,'0'0'296'0,"0"0"-12"0,0 0-54 0,29-24 11 15,-22 9-14-15,-5 2-20 0,-2 0-22 0,0 13 1 16,0-10-36-16,0-5-15 0,0 2 28 16,-10-16 3-16,2 15-12 0,-3 0-35 0,0 4 7 15,-4 3 4-15,-3 1-37 0,-5 2 5 0,12 4-22 16,-9 0-11-16,-26 12 13 0,22-2-6 16,-2 3-18-16,1 3-8 0,2 3 8 0,2 1-20 15,1-1 13-15,1 1 3 0,5 0-13 0,4 2-4 16,2 0-2-16,7-2-5 0,1-11 5 15,13 18-8-15,-2-12 11 0,3-3-12 0,5 0-7 16,-2-3 11-16,2 1-1 0,4-2-6 0,1 3-17 16,1-5 9-16,-8 6 8 0,5-2-11 15,-1 2 6-15,-3 0-2 0,2 0 3 0,-4 2-4 16,-1 0 11-16,-2 1-7 0,-1 0-14 0,1-1 17 16,-7 0 15-16,0 1-13 0,-5-3 14 15,-1-12 0-15,0 8 6 0,0 1-8 0,-13 11-1 16,3-11 6-16,-1 1 1 0,1-5-4 0,0 0-8 15,-2-4 1-15,2 0-10 0,1-1 10 16,1 0-7-16,-16-14-9 0,7 2 4 0,4 4 2 16,2-4 1-16,2 0-7 0,1 0-13 15,2 2 4-15,0-2 4 0,3 5-10 0,1-2 4 16,0 1-8-16,2 8 6 0,0-7 5 0,12-15 2 16,-2 7 1-16,1 0-8 0,9-1 5 15,-2 2-18-15,4 2-23 0,4-4-10 0,4 0-13 16,2 1 5-16,-2-1-106 0,-2 3-16 0,-3-1-40 15,-2 1-25-15,0 2 22 0,0-1-241 16,-1 4-23-16,-3-1 20 0,-3 5 34 0,-6-2 35 16,2 4 2-16,-3-1 63 0,-1 2 21 0,0 0-7 15,-8 1 34-15</inkml:trace>
  <inkml:trace contextRef="#ctx0" brushRef="#br0" timeOffset="411031.0769">7473 17266 1078 0,'0'-3'367'0,"-2"1"-48"0,0 0 3 0,2 2-10 16,-2 2-55-16,0 3 15 0,-1 1-29 0,-1 9-11 15,0 0-23-15,-1 6-20 0,2-4-11 16,0 0-17-16,3-4-13 0,0-13-25 0,0 11-7 16,0-1-12-16,0-2 2 0,0-1-21 15,0 0 10-15,13 4-3 0,-4 2-15 0,0-9 1 16,-1 0-5-16,4 0-9 0,5-4-12 0,-3 0 7 15,0 3-15-15,-2-3 2 0,7 0-10 16,-3 0-13-16,-9 0 4 0,2 0-2 0,5 0 0 16,-1 0-12-16,19 12 10 0,-19-10-17 0,-3-1 17 15,-2 5-14-15,-1-3 12 0,-3 2 4 0,0 0 8 16,-2-1 9-16,-1 4-15 0,-1-8 1 16,0 9-2-16,-11 16 20 0,0-11-25 0,-1 1 17 15,-3 2-5-15,-2-3-8 0,-3 0-6 16,2-1 8-16,-4-1-31 0,-1-1-11 0,1 2-21 15,1-6-42-15,2 0-37 0,6-4 11 0,13-3-134 16,-11 0-80-16,3 0 28 0,-13-16-291 16,14 3 44-16,1-2 40 0,3-2 37 0,3-4 32 15,0 9 55-15,0-3 25 0,11-21 24 0,-4 17 19 16,1-3 11-16,2 3-29 0</inkml:trace>
  <inkml:trace contextRef="#ctx0" brushRef="#br0" timeOffset="411257.1778">7529 17287 299 0,'-4'-2'615'0,"1"-1"-101"0,1 0-49 0,0 1-51 16,1-3-54-16,2 1-47 0,8-6-33 0,6-4-29 16,4 4-38-16,3-4-24 0,3 4-13 15,-1 0-18-15,4 1-38 0,1 1-33 0,3-2-21 16,0 3-62-16,3-1 0 0,-3 4-102 0,-3-1-47 15,3 1-89-15,-18 4 22 0,4 0-278 0,2 0 13 16,0 0 49-16,15 10 35 0,-26-4 35 16,-2-3 5-16,-4 2 60 0,-1-1-39 0,-3 0 71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1T08:45:18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20041 2119 377 0,'0'-14'354'16,"5"-11"-43"-16,-7 19-20 0,2 1-52 0,-2 0-25 15,4 1-19-15,-2 1-17 0,2 2-13 16,0 1 16-16,2 2 8 0,7 7-30 0,2 1 8 15,2 2-19-15,1 0 11 0,1 5-1 0,2 0-28 16,-3 0-10-16,-1 2-7 0,0 1 14 16,0 1-21-16,0-3-17 0,1 3-8 0,-2-1-4 15,1-3-5-15,-2 2-19 0,-1-2-28 0,2-3-19 16,-4-1 0-16,-3-1-40 0,-2-3-38 16,2-4-32-16,0-2-33 0,-1-1-19 0,1-2-47 15,-7 0 18-15,0 0-111 0,7 0-96 0,4-11 32 16,-4 0 25-16,-4 2-28 0,2-7-6 0,-3 4 26 15,1-4 15-15,-2 2 14 0</inkml:trace>
  <inkml:trace contextRef="#ctx0" brushRef="#br0" timeOffset="230.6134">20396 2116 351 0,'1'-6'373'0,"0"2"-37"0,-3-1-36 0,2 0-12 16,1 1-15-16,0 1-5 0,-2-1-33 15,0 1-2-15,0 2-16 0,-1 2-5 0,-2 2-4 16,-7 7-10-16,-5 2-18 0,-1 2-2 15,0 3-34-15,0 0 5 0,-3 4-25 0,-1 1-7 16,0 5-5-16,-3 0-15 0,0 2-18 0,2 0-17 16,-1 1-21-16,1-3-28 0,0 1-23 0,4 3 0 15,0-5-64-15,3 0-14 0,1-5-49 0,0 0-38 16,4-2-31-16,3-2 18 0,2-7-151 16,5-3-138-16,0-7 34 0,0 0 31 15,10 1 28-15,3-6 24 0,1-3 43 0,5 0-22 16,0-1 20-16</inkml:trace>
  <inkml:trace contextRef="#ctx0" brushRef="#br0" timeOffset="524.8969">20679 2097 986 0,'5'-5'377'0,"0"2"-50"0,-2-2-12 0,0 1-47 15,-1 2-6-15,0 2-35 0,0 2-8 0,0 2 27 16,0 1-6-16,4 12-15 0,-1 3-8 16,0 5-4-16,-1 1-21 0,0 1-6 15,1 2-9-15,-3 2-22 0,2-1-12 0,-2-3-7 0,1 3-26 16,-1 0 6-16,0 0-34 0,-1-3-14 16,0-3-29-16,1-4-43 0,-2 0-25 0,2-3-52 15,2-1 9-15,-2 0-106 0,0-6-44 0,-2-2-43 16,2-4 25-16,0 1-296 0,0-2 43 15,1-2-2-15,-1-1 38 0,-2 0 77 0,0 0 21 16,13 0 22-16,17-16 12 0,-9 9 20 16,2-4 18-16</inkml:trace>
  <inkml:trace contextRef="#ctx0" brushRef="#br0" timeOffset="2307.6378">19519 2786 306 0,'-14'0'257'0,"14"0"-27"15,0 0-26-15,0 0-13 0,0 0-1 0,-15 0-18 16,-1-10-23-16,13 10 4 0,1 0-20 15,2 1 3-15,1 1 9 0,0-1-33 0,3 0 10 16,-1 0 1-16,2 1-4 0,12 2-5 0,4-2-13 16,5 2 7-16,4-2-9 0,5-2-17 15,2 0 14-15,7 2-10 0,5-2 3 0,7 3-14 16,4-2 7-16,-26-1-4 0,18 0-7 0,12 0-9 16,9 0-5-16,85 11 18 0,-65-6-17 0,6 1 7 15,7 0-9-15,0 3-5 0,9 2-5 16,8 1-15-16,5 1-7 0,7 1-11 15,3 2 8-15,3-1-9 0,8 2 0 0,96 9-36 16,-52-5-4-16,-25-6-4 0,81 9 15 0,-49-4-15 16,-31-4-2-16,74 9-13 0,-48-4 23 15,-26-4-8-15,74 11 4 0,-54-7-4 0,-30-4 4 16,-18 0 14-16,2 0-13 0,-1 2 3 16,-2-5-12-16,-3 2 16 0,-6 0-3 0,-5-2-9 15,-6-3-10-15,-6 0 10 0,-8-2-5 0,-8-3 8 16,-9-2-17-16,-8-1 11 0,-9-2-3 0,-41-1 3 15,13 0 10-15,1 0-17 0,40-11-2 16,-51 6-28-16,-6-4-25 0,-9 0-26 0,-12-6-27 16,-7 1 13-16,0 5-273 0,-23-15 12 15,5 5 11-15,-6 2 26 0,-3 2 6 0,-3-1 12 16,-2-1 32-16</inkml:trace>
  <inkml:trace contextRef="#ctx0" brushRef="#br0" timeOffset="9453.6411">20004 3800 386 0,'0'0'276'0,"0"0"-64"16,0 0-29-16,0 0-18 0,0 0-4 16,0 0-39-16,0 0-2 0,0 0-7 0,0 0-22 15,0 0-18-15,0 0-7 0,0 0-8 16,0 0-13-16,0 0 8 0,-14 0 4 0,14 0-18 15,0 0-2-15,0 0-2 0,0 0-3 0,0 0 1 16,0 0 12-16,0 0-4 0,0 0 0 16,0 0-14-16,0 0-5 0,0 0 7 0,0 0-2 15,0 0 15-15,0 0-21 0,0 0 7 0,0 0 8 16,0 0-1-16,0 0 0 0,0 0-17 16,0 0 9-16,0 0-19 0,0 0 9 0,0 0-5 15,0 0-4-15,0 0-1 0,0 0 10 0,0 0 2 16,0 0 2-16,0 0-19 0,0 0-7 15,0 0 15-15,0 0-9 0,0 0-1 16,0 0 6-16,0 0-8 0,0 0 0 0,0 0 7 16,0 0-19-16,0 0-7 0,0 0-13 0,0 0-17 15,0 0-26-15,0 0-15 0,0 0 8 0,0 0-79 16,0 0-54-16,0 0-93 0,0 0-43 16,0 0 24-16,0 0 17 0,0 0-1 0</inkml:trace>
  <inkml:trace contextRef="#ctx0" brushRef="#br0" timeOffset="10407.1874">20012 3952 557 0,'-13'0'220'16,"13"0"-11"-16,-32 14-31 0,25-13 2 0,-2-1-2 15,9 0-24-15,-7 0 2 0,0 0-16 16,7 0 10-16,-10 0 7 0,-11-12-21 0,8 7-14 16,5 3 14-16,1-2-27 0,1 1 9 15,0 0-3-15,2-1-4 0,1 2-14 0,0-2-6 16,0 2 21-16,1 0-14 0,-1-4 13 0,2 4-22 16,0-2-12-16,1 4 0 0,0 0-14 15,13-17 11-15,0 9-28 0,3 1-3 16,3 2 5-16,2 2-5 0,-10 3-31 0,6 0-9 15,2 0 2-15,4 0-1 0,21 15 8 0,-22-5 9 16,-2 2-3-16,-2 3 3 0,-1-1 10 16,-5 3-3-16,-3 0-3 0,0 2-2 0,-4-2-25 15,-4 0 0-15,-1-8 34 0,0 4-4 0,-11 17-29 16,3-14 0-16,-1-1 21 0,-5-1-7 16,-1-1-5-16,-2 0-1 0,-2-5 1 0,1 3-2 15,-1-3-2-15,-1-1 2 0,-1-1 13 0,3-2-18 16,-3 0 1-16,7-3-3 0,1 0 0 0,7-1-13 15,6 0 0-15,-8 0-20 0,8 0-5 16,-8 0 26-16,-1-10-4 0,9 7-3 16,1 1-2-16,1-1 2 0,2 3 3 0,2-3 4 15,-1 1-5-15,14-1 5 0,-2-1 19 16,-8 4-2-16,7 0 30 0,0 0-13 0,4 0-2 16,0 0 3-16,0 0 5 0,2 0 3 0,22 12-3 15,-20-9-53-15,-3-1-28 0,1 2-20 16,0-2-17-16,2-1-33 0,-14-1-26 0,6 0-49 15,4 0 19-15,0 0-118 0,1 0-103 0,1 0-24 16,23-12 18-16,-24 7 54 0,-1 4 5 16,-3-5 5-16,4 4 64 0,-3-6-10 0</inkml:trace>
  <inkml:trace contextRef="#ctx0" brushRef="#br0" timeOffset="10833.321">20653 3980 403 0,'-2'-5'397'16,"0"1"-38"-16,1 0-52 0,-1 1-31 0,-2-1-17 15,0 2-11-15,3-1-22 0,-3 0-27 16,2 1 9-16,-3 0-24 0,2 2-21 0,-1 1-11 16,0 0-16-16,-1 2-14 0,1-1 15 0,0 2 2 15,-5 11-3-15,2-2-1 0,3 3 1 16,0 3-15-16,2 0-7 0,2-1-4 0,0-9-9 15,0 6-4-15,0 1-9 0,11 17-9 0,-3-16-15 16,-2-4-1-16,5-2-7 0,1-1-11 16,4-2 12-16,2-3-12 0,-2-2-2 0,2-2-5 15,-11-1-12-15,6 0-3 0,20-11-3 16,-16 4-19-16,1-2-4 0,-6-1 5 0,3-2-7 16,-3-4-8-16,-1-2-2 0,-1 1 10 0,-1-2-8 15,-4 0 11-15,-3-1-8 0,-2 12-3 0,0-5-13 16,0-1 12-16,-19-13 0 0,7 14 0 0,-1 8-12 15,-8-2-8-15,-2 2 0 0,-3 3-31 16,-1 2 1-16,14 0 1 0,-8 0 6 0,-25 16-49 16,18-8-38-16,4-3-38 0,4 2-29 15,3 1-46-15,3-1 22 0,4 0-277 0,5-5 55 16,2 2 22-16,2 0 23 0,0-3 50 16,1-1 14-16,0 0 20 0,0 0 55 0,0 8-16 15</inkml:trace>
  <inkml:trace contextRef="#ctx0" brushRef="#br0" timeOffset="11707.1433">19915 5074 325 0,'0'-6'368'0,"-1"1"-53"0,0-1-61 0,1 2-25 16,-1 3 3-16,-2 2-20 0,1 0-6 0,-1 4-7 16,-2 11 8-16,0 4-24 0,2 3 16 0,0 5-28 15,0 2 14-15,1 0-17 0,0 1 5 16,-3-4-6-16,3 5-20 0,-2-3-16 16,1-2-9-16,1-1-3 0,-1-2-21 0,2-3-4 15,0-3-13-15,-1-6-7 0,0-1-15 0,0-3 8 16,1-1 1-16,1-2 3 0,-1 0-9 0,0-2 0 15,-1-2-16-15,0 0-8 0,0-1 1 16,2 0-10-16,0 0-13 0,0 0-10 0,-8-10-1 16,6 5 2-16,0 2 8 0,1-2-6 15,0 1-15-15,0 1 8 0,-1-1 4 0,1-1-8 16,0 3-11-16,1-1 9 0,2 1-4 0,0 0 4 16,4 1-5-16,2 0 6 0,12 0 5 15,1-1-9-15,3-1 4 0,1 1 12 0,-2 2-9 0,-9 0 0 16,5 0 5-16,1 0-1 0,3 0-5 15,-1 0-7-15,22 10-28 0,-29-10-16 16,-3 0 5-16,-3 1-67 0,0 0-9 16,-9-1-19-16,0 0-29 0,0 0-28 0,6 0-30 15,-6 0 20-15,8-10-230 0,-9 4-20 16,0 2 25-16,1 0 32 0,-3-11 24 16,-5-2 58-16,1 0-4 0,0 5 10 0,2-2 11 15</inkml:trace>
  <inkml:trace contextRef="#ctx0" brushRef="#br0" timeOffset="11944.2736">20069 5269 836 0,'-2'-3'328'16,"0"2"-20"-16,0 0-13 0,0-1-22 0,0 3-36 15,1 0 60-15,-1 2-12 0,2 1-9 0,0 2 2 16,0 14-10-16,0-12-26 0,0 7-3 16,0 3-21-16,14 22-39 0,-10-18 1 0,-1 2-29 15,1 2-16-15,-3-1-4 0,1-1-20 0,0-1-13 16,-2-2-34-16,0-1-29 0,1-7-23 15,2 4-34-15,-3 0-27 0,0-7-20 0,1-1 6 16,-1-3-103-16,2-2-31 0,-1 0-25 0,2-1-15 16,1-3-31-16,0-2 25 0,-4 2-230 0,24-8 30 15,-9-3 14-15,3 0 38 0,2-3 40 16,1 2-14-16,1-2 57 0,-1-1 2 16,0 3 12-16</inkml:trace>
  <inkml:trace contextRef="#ctx0" brushRef="#br0" timeOffset="12379.9827">20548 5224 799 0,'2'-6'381'15,"0"1"-13"-15,0 2-59 0,-3 1-36 0,1 3-33 16,0 1 50-16,-1 3-13 0,0-1-22 0,0 1-19 16,-3 12-16-16,4-6-16 0,-5 16-23 15,4-8-6-15,1-4-13 0,-1 3-18 0,1-11-14 16,0 6-14-16,0-1-6 0,0-1-19 15,0-2-7-15,0-1-15 0,0-3 5 0,0-5-12 16,0 7 4-16,15 1-14 0,-9-7 0 16,1 0-10-16,1-2-10 0,0 1-10 0,2 0 5 15,4 0 0-15,2 0-8 0,1 0-12 0,-3 0 5 16,0 0-5-16,-3 0-3 0,5 0-2 16,-1 0-6-16,13 8 4 0,-15-2 2 0,-1 2 3 15,-4-2 3-15,2 6-8 0,-4 1 10 16,-1-3-7-16,-4-1 17 0,0 2 2 0,-1-11 5 15,0 10 13-15,-12 15 2 0,3-11-6 0,0-3 10 16,-2 0-7-16,-1 1 5 0,0-3-8 16,-2-3-4-16,-1 0-3 0,-3-3-22 15,1 2-13-15,-2 0-21 0,-1-4-27 0,6 1-23 16,-5-1-22-16,10-1-20 0,-2 0 11 0,-2 0-90 16,3 0-26-16,-13-14-35 0,13 8-43 15,0-5 30-15,3 3-252 0,4 0 50 0,1-1 34 16,2 1 13-16,0 0 53 0,0 1 9 15,0-4 28-15,0-3 22 0,14-17 31 0,-9 15 17 16</inkml:trace>
  <inkml:trace contextRef="#ctx0" brushRef="#br0" timeOffset="12770.0207">20502 5177 665 0,'-1'-2'336'0,"-1"1"-49"16,1-1-1-16,0 1-26 0,-1 0-22 15,2 1-28-15,1 0 62 0,0 0-11 0,3 0 1 16,1-2-23-16,2 1-2 0,14 1-26 15,4-2-2-15,2-1-11 0,3-1-24 0,0 2-17 16,4 0-7-16,-2 1-7 0,0-2-18 0,1 3-6 16,2-2-21-16,-2-1 0 0,-1 1-27 15,-1-2-4-15,-3 3-19 0,-7 1-24 0,0-2-16 16,-7 1-18-16,-3-1-13 0,-2 1-20 16,-3 0-23-16,4 1 7 0,-10 0-49 0,0 0-45 15,0 0-17-15,0 0-15 0,6 0-38 16,-6 0 23-16,0 0-188 0,5-6-92 0,-7 5 22 15,-2 1 55-15,1 0 8 0,-3 0 32 0,0 0 22 16,-2-1 24-16,-10 3 23 0,8-2-29 16</inkml:trace>
  <inkml:trace contextRef="#ctx0" brushRef="#br0" timeOffset="17927.4402">20982 4916 215 0,'0'0'260'0,"15"-16"-46"15,2-5-6-15,-14 14-20 0,2 2-33 16,-1 1 8-16,-2 0-10 0,-1 1 8 0,1 2-17 15,-2-4 4-15,1 2 4 0,-1 0-8 0,1 0-1 16,-1 0-12-16,0 1-1 0,0-2-15 16,0 1 17-16,0 0-8 0,0 3 9 0,0 0-5 15,0 0-15-15,0 0-12 0,0-6-10 0,0 6-10 16,0 0-8-16,0 0 4 0,0-7 5 16,0 7-15-16,0 0 18 0,0 0-23 0,0 0 14 15,0 0-17-15,0-6 10 0,-4 0 4 16,5 7 8-16,-3 1-8 0,-2 1 5 0,2-1 2 15,-3 1 2-15,-4 9-3 0,-1 2 16 16,-3 3-5-16,0 0 2 0,-3 2-3 0,2-1 11 16,-1 3-15-16,-1 1-8 0,-1 0 15 0,-2 1-13 15,0 3 2-15,-1 0-18 0,0-2-2 16,-1 3-7-16,0 2 12 0,3-1-12 16,-1 1 0-16,-1 1-7 0,1-4 3 0,0 1-17 15,3-1 11-15,-1 0-20 0,3-1 13 0,-1-3-11 16,3 2 1-16,-2 0-15 0,3-2 7 15,0-3 12-15,0 3-17 0,2 2 0 0,3-2 1 16,-3-2-10-16,6 0 12 0,-1-1-8 0,3 1-8 16,1-13 14-16,0 6-1 0,0 0-7 15,0-1-5-15,0-1-3 0,0 1 15 0,17 12-12 16,-9-13-2-16,2 1 22 0,2 0-22 16,-2-2 4-16,2-5-19 0,3-1 11 15,3 3-1-15,0-4-2 0,2-3 12 0,-11 0-24 16,7 0 19-16,2 0-20 0,24-15 7 0,-19 6 1 15,1-5-9-15,0 3-1 0,-2-4 27 16,-3 0-31-16,-1-2 26 0,0-1-7 0,-3 1-8 16,2-4-4-16,-6 1 18 0,0-1-12 15,-2 2-2-15,-2-1 0 0,-2 2 22 0,0-4-16 16,-3 1-4-16,-2 11 11 0,0-4 7 16,0-2-9-16,0 0 7 0,-12-15-25 0,5 18 24 15,-3 0-10-15,1 3-9 0,-5 0 2 0,1 1 18 16,-2 4-13-16,-1-1 10 0,-2 1-8 0,1 0-8 15,3 1 10-15,-5 4-12 0,9 0 11 16,-5 0-7-16,-3 0 18 0,-1 0-22 16,-21 13 18-16,20-9-7 0,-1 3-7 0,0 1 21 15,3 1-7-15,-2 1 2 0,2 0-18 0,-1 2 15 16,0 0-24-16,5-2 12 0,-2 1-3 0,2 1 3 16,0-2-17-16,4 3 8 0,0-1-11 0,3-6-4 15,1-1-7-15,1-2-15 0,4 0-25 16,-2 0-5-16,0-2-15 0,3-1 10 0,0 0-88 15,0 0-38-15,0 0-35 0,-2 4 24 16,4-5-317-16,0-2 37 0,0 1 39 0,1-2 24 16,1 1 46-16,-1 0 23 0,1-1 38 0,1 1 7 15,0 1 29-15,1-1 32 0,11 1 28 16</inkml:trace>
  <inkml:trace contextRef="#ctx0" brushRef="#br0" timeOffset="20502.866">19923 6984 517 0,'0'0'323'0,"0"0"-20"0,0 0-38 0,0 0-22 15,0 0 24-15,0 0-59 0,0 0 6 16,0 0-3-16,0 0-33 0,0 0-20 15,0 0 23-15,0 0-28 0,-13 0-10 0,-3-23-15 16,12 20-14-16,2 1 4 0,-1-4-34 0,0 2-10 16,0-2-18-16,-4-6-7 0,-1-1 7 0,0 1 27 15,1-1-10-15,1 5-4 0,0 1 6 16,2 1-14-16,1 2-6 0,0 0 7 0,1 1-15 16,1 1-13-16,0 1-2 0,1 0-5 15,0 1 3-15,1 2-8 0,3 0 3 0,0 0-5 16,10 4 20-16,-2-3-17 0,6 1 1 0,0-2 3 15,3 1-3-15,-1-2-5 0,1 0 4 16,-9-1 0-16,2 0-2 0,5 0-11 0,-1 0 2 0,21-13 5 16,-23 9-14-16,0-2 0 0,-2 1-7 15,0-2 0-15,-2-3-4 0,-4 6 15 16,0-1 13-16,-3 1-16 0,-1 2 6 0,-1-1-8 16,0 1-6-16,-1 1 4 0,0-1-10 0,-1 2 8 15,-1 0 6-15,0 0 4 0,0 0 13 16,0 12-1-16,-4 4 8 0,0 3-5 0,1-1 6 15,-2 2-7-15,1 4 3 0,-2 1 8 0,2 0-3 16,1 3 1-16,-1 1-4 0,-2-3-6 0,2-1 13 16,-2 2-9-16,-1 1-5 0,2-3 3 15,-4-1-13-15,4-1-16 0,-1-5-3 0,-1-1-26 16,2 0-24-16,1-5-23 0,0-4 9 16,1-1-85-16,2-1-7 0,-1-4-65 0,2-2 23 15,0 0-235-15,0-1-50 0,3-2 34 0,5-7 29 16,2-4 37-16,4-1 10 0,0-2 55 0,4 1 25 15,3 0-11-15,-1-2 27 0</inkml:trace>
  <inkml:trace contextRef="#ctx0" brushRef="#br0" timeOffset="20916.9216">20529 6867 1127 0,'3'-4'370'0,"-1"1"-55"0,1 1-30 16,-3 1-52-16,-4 2-27 0,2 2 24 15,-2 1-27-15,-2 9-1 0,-1 1-29 0,0 1-7 16,-1 2-26-16,1 1-8 0,-1 1-14 16,1-3 1-16,1 1-11 0,1 0-27 0,2-5-5 0,1-3 0 15,0-1-2-15,1 0-18 0,-1-2 0 16,1-1-23-16,1-5 5 0,0 0 8 0,0 0-2 16,0 0 3-16,10 12-15 0,-4-12 9 15,2-2-26-15,7-1-8 0,3-3 9 0,-1 0 7 16,1 2-1-16,0 1-6 0,-2 3-16 0,2-2 21 15,-5 2-15-15,-13 0-4 0,11 0-4 0,0 0-3 16,14 12 17-16,-15-3-1 0,-3-1 1 16,0 4 4-16,0 1 15 0,-5-3 11 0,-1 1 4 15,-1-3-1-15,0 2 7 0,0 1-3 16,-13 13 12-16,7-12-1 0,-2-4-1 0,1-1-8 16,-5 3-3-16,-2 0-15 0,-2-1 4 0,2-2-21 15,-3-2-18-15,0 0-27 0,4-3-34 16,-6-1-40-16,10-1 9 0,-3 0-91 0,-17-10-62 15,15 3-73-15,3-1 31 0,1-2-228 0,7 3 39 16,1-3 29-16,-3-6 39 0,5 8 28 16,0-4 22-16,12-17 36 0,-6 14-7 0,1-2 19 15,3 3 6-15</inkml:trace>
  <inkml:trace contextRef="#ctx0" brushRef="#br0" timeOffset="21256.9321">20541 6890 616 0,'-1'-2'447'0,"2"-1"-76"0,-1 0 4 16,2 1-40-16,0 0-31 0,0-2-19 0,1 2-20 16,3-2 1-16,11 1-32 0,5-2-2 15,-2-3-14-15,3 3-23 0,2 2-18 16,2-1-20-16,-3-1-4 0,5 2-17 0,2-1-10 15,-1 0-19-15,0 1-18 0,0 0 6 16,-2 0-10-16,-2 3-16 0,-3-4-1 0,-4 3-15 16,-4-1-10-16,-5 2-19 0,-1-3-16 0,-9 3-9 15,7 0-15-15,-1 0-4 0,-6 0-19 16,7 0-29-16,-7 0-2 0,0 0 6 16,6 0-100-16,-6 0-28 0,7-5-17 0,-8 5-37 15,-1 0 25-15,0-1-159 0,-2 1-116 16,0 0 48-16,0-1 33 0,-1 2 23 0,-1 0 33 0,-9 6 6 15,1 0 61-15,-2-1-15 0,-1-2 50 16</inkml:trace>
  <inkml:trace contextRef="#ctx0" brushRef="#br0" timeOffset="22815.1108">19840 7922 568 0,'0'0'238'16,"0"-14"-16"-16,14 14-8 0,-14 0-21 0,0 0 5 16,0 0-13-16,26-19-22 0,-23 17 0 0,0 0-12 15,-1 0 30-15,1 2-5 0,0-1-20 16,0 1 7-16,-1 0-16 0,-1-3 1 0,1 3-16 15,0 0-15-15,-2 0 9 0,0 3-10 0,-2-2 20 16,-1 2-2-16,-5 10 5 0,-2-1-12 16,0 0-5-16,-3 5 5 0,-1 4-17 0,0 1-3 15,3 1 6-15,0 0-16 0,-2 2 10 0,3 2-15 16,-1 2 0-16,3 1-4 0,0 2-11 16,2-1 1-16,2 1-11 0,1 1-22 0,1-4 13 15,2-13-14-15,0 7-3 0,19 25-10 0,-6-25 15 16,2-3-16-16,1-1 6 0,2-4-6 15,5-3-11-15,1 0-1 0,-1-6 13 0,0-3-19 16,0-2-7-16,-13-1-10 0,6 0 12 0,19-15-21 16,-17 5 3-16,-1-3 1 0,-4-1-3 15,0-2-2-15,-1-1 6 0,-3-1-3 0,-5 2-5 16,0 1 10-16,-4 1-14 0,0 14 1 16,0-10-9-16,0 2 0 0,-16-3-3 15,3 5-2-15,-5 1-4 0,0 5-11 0,6 0-13 16,-3 0 7-16,-4 0-22 0,-20 13 10 0,20-4 7 15,1-2-85-15,2 1-14 0,5-3-16 16,0 0-36-16,5-3-16 0,3 0-47 0,1-2 25 16,2 0-229-16,3-3 26 0,1 2 19 0,1-2 50 15,15-3 40-15,4-3 6 0,2 1 42 0,2 0-2 16,5 0-32-16</inkml:trace>
  <inkml:trace contextRef="#ctx0" brushRef="#br0" timeOffset="23306.4152">20396 8165 855 0,'1'3'349'0,"0"-3"-20"0,1 0-14 16,-2 2-41-16,0-2 23 0,0 2-13 16,1-2-37-16,-1 0-1 0,0 0-42 0,0-2-45 15,0-3-11-15,0 1-23 0,-1-1-20 16,0-2-15-16,-1-6-11 0,2 3-3 0,0-2-32 15,-8-17 17-15,2 13-6 0,3 5 11 16,3 11-21-16,0-9 17 0,0 2-25 0,0 0-1 16,0 7-17-16,0-7 21 0,0 7-22 0,-3-7-5 15,3 8 16-15,2 1-2 0,0 2-9 16,2-1 8-16,7 9 2 0,-2-6 2 0,1-3-3 16,-2 1 6-16,8 1-7 0,2-2 12 0,1-2-21 15,1-1 7-15,-9 0-8 0,5 0 19 16,22-9-15-16,-19 7-11 0,-1-5-9 15,-2-1 20-15,-1-2-7 0,-2 4 3 0,-4 3-4 16,-1-3-2-16,-2 2 6 0,-2 1 6 0,-1 2 6 16,0-2-9-16,-2 3-8 0,-2 0 9 0,0 3 11 15,-1 1-5-15,-1 1 8 0,-5 15 6 16,-2-2-9-16,0 4 0 0,-1 4 12 0,0-2-12 16,0 4 11-16,2 0-14 0,-4 2 2 0,2 2-10 15,0 0-4-15,0 0 0 0,1 1-27 0,0-3-9 16,2-3-30-16,2 0-4 0,0-1-45 15,1 1 9-15,-1-7-67 0,3-3-38 0,0-5-37 16,-1-5-56-16,2-3 28 0,2-4-277 16,3 3 67-16,-3-5 31 0,2-2 58 0,0-1 3 15,2-10 44-15,1-4 2 0,2-4 30 0,1 1 40 16,0-6 10-16</inkml:trace>
  <inkml:trace contextRef="#ctx0" brushRef="#br0" timeOffset="24932.7407">22129 2078 560 0,'0'0'258'0,"0"-13"-13"0,0 13-22 0,0 0-33 15,0 0-18-15,0 0-19 0,0 0-13 16,0 0-21-16,0 0-16 0,0-12-11 0,0 12-8 16,0 0-11-16,0 0 21 0,0 0-22 15,0 0-5-15,0 0-12 0,-11 10 15 0,6 4-17 16,2 0 6-16,3-6-12 0,0 7 23 0,0 2 13 15,0 2-10-15,0 1 7 0,0 1 1 0,0 1-23 16,0 4-4-16,0-1-16 0,0 1 21 16,0 3-14-16,0 0 15 0,0 0-25 0,0 3 15 15,0-1-17-15,10 32-10 0,-5-36 13 16,-4 6 5-16,2 1-19 0,-1 0 24 0,1 3-30 16,1 0 13-16,1-2-6 0,0 2-7 0,-3-1 20 15,2 1-16-15,0-2 4 0,0 3-17 16,0 2 6-16,2-2 5 0,-1-1-23 0,-2 2 0 15,0-2-2-15,1 4 3 0,-1-1 33 0,-1-1-12 16,1 1 15-16,2-1-5 0,-1 0-20 0,0 2-3 16,0-3-4-16,-1 1 15 0,1 0-4 15,-4 0 0-15,4 0 4 0,-1-1-8 0,1-3-6 16,0 1 3-16,0 2 1 0,2-4-4 16,-3 3 6-16,1-3-1 0,1 0 4 0,2 0-4 15,-2 0-6-15,-1 2-18 0,-1-3 33 0,-1 2-12 16,0-4 5-16,2 3-10 0,-4-1-6 0,0-16 11 15,0 8-2-15,0 4 18 0,0 4-2 0,0 2-21 16,0-1 1-16,-11 38 0 0,7-37 0 16,3 1 32-16,-4 1 9 0,5-3-4 0,-2 1-3 15,-2-1-2-15,3 4-30 0,0-4 34 16,-1 2-13-16,0 0-14 0,2 3 24 0,-1 0-7 16,1-2-3-16,-2 1-8 0,1-2 14 0,1-16-35 15,0 8 23-15,0 5-6 0,0 2-24 0,0 0 38 16,0 3 4-16,0-1-27 0,-11 40 9 15,9-38-19-15,-1-1 35 0,0 0-25 0,-1 0 10 16,-1 2-1-16,1 2-14 0,0-6 24 16,0 4-10-16,0 0-4 0,0 1-8 0,-1 0 8 15,0 0 0-15,0 0-1 0,1-2 5 0,-1 0-5 16,3 1-4-16,0 0 8 0,-1-2-3 0,2 3-4 16,-2-2 14-16,1 1-33 0,0-1 27 15,2 1-4-15,-2 1 10 0,0 2-14 0,0-2 7 16,1 1-7-16,1-1-7 0,-3 2 9 15,0 1 12-15,1-2-17 0,2 1 13 0,-2-1-4 16,-2 2-12-16,1 0 25 0,0 0 6 0,0-3-25 16,-1 1 9-16,2 0-11 0,1 1 9 15,-1 0 0-15,0-3-4 0,0 2 1 0,2-1 9 16,-3 1-13-16,3 0 5 0,0 1 10 16,-2-1 5-16,2-20-9 0,0 10-6 0,0 4-3 0,0 4 15 15,0 2-12-15,0-1 5 0,0 1-8 16,0 0 2-16,0-1 0 0,0 1 17 0,0-1 0 15,0 0-8-15,0-2 4 0,0-2-3 16,0 1-3-16,0-1 3 0,0 1-2 0,0 0-2 16,0 0-1-16,0 0-4 0,0 1 3 15,0-3 9-15,0 0 6 0,0 0-4 0,0-1-9 16,0 1 14-16,0-2-13 0,0 1 18 0,0 1-18 16,0 0 16-16,0-1-8 0,0-1 9 15,0 2 0-15,0-2-3 0,0 1 4 0,0-1-10 16,0 1 19-16,0-1-22 0,0 0 11 0,0 1 1 15,0 0-15-15,0 1 4 0,0-2 5 16,0 0-1-16,0-1-6 0,0 1-6 0,0-1 5 16,0-2-3-16,0-2 4 0,0-2-9 15,0-1 2-15,0-4-8 0,0-4-7 0,0-4 3 16,0-3 7-16,0-1-3 0,0-5 8 0,0 2-8 16,0-7 5-16,0 5-5 0,0-5-5 15,0 7 5-15,0-7-9 0,0 6 5 0,0-6-18 0,0 0 3 16,0 0-12-16,0 7-28 0,-5-3-16 15,5-4 9-15,0-3-87 0,-1 1-67 0,0-4-43 16,0 0 23-16,-2-11-224 0,-4-4-38 16,0-4 33-16,-1-1 20 0,3-1 68 0,-1-2 27 15,3-5 18-15,-4 2-15 0,-2-6 27 0,2-2 54 16,-3-3-10-16</inkml:trace>
  <inkml:trace contextRef="#ctx0" brushRef="#br0" timeOffset="28633.7937">23386 2392 264 0,'0'0'262'0,"0"-14"-4"0,-15 14-26 16,-4-22-18-16,18 17 4 0,-1 0-12 0,-1 2-15 15,0-1 18-15,1 1-15 0,0 1-24 0,1-1 30 16,1 1-14-16,-2 0-21 0,2-1-19 0,0 0-15 16,-1 1 31-16,1-1-11 0,-1 1-30 0,1 2-9 15,0 0-3-15,0 0-35 0,0 0 5 16,5-2-22-16,-2 4 35 0,7 8-9 0,4 3-15 16,-2 3 3-16,4 4 3 0,-3 1-9 15,2 2 0-15,1 0-3 0,-2 1-9 0,0 0-1 16,1 0 2-16,-2-3-21 0,1 0 2 0,-1-2-7 15,0 1 8-15,3-3 0 0,-1-6-43 16,-1-2 2-16,1-3-1 0,0-6-73 16,-7 0-49-16,17-12-5 0,-12 1-40 0,3-1-6 15,-4-4-16-15,4-1-3 0,-9 1-15 0,0-2 9 16,1 0 18-16,-1 0-14 0,1 1 13 16,-6 0 19-16,-2 4 29 0,0 2 25 0,0 2 10 15,0-1 81-15,0-2 24 0,0 2 17 16,0 0 34-16,0 2 12 0,-11-7-1 0,11 9 28 15,-1 0 16-15,0-2 9 0,0 2 12 0,-1 0 15 16,2 0-21-16,-2 0-13 0,2 3 39 16,-1-2-1-16,1 1-9 0,-1 1-31 0,1 1-24 15,-1 0-8-15,-1 2 9 0,0 2 15 0,-2 1-13 16,-1 11 13-16,-2 5-6 0,-1-1 6 16,0 3 4-16,0 5-11 0,0 3 0 0,1-5-5 15,0 4-8-15,0 2-13 0,0 2 8 0,-2 0-7 16,-1 1-3-16,4-3-19 0,-1 1 8 0,-2-2-17 15,4 0 4-15,0-2-8 0,-2 1-15 0,1-3 1 16,0-3-10-16,0 2-8 0,4-6-11 16,-2-3-1-16,-3-1-17 0,4-3 7 0,-2-3-10 15,1-3-7-15,-1-1-10 0,0 0-9 16,-1-3-16-16,2 2 6 0,4-3-38 0,0 0-34 16,-8 0 4-16,8 0-22 0,-19-16-38 0,12 9-18 15,1 0-30-15,1 0 20 0,0 2-239 16,-1 2 35-16,1 1-39 0,1-1 30 15,-2-1 70-15,2 3 46 0,0-1-6 0,2-2 11 16,2 4-5-16</inkml:trace>
  <inkml:trace contextRef="#ctx0" brushRef="#br0" timeOffset="28922.5638">23957 2641 398 0,'2'-4'471'0,"0"1"-92"0,0 3-52 15,-2-3-42-15,0 3 12 0,0 0-33 0,0 4-6 16,-2 0-26-16,0 3-11 0,-1 13-33 0,0 3-41 16,0 1 6-16,1 1-22 0,0 1-8 15,-1 0-1-15,-1 2-27 0,2-2-2 0,-1-1-23 16,3-3-25-16,0-13-16 0,0 5-3 15,0 3-66-15,0-2-39 0,0-5-40 0,0-1-35 16,0-2-66-16,0-7 20 0,0 0-264 0,4 8 34 16,-3-8 31-16,0-5 16 0,0 0 24 15,0-2-7-15,2-11 14 0,1 2 8 0</inkml:trace>
  <inkml:trace contextRef="#ctx0" brushRef="#br0" timeOffset="34893.4332">18316 10558 461 0,'0'0'369'0,"0"0"-35"15,-15 0-36-15,15 0-14 0,0 0-17 0,-27-14-45 16,25 12-10-16,1-3-12 0,-1 1-28 0,0 0-23 16,3-1-1-16,-1 0-13 0,2 1-14 15,-2 4-14-15,0 0-10 0,10-11-2 0,2 2 1 16,-1 4-10-16,0 4-9 0,-11 1-8 15,14 0-18-15,19 10-6 0,-16-2-8 0,-1 3-5 16,-3 3-16-16,0 0-4 0,-6 1 1 0,-3 2 25 16,0-1-11-16,-4-6 2 0,0 5 5 15,0 1-3-15,-18 18-1 0,5-14-4 0,0-2-7 16,-3 0 12-16,-1-2-9 0,-3-1 3 16,0-2-18-16,1 0 31 0,-1-2-22 0,-3-2-13 15,5-1 4-15,-1-1-7 0,3-2 13 0,-1-3 4 16,6 2-2-16,1-2-15 0,2-1 14 15,3 0-7-15,1 1-4 0,1-1-20 0,1 0 29 16,0-1-1-16,2 0 13 0,0 0 0 0,0 0 1 16,12 9 20-16,8-5-6 0,-2 1 1 15,2-1-11-15,5 1 19 0,0-1-20 0,1 0 6 16,0-3-6-16,2 2 11 0,0-2-22 16,-14-1-4-16,5 0-12 0,5 0-28 0,0 0-29 15,26-13 6-15,-29 6-91 0,3 0-78 16,0-3 19-16,-4 2-288 0,0-1 13 0,-3-1 29 15,-2 0 27-15,0 1 26 0,-2 1 38 0,-1 1 17 16,0-3 19-16,-2 2 23 0,-2 0 35 0</inkml:trace>
  <inkml:trace contextRef="#ctx0" brushRef="#br0" timeOffset="35276.4541">18748 10640 905 0,'-2'-1'379'0,"0"-1"-45"0,-1-1-27 15,1 2-39-15,-1 1-34 0,1 0-25 0,-3 1 22 16,1 1-27-16,-8 7-21 0,5 0 11 16,-2 2-14-16,0 2 3 0,1 3-27 0,0 1-8 15,3 0-4-15,2-2-11 0,2 3-17 0,0-3-1 16,1-6-10-16,0 3-2 0,12 15-16 16,-5-9-9-16,7-7-2 0,-1 0-14 0,5-3 3 15,-3-3-3-15,6-2-14 0,-1-3 4 16,0 0-12-16,-10 0 3 0,20-9 0 0,-12 1-6 15,-1-2-8-15,-2-1-7 0,-1-4-12 0,-2 0-7 16,-2-1 3-16,-1-2 4 0,-5 0-6 0,0 1 1 16,-2 3-10-16,-2 7-3 0,0-3-11 15,-17-15-8-15,2 15 14 0,0 1-21 0,-6 3 0 16,-4 1-4-16,0 3-27 0,13 2 11 16,-9 0-8-16,-22 9 6 0,19-2-46 0,3-1-13 15,4 2-3-15,2-4-48 0,2 5-27 0,1-6-26 16,10 1 22-16,1-4-213 0,1 0-58 15,0 0 21-15,18 5 46 0,7-5 18 0,-10 0 35 16,11 0 31-16,8 0 14 0,7 0 34 16,3 0 4-16</inkml:trace>
  <inkml:trace contextRef="#ctx0" brushRef="#br0" timeOffset="35741.1968">19720 10775 398 0,'-6'1'326'0,"1"-1"-47"0,3 2-43 15,-1-2 3-15,0 1-16 0,1 0-18 0,-2 0 1 16,2 0 4-16,0 2-18 0,0-2 10 0,3 1-22 16,1 0 42-16,2 0 7 0,2 0-9 15,13 2-16-15,1 2-13 0,5 0-26 0,3-3 2 16,3 2-28-16,2-2-12 0,1 0-5 15,1-3-16-15,-2 2-7 0,3-1-10 0,0 0-13 16,-3-1-4-16,-3 0-10 0,-17 0-11 0,5 0 5 16,1 0-25-16,-2 0-6 0,-2 0-22 0,-4 0-18 15,-2 0-9-15,-1 0-31 0,-8 0-13 16,7 0 6-16,-7 0-96 0,5-6-31 0,-5 3-39 16,-3 2 22-16,-1-3-180 0,0 1-112 15,-1-1 46-15,-6-5 28 0,1 1 39 0,-2-1 22 16,1 0 12-16,0-2 1 0,-3 4 24 0,7-1 34 15</inkml:trace>
  <inkml:trace contextRef="#ctx0" brushRef="#br0" timeOffset="36095.1305">20051 10655 634 0,'-4'0'344'16,"1"0"-35"-16,1 0-1 0,0 2-22 15,1-1-22-15,0 1-19 0,1 1-28 0,1 0 16 16,1 0-17-16,1 2 2 0,9 6-18 0,1-4-8 16,4 2-17-16,-1-2-18 0,4 0-8 0,2 1-21 15,0 1-7-15,2 1-15 0,1-2-15 16,0 3-7-16,-1 2-5 0,-1-2-13 0,0 2-21 16,-3 2 0-16,-2-1 7 0,-2 2-5 15,-2-1-15-15,-3 1-1 0,-3 0 2 0,-4 1-6 16,-1 0 8-16,-2 2-17 0,-1-11 7 0,0 1-15 15,0 0-5-15,-14 14 15 0,3-9 2 16,-1 1-11-16,-4-4-3 0,2 1 1 0,-7 2-17 16,-4-4-17-16,-1 0-18 0,2 1 5 0,-1-3-110 15,-2-1-46-15,-2 0-99 0,1 0 30 16,1-3-265-16,7 2 44 0,1-4 52 0,19-2 21 16,-9 0 40-16,9 0 4 0,-10-8 28 0,17 4 22 15,13-4 28-15,10 1 16 0</inkml:trace>
  <inkml:trace contextRef="#ctx0" brushRef="#br0" timeOffset="36775.9385">21580 10718 215 0,'-1'-3'406'16,"0"3"-60"-16,-1 2-14 0,1-2-2 15,1-2-49-15,-2 2-9 0,1 0-31 0,0 0 29 16,1-2-25-16,-1 0-34 0,0-1-7 0,2 0-17 16,0-1-14-16,3 1-22 0,-1-1-14 15,8-4-16-15,5 2-18 0,4-2-6 0,1 4-4 16,3 0-4-16,4 3-24 0,-13 1 8 0,8 0-22 15,29 11-1-15,-26-3-15 0,-5 4 13 16,0-1-23-16,-3 3 1 0,-6 2 1 16,-3 1-22-16,-3 1 15 0,-1 1 8 0,-5-10-27 15,0 3 12-15,-12 15 4 0,3-10-7 0,-3 0 3 16,-3-3 2-16,-4 0-1 0,0 1-17 16,-6-3 6-16,1 0 7 0,0 1-13 0,1-2 1 15,1 2-1-15,-3-2 13 0,2 0-24 0,3-1 12 16,0-2-5-16,2-1 13 0,4 0-6 15,5-4-7-15,0 0-9 0,2 1 20 0,4-1-6 16,1-1 13-16,1 0-27 0,1-2 25 0,0 0-6 16,10 4 25-16,0-4 0 0,9 2 5 15,5 0 0-15,2-2 3 0,1 2-11 0,3-1-11 16,-1-1 5-16,3 3 0 0,-18-3 0 16,8 0 4-16,5 0-8 0,-2 0-20 0,-1 0-40 15,1 0-26-15,-2 0 9 0,0 0-75 0,-6 0-43 16,19-10-40-16,-20 6-51 0,2 0 26 15,-7 2-265-15,0-1 32 0,0 1 44 0,-1 2 34 16,7-5 34-16,-5 4 18 0,7-4 31 16,-7 3 21-16,7-2-33 0</inkml:trace>
  <inkml:trace contextRef="#ctx0" brushRef="#br0" timeOffset="37272.2625">22315 10857 571 0,'-3'-4'304'0,"1"2"-31"15,-2-1-15-15,2 1-18 0,-1-2-1 16,-1 1-45-16,0 1 16 0,1 1-40 0,-1 0-26 0,1 0 3 16,-1-1-21-16,1 2-15 0,-1 0 10 15,1 2-16-15,-2-1 14 0,5-1-3 0,0 0-25 16,-8 9-10-16,5-4 31 0,1 1-4 15,-1 10-2-15,0-5-12 0,2 1 8 0,1-12-4 16,0 10-9-16,0 0-12 0,11 15 3 0,-3-7-13 16,3-4-9-16,2-3 2 0,2-1-5 15,1-1-7-15,3-4-13 0,-2 0 18 0,3-3-20 16,1 3-10-16,-3-5-1 0,-8 0 2 0,4 0-9 16,3 0 1-16,-2 0-12 0,17-13 12 15,-16 7-13-15,-2 0 0 0,-1-2-1 0,-2 0 10 16,-2-2-3-16,1-2-8 0,-4 3 3 15,0-6-1-15,-3 3 3 0,-1-6-16 0,-2 4 20 16,0 6 4-16,0-6-22 0,-10-12 9 0,4 13-4 16,-4 1-5-16,-3 0 2 0,-1 0 5 15,1 2-4-15,-4 3-4 0,0 2 11 0,-4-1 0 16,1 5-8-16,-3 1-4 0,10 0-8 16,-3 0-25-16,-26 15 23 0,20-10-24 0,-1 3 3 15,3 0 4-15,1 2-90 0,-2-2-32 0,4 1-37 16,4 0 19-16,4-3-254 0,0-1-34 0,3 0 6 15,3-4 56-15,2 0 3 0,0 1 49 0,1-2 27 16,0 0 33-16,28 5 0 0,-4-1-31 16</inkml:trace>
  <inkml:trace contextRef="#ctx0" brushRef="#br0" timeOffset="37901.434">23741 10793 333 0,'0'-4'383'15,"0"1"-49"-15,-3-1-8 0,3 0-39 0,0 2-1 16,-1 0-38-16,1-1-28 0,-1 0-26 15,1 2-21-15,0-1-1 0,-1 4-18 0,1 2-4 16,-1-1 19-16,0 3 13 0,1 2-7 0,1 9-19 16,-1-5 1-16,0 4-5 0,0 2-18 15,0 4-1-15,0 1-14 0,0 0-11 0,0-3-11 16,0 1-9-16,0-5-15 0,0-3-12 16,0-1-15-16,0-2-16 0,0-3-38 0,0 0-26 15,0-7 4-15,0 7-82 0,0-7-90 16,0 0-80-16,0 0 30 0,-10 9-241 0,8-12 22 15,2 0 52-15,-2-2 9 0,1 2 30 0,-1-3 27 16,-1 0 26-16,-5-4 32 0,2 0-6 16,-4 0 8-16</inkml:trace>
  <inkml:trace contextRef="#ctx0" brushRef="#br0" timeOffset="38153.6058">23526 10923 254 0,'-2'-1'465'15,"0"2"-86"-15,-1-2-45 0,1 1 1 0,0 0-42 16,0 0 17-16,1 0-11 0,-1 0-27 16,5-1-24-16,0 0-31 0,1 0-29 0,3 0-13 15,11-3-11-15,3 2-6 0,0-3-21 0,5 3-22 16,0-2-6-16,0 0-16 0,-1 3 0 16,-13 1-16-16,5 0-8 0,4 0-42 0,1 0-19 15,-2 0-2-15,3 0-95 0,-2-7-32 16,22-3-55-16,-26 5-50 0,5-1 20 0,-1 1-309 15,0-2 63-15,1 4 24 0,0-2 54 0,-2 2 18 16,3-2 9-16,1 2 52 0,0 1-20 16,2-2 55-16,-1 2-14 0</inkml:trace>
  <inkml:trace contextRef="#ctx0" brushRef="#br0" timeOffset="38710.0809">24808 10783 270 0,'1'-2'418'0,"1"1"-48"0,-1-1-58 16,1 0-35-16,-3 2-19 0,1-1-17 0,-3 0-33 15,1 0-6-15,-1 0-23 0,0 0 14 16,-3 1-22-16,1 1-24 0,-2 1-4 0,-6 4 13 16,-5 4-17-16,4 2-10 0,-1 1 6 0,1 1-6 15,3 2 7-15,1 0-21 0,4 0-8 0,-1-1-3 16,1 0-13-16,1 0-4 0,2-2-6 15,3-2-1-15,0-11-15 0,0 9 0 0,14 11 0 16,-3-13-4-16,6-2-3 0,0 0-7 0,3-4-17 16,-9-1-11-16,8 0-7 15,2 0-13-15,26-12-10 0,-22 3-4 0,-1-1-21 16,-1 0 4-16,-1-3-5 0,-3 2 6 0,0-3-2 16,-4-3 2-16,0 2-7 0,-4 1 16 15,-2 0-8-15,-5 3 6 0,-4 3-1 0,0 8 4 16,-15-17-2-16,2 9-10 0,-6 3 16 15,-2-1 4-15,-2 3-3 0,0 0-16 0,-5 3 19 16,1 0-5-16,14 0-3 0,-6 0 1 0,-21 10-45 16,19-8-37-16,0 0-38 0,8 1-52 15,1-1-32-15,4 0 20 0,3-1-274 16,1 0 20-16,4 1 4 0,2-2 80 0,2 0 10 16,1 1 1-16,16 1 43 0,6-1 6 15,5 3 26-15</inkml:trace>
  <inkml:trace contextRef="#ctx0" brushRef="#br0" timeOffset="39135.212">25771 10796 1015 0,'1'-2'358'0,"1"1"-33"0,0 1-42 0,-1-1 0 15,-1 1-9-15,-1 0-42 0,0 1-12 0,-1-1-6 16,0 3-19-16,0-1-16 0,-1 2-9 0,-1-1-1 16,2 4-20-16,-8 8-8 0,5-5-6 15,3 1-17-15,-1-2-1 0,2-1-9 0,1-8-3 16,0 8-18-16,0 4 1 0,14 11-5 16,-3-13-2-16,2-3-20 0,6 0 11 0,-3-2-17 15,5-2-2-15,3 3-9 0,2-6 4 16,-15 0-16-16,8 0 6 0,24-10-10 0,-21 5 9 0,-2-1-19 15,1-1 11-15,-3-4-6 0,-4-2-11 16,-2-1 1-16,-2 2 6 0,-4-1-4 16,-4 2-1-16,-2 11-7 0,0-9-5 0,-13-13 2 15,-2 13-16-15,-7 1 18 0,-4 2 0 0,-4 2-11 16,-5 1-14-16,1 3-7 0,16 0-35 0,-10 0-30 16,-37 10 10-16,26-5-177 0,2 2-82 15,5 0 30-15,3 0-215 0,2 1 36 0,6 4 45 16,6-7 12-16,6 0 54 0,3-1 28 15,4-1 11-15,1 1 24 0,1-4-2 0,0 0 23 16,0 0 27-16</inkml:trace>
  <inkml:trace contextRef="#ctx0" brushRef="#br0" timeOffset="42956.5948">417 4971 398 0,'0'0'240'0,"0"0"-51"15,0 0 0-15,0 0-40 0,0 0-7 0,0 0-15 16,0 0-5-16,0 0 6 0,0 0-20 16,0 0-7-16,0 0 5 0,0 0 14 0,0 0-10 15,0 0-14-15,0 0 9 0,0 0-24 16,0 0 23-16,0 0-15 0,0 0-5 0,0 0 16 16,0 0-12-16,0 0-3 0,0 0-24 0,0 0 6 15,0 0-3-15,0 0 22 0,0 0-24 16,0 0 34-16,0 0-28 0,0 0-5 15,8-7-7-15,-1 9 35 0,-1-2-9 0,4 0-12 16,-3 0 17-16,4-1-9 0,0 2 9 0,0 0-18 16,3-1-5-16,-1-6-13 0,0 7-1 15,1-2 1-15,-5 1 25 0,5 0-22 0,3 0-1 16,2 0-11-16,3 0 9 0,-2 0-26 16,3 0 17-16,-1 0-11 0,-2 0-6 0,1 0-10 15,-3 0 16-15,0 0-22 0,-2 0 14 0,-3 0 0 16,1 0-5-16,-3 0-11 0,-3-6 12 0,-1 6-2 15,2 0-22-15,-9 0 10 0,7 0-8 16,-7 0 19-16,0 0-6 0,0 0-1 16,9-9-4-16,-5 9 14 0,-4 1-1 0,0-1-10 15,3 0-7-15,-3 0-3 0,0 0 12 0,0 0-3 16,2-1 11-16,-1 2-24 0,0-1 15 16,-1-1-8-16,1 0 1 0,-2 1 2 0,-3 2 1 0,4-3-9 15,2 0 9-15,0 1 0 0,-2-2 3 16,-1 1-25-16,1 2 9 0,0-1-17 0,-1 2-3 15,1-2 4-15,2 0-21 0,-3 0 5 0,2-2 2 16,-1 1 5-16,-4 1-33 0,6 0 5 16,-4-3-41-16,-1-1-44 0,6 6-43 15,-8-7-41-15,7 3 19 0,1-3-179 0,-3-1-77 16,0 3 31-16,0 0 14 0,-3 1 47 16,6 0 22-16,0 1 27 0,-3-1 58 0,1 2-4 15</inkml:trace>
  <inkml:trace contextRef="#ctx0" brushRef="#br0" timeOffset="45297.331">1457 2218 640 0,'0'0'215'0,"0"0"-18"0,0 0-28 0,0 0-25 16,-13 0 13-16,13 0-21 0,0 12-10 0,-21 2-4 15,19-13-9-15,2 0 7 0,0-1 10 0,0 0-7 16,-2 1-1-16,1 1-22 0,0 0-9 16,1-2 13-16,1 1-18 0,2 0 46 0,-3 0-11 15,2 0-10-15,3 0-11 0,-1-1 39 16,2 0-17-16,2 0 4 0,13 0 5 0,-10 0-23 16,6 0 4-16,7 0-18 0,1 0 6 0,2 0-26 15,2 0-9-15,30-9-3 0,-46 9-11 16,8 0 1-16,4 0 6 0,-1 0-17 0,2 0-2 15,23-8 8-15,-26 8-10 0,-4-2-12 16,-9 2 11-16,2 0-10 0,-1 0-19 0,-1 0 4 16,-1 0 9-16,-2 0-3 0,-7 0 7 0,8 0-15 15,-8 0 6-15,9 0-10 0,-9 0 12 0,0 0-15 16,7 0-4-16,-7 0-8 0,0 0 8 16,7 0-2-16,-7 0-8 0,0 0-13 15,0 0-14-15,7 0-6 0,-7 0 4 0,0 0-20 16,7 0-5-16,-7 0-16 0,0 0-26 0,0 0-15 15,6 0-41-15,1-10-38 0,-5 9-23 16,-2-2 21-16,2 2-244 0,-2-1 4 0,0 0 48 16,0 1 25-16,0 1 23 0,0 0 26 15,-2 0 16-15,2 2-26 0,-3-1 68 0</inkml:trace>
  <inkml:trace contextRef="#ctx0" brushRef="#br0" timeOffset="48144.0948">1459 4938 517 0,'0'0'271'16,"0"0"-34"-16,0 0-14 0,0 0-17 15,0 0-10-15,0 0-7 0,0 0-26 0,0 0-26 16,0 0 6-16,0 0 5 0,0 0-31 0,0 0-21 16,0 0-8-16,0 0-2 0,0 0-3 15,0 0-20-15,0 0-2 0,0 0-16 0,0 0 8 16,0 0-12-16,0 0 22 0,0 0 18 15,0 12 9-15,0-12-18 0,0 0 9 0,0 15 1 16,18-11-7-16,2-3 20 0,0-1-17 0,1 1 8 16,3 1-22-16,0-1 13 0,2 0 4 0,1 1-38 15,0-1 11-15,2 0 4 16,-2 3-30-16,1-1 4 0,-15-3-4 0,7 0 15 16,0 0 0-16,0 0 0 0,-1 0-8 15,-5 0-6-15,-2 0-12 0,-3 0-5 16,-1 0 7-16,-1 0 0 0,-7 0 0 0,8 0-6 0,-8 0-11 15,6 0-16-15,-6 0 25 0,7 0 1 16,-7 0-6-16,0 0-12 0,6 0 15 0,-6 0-3 16,0 0-7-16,0 0-17 0,7 0 9 15,-7 0 16-15,0 0-22 0,0 0-1 0,0 0 16 16,7 0-17-16,-7 0 2 0,0 0-43 0,0 0 6 16,0 0 5-16,5 0-6 0,-5 0-19 0,0 0-8 15,0 0-3-15,0 0-26 0,0 0-20 16,0 0-22-16,0 0-35 0,10 0 17 0,-10-3-137 15,-1 0-91-15,-1 2-41 0,4 0 29 16,-4 2 26-16,2-2 49 0,-2-2 30 0,2 4 22 16</inkml:trace>
  <inkml:trace contextRef="#ctx0" brushRef="#br0" timeOffset="51563.1876">22925 3618 560 0,'0'0'300'0,"0"-13"-25"16,0 13-29-16,0 0-5 0,-8-25-30 0,7 20-14 15,0 3-15-15,1-1 2 0,0 0-26 0,0 0-12 16,-1 2-16-16,1-2-25 0,-1 3-5 16,0 0 11-16,0 3 8 0,0 3-14 15,-1 10-12-15,0 5 26 0,-3 3-2 0,1 5-5 16,2 3 8-16,-1-3-6 0,2 5-9 0,1-20-2 16,0 11-13-16,0 5-5 0,0 3 1 0,0-2-18 15,0 3 7-15,0 0-10 0,0-5 1 0,0 0-14 16,0-3-1-16,0-2-12 0,0-6 8 15,0-3-21-15,0-3 6 0,0-3-1 16,0-1 12-16,0-1 3 0,0-7 10 0,0 7-11 16,0-7 1-16,0 0-6 0,0 0-5 0,11 11 2 15,-9-11-17-15,0-2 5 0,-3-3-1 16,1 4-8-16,1-3-4 0,0 0-8 0,-1 1-1 16,1-3-12-16,0 3 11 0,-1-2-12 0,-1 1 3 15,2-2 4-15,-2 2-1 0,1 4 3 0,0 0-7 16,0-9 4-16,0 2-6 0,0 0 7 0,0 1-20 15,0-6 10-15,15-13 1 0,-9 11 10 16,2-3-7-16,0 4-11 0,0 4 12 0,0 2-5 16,3-3 3-16,1 2 8 0,0-2-5 15,-1 6-2-15,-1 1-4 0,-1 2 1 0,0 1 3 16,0 0-3-16,-9 0 10 0,7 0-9 0,7 0 5 16,16 9 6-16,-17-2-1 0,4-1-4 15,-3 2-1-15,1 3 2 0,-2 0 6 0,-1 0 5 16,-2 2-18-16,-3 0 1 0,-1-1 15 0,-2-2-2 15,0 0 1-15,-3-4-2 0,0 2 5 16,-1 0 1-16,0-8-5 0,0 0 6 0,0 13 9 16,-19 11-9-16,9-15 8 0,-2 0 2 0,0-2-6 15,-3 0 7-15,2 0-12 0,-3 0 5 0,2-3 0 16,-4 0 3-16,7-2-10 0,4-2 0 16,-5 0-1-16,-1 0-7 0,-1 0-4 15,1 0-9-15,-1 0-12 0,0 0-10 0,-14-8 13 16,16 7-22-16,3-1-15 0,0 2 4 0,2 0-27 15,2 0-32-15,0 0-22 0,1-3-30 16,4 3-26-16,0 0 7 0,-8 0-26 16,8 0 18-16,-6 0-164 0,6 0-104 0,0 0 32 15,0 0 33-15,-11 5 20 0,13-5 33 0,2 0 4 16,3-1 17-16,15-3 38 0</inkml:trace>
  <inkml:trace contextRef="#ctx0" brushRef="#br0" timeOffset="52344.2642">23379 3802 585 0,'-2'-2'288'0,"0"0"-41"15,0 0-20-15,0-1 6 0,0 2-27 16,1 1-19-16,-1-1 5 0,0 1-32 0,1-2 1 0,-1 1-15 15,2 1-29-15,-1-3 18 0,-1 3 10 16,1-1-36-16,2 1 4 0,-3-1-1 0,1 1-24 16,0 0 4-16,1-1-11 0,0 0 12 0,-1 0-11 15,2 1-9-15,-1 1-7 0,0-1 19 16,2 2 1-16,2-1-13 0,0 0 15 0,1 2-3 16,10 0-20-16,0-2-17 0,3 2 6 15,1 0 7-15,1 1-17 0,0-1 13 0,0 0-12 16,0-1-2-16,-6 0-5 0,-2-2-2 0,-3 0-11 15,-1 2-10-15,0-2 2 0,-8 0-2 16,0 0 2-16,9 0 8 0,-3 0-16 16,-6 0-2-16,7 0 16 0,-7 0-3 0,0 0-1 15,6 0 8-15,-6 0-6 0,0 0-4 0,8 0-4 16,-8 0 5-16,0 0 0 0,0 0 1 0,0 0-11 16,0 0 7-16,6 0-6 0,-6 0 0 15,0 0-3-15,0 0 12 0,0 0-7 0,0 0 0 16,0 0-4-16,11 10 2 0,-11-9-3 0,0 1 5 15,0 1 6-15,-1 1-5 0,1 0 20 16,0 1-2-16,-4 10-7 0,4-9 21 0,-7 19-2 16,-1-7 0-16,3 6 14 0,1 2-16 0,-1 4 13 15,1-3-3-15,-2 1-3 0,3 0-7 0,-3 0 4 16,0 0-18-16,1 2 6 0,2-3-12 16,-1-1 14-16,4-4-22 0,-4-3-2 0,1-2 18 15,-2 0-13-15,4-8-1 0,-1 1 10 16,1-3-6-16,1-1 9 0,0-4-21 15,0 3-1-15,0-5-10 0,0 0-18 0,0 0-11 16,0 5-22-16,1-5-19 0,-1-3-41 16,1 3 10-16,0-1-75 0,1 0-38 0,0-1-14 15,1-1-22-15,-3 1-30 0,2 2 29 16,-2-3-185-16,-1 1-43 0,1 0 36 0,-1 0 33 16,1 1 2-16,-1-1 27 0,-1-1 25 0,1 1 26 15,0-1 28-15,-1-1 4 0</inkml:trace>
  <inkml:trace contextRef="#ctx0" brushRef="#br0" timeOffset="56240.2758">18234 11860 470 0,'13'0'346'0,"-13"0"-79"0,0 0-11 16,0 0-6-16,0 0-2 0,0 0-21 0,15 2-7 16,-15 13-9-16,0-3-23 0,0 6-21 15,0 5 35-15,0 4-21 0,0-1-24 0,0 1-4 16,0 2 1-16,0 0-27 0,0-3-26 0,0 1-21 15,0-2 12-15,0-2-6 0,-10 18-11 16,6-24-5-16,0-2 4 0,-2-6-16 0,0 4-23 16,-2-5 18-16,4-2-13 0,-2-3 17 15,0 0-27-15,1-3-1 0,-1 0-20 0,6 0-6 16,0 0 2-16,-7 0-3 0,7 0-1 0,-14-11-4 16,12 7 1-16,-1 1-20 0,2-1 6 15,0 2 28-15,1-1-3 0,2 1 1 16,1 0-1-16,1 1-3 0,2 0-7 0,1 0 11 15,11-1-12-15,3 1 2 0,-2 1 13 0,4 0-2 16,-1-1 0-16,-2 0-19 0,3 1 11 16,-13 0 14-16,4 0-12 0,0 0 0 0,3 0-19 15,-2 0 1-15,0 0-37 0,-3 0-56 16,10-10-18-16,-7 5-26 0,-4 1-25 0,-5 0-20 16,1 0 20-16,-1 2-147 0,-2-3-78 0,-1 2-53 15,-1-1 58-15,-1-2 34 0,-1 2 37 16,0 0 23-16,0-1-6 0,0 5 45 0,0-8-52 15</inkml:trace>
  <inkml:trace contextRef="#ctx0" brushRef="#br0" timeOffset="56468.4027">18465 12080 493 0,'-2'-3'338'16,"-2"1"-34"-16,1 2 4 0,-1 1-33 0,2 1 11 16,0 0-25-16,-1 3-33 0,1 0 63 0,1 1-17 15,-2 12-5-15,-1 2-6 0,2 3-20 16,0-3-18-16,2 4-24 0,-1 5-20 0,1-2-27 15,-2 1-3-15,0-3-26 0,2-3-25 16,-2-3-18-16,1-2-22 0,1-2-32 0,-1-5-35 16,1-10-47-16,0 7 7 0,0 0-114 15,0-7-62-15,0 7-47 0,0-7 27 0,0 0-268 16,11 8 65-16,-7-10 30 0,10-4 27 16,-3-3 21-16,-2-1 31 0,3-3 19 0,0-3 19 15,1 1 4-15,-4-2 30 0</inkml:trace>
  <inkml:trace contextRef="#ctx0" brushRef="#br0" timeOffset="56870.4512">18708 11965 502 0,'2'-17'419'16,"3"7"-54"-16,-4 4-25 0,-1 0-42 0,1 1-19 16,-2 2-18-16,1 3-41 0,0 0 1 15,0 0-29-15,0 0 11 0,-9-4-29 0,5 8-2 16,2 0 0-16,-4 9-11 0,-1 3-15 15,0 2 0-15,2 2-9 0,-1 1 7 0,1 3-13 16,3 1-13-16,0 1-3 0,-1 3-18 0,3-14 14 16,0 7-21-16,0 4-15 0,0 1-7 0,0 2 4 15,0-2-1-15,14 23-7 0,-8-30-5 16,2-2-22-16,-1-2-3 0,2-4 11 0,0-1-17 16,2-5 10-16,-1-4-13 0,-10-2-11 15,14 0-18-15,17-10 6 0,-15 2-16 0,2-1 3 16,-5-4 2-16,1-3-12 0,-3 0 4 0,0 3 2 15,-1 1-2-15,-4-2 7 0,-3 3-12 16,-2 3 7-16,0 2 3 0,-1 6 0 0,0 0 0 16,-11-12 6-16,3 10-20 0,2 2-16 15,-12 2-5-15,6-2-42 0,-2 0 8 0,-22 11-57 16,17-7-5-16,2-1-31 0,-1 2-42 16,7-2-42-16,-1 0 26 0,4-3-260 0,8 0 22 15,0 0 4-15,0 0 64 0,-6-3 27 16,8 2-2-16,3-3 51 0,14 0 41 0,3-3-9 15,2 0-1-15</inkml:trace>
  <inkml:trace contextRef="#ctx0" brushRef="#br0" timeOffset="57223.8907">19499 12140 389 0,'-4'0'370'0,"2"-1"-24"16,-1 1-40-16,1 0-8 0,-2 0-22 0,3 0-43 15,-1 0-21-15,1 0-24 0,1 0 24 0,1 1-14 16,2 0-2-16,3 1 8 0,13 2-2 16,2-1-12-16,4-2-8 0,6 1-8 0,-2-1-22 15,7 0-12-15,0-1-23 0,2 2 2 0,1-1-24 16,3-1 0-16,0 2-11 0,0-2-9 15,-22 0-10-15,9 0-2 0,3 0-26 0,0 0-5 16,1 0-22-16,-2 0-9 0,-2 0-6 0,-3 0-18 16,-4 0-30-16,9-10 5 0,-13 8-65 15,-7 0-15-15,-5-1-23 0,-2 1-43 0,-1 0-5 16,0 0-33-16,0-1 22 0,-2 1-226 16,0-1-22-16,-1 0 36 0,1 0 24 0,-1 0-2 15,-1 0 87-15,1 0-1 0,0 3 10 0,0 0 51 16</inkml:trace>
  <inkml:trace contextRef="#ctx0" brushRef="#br0" timeOffset="57590.06">20038 11979 736 0,'-2'-1'405'0,"-1"-1"-34"0,2 2-66 16,0 0-24-16,-2 0-35 0,2 0 17 15,1 0-3-15,3 0-17 0,-1 2-8 0,1 1 0 16,13 3-23-16,0 3-24 0,4 0-15 16,3 1-10-16,0 0-21 0,1 0-17 0,-1 1-8 15,2-2-17-15,-3 2-10 0,2-2-2 0,-1 2-19 16,0 3-1-16,-3 0-6 0,-1-2-6 16,-3 3-17-16,-2-3-1 0,-7 2-6 0,0-2 3 15,-2 0-10-15,-3-2-3 0,-2-10 7 0,0 10-8 16,0 2 3-16,-16 15-7 0,5-12-3 15,-4 2 6-15,-1-3-4 0,-7 0 4 0,2-3-14 16,-2 1-21-16,1 1 1 0,-3 0-28 0,1-4-34 16,-2 3 6-16,4-2-86 0,-3 0-32 15,2-2-43-15,2-2-66 0,5-2 30 0,0 2-243 16,4-4 38-16,6-2 36 0,6 0 43 0,0 0 23 16,-2-7 14-16,4 4 16 0,4-1 30 15,10-4 9-15,9-2 29 0</inkml:trace>
  <inkml:trace contextRef="#ctx0" brushRef="#br0" timeOffset="58200.1832">21651 11865 436 0,'-1'-2'387'0,"-1"4"-23"16,-2 1-25-16,-2 11-43 0,1 2 28 0,-3 7-27 15,0 3-2-15,3 0-18 0,0 0-27 0,0 1-8 16,-2 3-22-16,3-1-17 0,2 2-28 16,-2-3-12-16,1 3-25 0,-2-2-2 0,3-3-10 15,-2-2-15-15,2-5-18 0,-5-1-12 16,4-4-2-16,1-4-12 0,1-3 9 0,0-2-15 15,-2 0 6-15,-1-3-20 0,1-1 4 16,-1-1-9-16,4 0 1 0,0 0-15 0,0 0-13 0,0 0 9 16,-16-12-4-16,14 9-8 0,1 0-3 15,-1 0-11-15,3 0 1 0,0 0-1 0,2 0 2 16,0 2-8-16,3-2 12 0,11-1-2 16,2 0-5-16,4 2 4 0,3 0 8 0,4 1-3 15,2-1-4-15,2 2 6 0,0 0-1 16,-19 0-1-16,8 0 2 0,2 0-20 0,-2 0-5 15,0 0-27-15,-4 0-36 0,-4 0 7 0,-1 0-70 16,-5 0-17-16,0 0-38 0,-3 0-15 16,-6 0-9-16,12-10-31 0,-10 6 23 0,-2 0-161 15,-1-2-71-15,0 1 29 0,-1-1 35 0,2 0 30 16,-15-13 21-16,8 7 18 0,2 2 33 16,-5-1 2-16,-1 1 3 0</inkml:trace>
  <inkml:trace contextRef="#ctx0" brushRef="#br0" timeOffset="58421.7775">21828 12125 483 0,'-2'-2'414'16,"-1"1"-87"-16,1 0-38 0,1 2-37 16,0 2 69-16,0-2-7 0,0 4-16 0,0 2-12 15,1-1-2-15,-1 13-27 0,-1 3-7 16,-2 2-17-16,1-1-25 0,-1-3-31 0,1 4-21 16,-2 0-1-16,1-2-28 0,-1 0-10 0,2-1-18 15,0-3-40-15,-1-1-15 0,3-5-39 0,-1-2-33 16,1-3-26-16,1-1 5 0,0-6-117 15,0 0-43-15,0 0-86 0,12 8 28 0,-6-10-226 16,10 0 18-16,2-4 44 0,-2-1 42 0,1-4 15 16,2-2 26-16,-2 0 24 0,3-3 6 15,-4-1 17-15,3 0-23 0</inkml:trace>
  <inkml:trace contextRef="#ctx0" brushRef="#br0" timeOffset="58847.9055">22137 12059 406 0,'2'-6'426'0,"-3"0"-81"0,1-1-30 15,0 3-34-15,0 0-18 0,2-1-32 0,-4 3-27 16,1-1 20-16,-1 2 3 0,-1 2-21 0,1 2 0 16,-1 2-1-16,-2 8-14 0,1 2-17 15,-3 3 17-15,1 3-18 0,2 1-6 0,0 0-7 16,3-1-20-16,-1 2-1 0,2-1-24 15,0-11 0-15,0 4-8 0,13 21-21 0,-7-19 2 16,5-2-16-16,-1-2 4 0,4-2-3 0,0-4-26 16,4-3 11-16,-4-3-18 0,-5-1-13 15,5 0-11-15,18-12 8 0,-16 2-16 0,0 0-3 16,-3-2-11-16,1-3-7 0,-2-3 3 16,0 1-1-16,-3-2-4 0,0 1 5 0,-1-3-3 15,-4 1 0-15,-2 1 1 0,-2 9-16 0,0-5 12 16,0 0-5-16,-17-17 11 0,7 24-8 0,-5 0-4 15,-1 1-7-15,-3 3-19 0,-3 2 1 16,-1 0-18-16,11 2-1 0,-5 0-3 16,-3 0-11-16,-18 11 10 0,20-7-75 0,6-2-26 15,-1 1-36-15,6 0-17 0,2-1-40 0,2 1 25 16,1-1-226-16,2 0 15 0,0 1 25 16,4-1 37-16,-1 1 42 0,4-3 20 0,13 5 11 15,3-1 28-15,2 0-4 0</inkml:trace>
  <inkml:trace contextRef="#ctx0" brushRef="#br0" timeOffset="59373.8039">23297 12158 799 0,'-3'2'314'0,"-1"-2"-40"0,1 2-15 0,1-1-1 16,-1 1-5-16,0-2-34 0,1 1-25 15,1 0 37-15,2 0-45 0,2 0 34 0,2 0-4 16,2-1-13-16,16 5-25 0,3-5-3 0,3 2-15 15,-15-2-11-15,11 0-22 0,5 0-8 16,2 0-16-16,1 0-2 0,35-9-18 16,-37 6-5-16,4 1-18 0,0-1-6 0,-6 3-30 15,-1-2-3-15,-7 2-33 0,-2-1-5 0,-3 1 1 16,-6-2-86-16,-1 2-4 0,-1 0-18 0,0-1-28 16,-2 0-17-16,-3 1-18 0,0-1-29 0,-2 0 20 15,-2 0-227-15,0 1-24 0,-1-2 27 16,0 1 3-16,-2-2 64 0,-1 2 6 0,-1 1 28 15,-11-4 32-15,-3 1 22 0</inkml:trace>
  <inkml:trace contextRef="#ctx0" brushRef="#br0" timeOffset="59684.1609">23589 12035 212 0,'-2'-5'419'0,"2"2"-47"16,0-2-30-16,-1 2-49 0,0 1-28 16,2 0-24-16,-2 2-36 0,2 0 16 0,-1 3-25 15,0 1 40-15,1 2-2 0,1 14-24 16,-2-11-1-16,0 8-22 0,0 3-8 0,0 2-20 16,0 3-5-16,0-1-22 0,0 1-10 0,0 0-15 15,0-2-14-15,0-1-5 0,0-3-16 16,0-2-5-16,0-1-20 0,0-3-41 0,0-3-20 15,0-1-27-15,0-2 5 0,0 0-110 0,0-7-47 16,0 0-89-16,0 0 28 0,8 10-229 16,-2-13 17-16,9-3 27 0,0-2 29 0,-1-1 40 15,7 1 46-15,-3-3-9 0,3 4 36 0,2-1 28 16,1 1 9-16</inkml:trace>
  <inkml:trace contextRef="#ctx0" brushRef="#br0" timeOffset="60828.1965">24657 12027 553 0,'0'-14'314'0,"0"14"-46"0,0 0-25 16,14 0-5-16,-14 0-42 0,0-12 1 0,0 12 1 16,0 0-26-16,5-18-19 0,-7 17 2 15,-2 3 12-15,1-1-13 0,-8 8-18 0,3-2-14 16,-3 2-12-16,-3 3 64 0,3 2-23 0,0 1 0 16,1 0-24-16,1 2-7 0,1 0 8 15,0-1-13-15,2 1 1 0,3 1-6 16,2-6-9-16,1-12-9 0,0 13-8 0,11 11-8 15,-3-16-15-15,1 0 7 0,2-2-12 0,0-3 1 16,6 0-4-16,-10-3-7 0,6 0-3 0,2 0-21 16,24-17-4-16,-20 9-22 0,0-4-7 15,-2-2-1-15,2-1-17 0,-5 1 18 0,2-1-23 16,-3-2 8-16,-3-2-8 0,-2 5 12 16,-3-1 8-16,-3-2-33 0,0 6 15 0,-2 11 6 15,0-8-7-15,-11-5-14 0,-4 8 12 0,3 3 14 16,-4 0 6-16,-3 0 0 0,-2-1 3 0,11 3 0 15,-3 0-65-15,-3 0 0 0,-21 12-27 16,22-7-7-16,-3-1-30 0,3 2-32 0,4-3-20 16,4 1-17-16,4-2 20 0,1 0-221 0,2-1-20 15,2 1 5-15,1-2 46 0,2 1 28 16,1-1 23-16,0-1 21 0,13-1 49 0,-10 2-33 16</inkml:trace>
  <inkml:trace contextRef="#ctx0" brushRef="#br0" timeOffset="61211.2133">25154 11788 586 0,'4'-5'450'0,"1"0"-62"16,-2 2-62-16,-1 0-43 0,0 0 28 15,-1 2-30-15,0-2-35 0,0 3-28 0,-1 0 22 16,0 4-22-16,-1 0-3 0,-2 0-5 0,-3 12-24 15,-3 2 9-15,-2 3-4 0,2 4-20 16,-2-2 4-16,-1 3-8 0,3 1-18 0,0-1-16 16,2 5-3-16,1-2-15 0,2 0-12 15,3 6-10-15,1-21-18 0,0 8 6 0,11 27-9 16,-1-28-13-16,0-1-18 0,4-3 13 16,-1-4-7-16,1-2 0 0,4-4-31 0,1-4-4 15,-1-1-9-15,-10-2 5 0,5 0-10 0,1 0-1 16,17-19-17-16,-17 11-4 0,-2 0-13 15,-2-4 11-15,-4 3-14 0,-3 3-12 0,-1-1 0 16,-2 7-14-16,0 0-11 0,-11-13-28 0,-3 5 11 16,-3 4-74-16,-5-2-49 0,-3 2-19 0,-4-1-35 15,2 2 23-15,-1 1-270 0,1 0 20 16,15 2 43-16,-6 0 45 0,-4 0 21 0,1 0 25 16,0 0-11-16,3 0 43 0,1 0 45 15,0 0-4-15</inkml:trace>
  <inkml:trace contextRef="#ctx0" brushRef="#br0" timeOffset="63739.4382">509 6708 455 0,'0'0'191'0,"0"0"-6"0,0 0-9 15,0 0-28-15,0 0-20 0,0 0 0 0,0 0 5 16,0 0-26-16,-14 0-12 0,14 0 1 0,0 0-8 16,0 0 5-16,0 0-6 0,0 0 7 0,0 0-3 15,0 0 1-15,0 0 10 0,0 0-13 16,0 0-3-16,0 0 7 0,0 0-7 15,0 0-9-15,0 12 23 0,0-12 1 0,0 0-1 16,0 0-5-16,0 0 4 0,0 0-10 0,0 0-8 16,0 0 16-16,0 0-10 0,0 0-10 15,0 0-31-15,0 0-11 0,9 5-4 0,-2-5 45 0,4 0-7 16,5-1-1-16,-1 1-3 0,-5 0 2 16,7 0 17-16,4 0-32 0,2 0 17 15,0 0-9-15,0 0-20 0,2 0 23 0,-2 0-17 16,-1 0 8-16,-2 0-13 0,1 0-2 0,-2 6-1 15,-1-6-28-15,-2 0 19 0,-4 0 0 0,0 0-4 16,0 0-17-16,-3 0 5 0,2-5 15 16,-11 5-20-16,0 0 20 0,8 0-20 0,-8 0 4 15,8 0-3-15,-3-2 6 0,-1 2-3 0,-2-1-20 16,1-1 16-16,-3 1 4 0,2 0-13 16,-5 0-1-16,3 1 6 0,1 1-2 0,-1 0-12 15,-1 0 9-15,1-1-5 0,-2 0 0 16,2 0 3-16,0 0-4 0,0 0-1 15,-2 0 8-15,2-1-25 0,-2 3-8 0,2 0 20 16,0-4-26-16,-2 5 13 0,2-8 12 16,0 4-13-16,0-1-14 0,0 5 11 0,2 1 4 15,-4-7 2-15,2 3 3 0,0-1-70 0,-1 1-15 16,-1-2-24-16,-2 0-22 0,4 0-16 16,0 0-27-16,-2-1-23 0,2-3 20 0,-2 0-262 15,0 4 42-15,1-3 21 0,-2 0 39 0,1 2 1 16,0 1 51-16,0-1 11 0,2-6-2 0</inkml:trace>
  <inkml:trace contextRef="#ctx0" brushRef="#br0" timeOffset="65728.2252">7508 2207 554 0,'0'0'196'0,"0"0"-26"0,0 0-12 15,0 0-7-15,0 0-8 0,0 0-17 0,0 0 14 16,0 0-30-16,0 0 18 0,0 0-21 0,0 0-11 15,0 0 8-15,0 0 2 0,0 0-15 0,0 0-15 16,0 0 1-16,0 0-5 0,0 0 1 0,0 0-6 16,0 0 2-16,0 0-8 0,0 0 16 15,28-14-20-15,-8 16 15 0,-11-2 5 16,22 4-25-16,-8-2-1 0,0 0 8 0,4-1-6 16,0-1-15-16,-13 0 1 0,8 0 0 0,4 0-11 15,0 0 30-15,3 0-31 0,-2 0-9 0,-2 0 6 16,-2 0 16-16,0 0-23 0,-5 0-10 15,-2 0 6-15,-5 0 18 0,-1 0-18 0,-1 0 1 16,-3 0-15-16,-6 0 23 0,8 0-16 0,-8 0-2 16,6 0-4-16,-6 0 11 0,0 0-22 0,8 0-3 15,-8 0-8-15,0 0-32 0,0 0-6 16,0 0-20-16,10-1-20 0,-11 1-56 16,-1 0-16-16,1 0 16 0,-2 0-204 0,0 0-54 15,-2-1 21-15,0 0 20 0,1 1 34 0,1 0 18 16,-3 0-17-16</inkml:trace>
  <inkml:trace contextRef="#ctx0" brushRef="#br0" timeOffset="68794.9271">7625 6702 312 0,'0'0'202'0,"0"0"-52"0,0 0-15 0,0 0-22 15,0 0 5-15,0 0-29 0,0 0-16 16,0 0-12-16,-13 0 2 0,13 0-42 0,0 0-8 15,0 0 22-15,0 0-3 0,0 0-4 0,0 0-3 16,0 0-32-16,0 0-41 0,0 0 19 0,0 0 15 16,0 0-76-16,0 0-11 0,0 0-73 15,0 0-71-15,0 0-34 0</inkml:trace>
  <inkml:trace contextRef="#ctx0" brushRef="#br0" timeOffset="69930.0546">7618 6740 337 0,'0'0'172'0,"0"0"-53"0,0 0 15 0,0 0-16 15,0 0 3-15,0 0-13 0,0 0-11 0,0 0-22 16,0 0-23-16,0 0 18 0,0 0-12 0,0 0-1 15,0 0 1-15,0 0-3 0,0 0-21 16,0 0 0-16,0 0-23 0,0 0-13 0,0 0-13 16,0 0 2-16,0 0-22 0,0 0-66 0,0 0-62 15,0 0-76-15,0-15-98 0,0 15 41 16,0 0 13-16</inkml:trace>
  <inkml:trace contextRef="#ctx0" brushRef="#br0" timeOffset="70598.3331">7533 6713 467 0,'0'0'263'0,"0"0"-40"0,0 0-1 0,0 0-14 16,0 0 4-16,0 0-24 0,0 0 2 15,0 0-1-15,0 0-8 0,0 0-18 0,0 0-19 16,0 0-3-16,0 0-11 0,0 0-6 16,0 12-12-16,0-12-13 0,0 13-11 15,23-12 65-15,2 0-20 0,2-1 11 0,0 0-5 16,1 0-20-16,1 0-6 0,1 2-25 0,0-2 15 15,-3 0-26-15,3 0 10 0,-15 0-14 16,5 0-5-16,3 0-12 0,2 0-3 0,-2 0-28 16,-3 0-10-16,-1 0-26 0,-4 0-13 15,-2 0 2-15,-4 0-80 0,-2 0-45 0,-7 0-24 16,9 0-40-16,-9 0 19 0,13-9-226 0,-13 8-60 16,-1-1 53-16,-2 1 43 0,1 0-3 15,-2 1 41-15,-1-3 25 0,1 3 42 0,-2-1-24 16</inkml:trace>
  <inkml:trace contextRef="#ctx0" brushRef="#br0" timeOffset="73437.4512">22860 5167 739 0,'0'-14'301'0,"0"14"-12"0,0 0-48 16,0 0 14-16,0-12-46 0,0 12-14 15,0 0-34-15,0 0-11 0,0 0 10 0,0 0 12 16,0 0-21-16,0 0-17 0,-21 14 36 0,17 3 6 16,4-7-18-16,-2 19-19 0,2-19 9 15,0 4-25-15,0 3-8 0,0 0-2 0,0-2-4 16,0-1-19-16,0-3-13 0,0-3-3 0,0 1-5 15,0-3 3-15,0 0-9 0,0-6-16 16,0 8 6-16,0-8-7 0,0 6 5 0,0-6-7 16,0 0-1-16,0 0-5 0,0 0-4 0,0 0-6 15,2 11-3-15,0-13 4 0,0 0-8 16,-1-1-8-16,3 1 14 0,-2-1-7 0,1 0-7 16,0-1-2-16,0 0 7 0,-1 0-13 0,2 0 8 15,1 1 4-15,0 0-5 0,1 0-6 0,0 1-11 16,-1 1 9-16,2 1 4 0,2-2 2 15,0 2-5-15,3 0-8 0,18 11 10 0,-11-3-6 16,-2 1 0-16,-2 3 12 0,-2 0-1 0,1 0-5 16,-2 1 3-16,-1-1-6 0,-3-1 4 15,-3-1 7-15,0 5 0 0,-2-6 10 0,0-1-6 16,-3-1 15-16,0-7-4 0,0 7 7 0,0-7 3 16,0 8-1-16,-21 11-17 0,8-9 4 0,-2-2-1 15,0 1-5-15,2-4-11 0,-4 0-25 16,1-5-25-16,-2 4-37 0,2-3-32 15,2 1 11-15,3-2-74 0,11 0-17 0,-10 0-36 16,2 0-32-16,8 0 24 0,-9 0-214 0,-4-11-75 16,9 7 59-16,1 2 45 0,3-4 12 15,1 2 27-15,-1-1 23 0,1-2 61 0,2 2-24 16,6-9 10-16</inkml:trace>
  <inkml:trace contextRef="#ctx0" brushRef="#br0" timeOffset="73896.67">22842 5171 684 0,'0'-1'337'0,"-1"-2"-36"0,1 3-17 0,-1-2 20 16,1 0-49-16,1 1-38 0,-1 0-25 0,0-2 29 15,0 2-30-15,1 0 1 0,2 0-8 16,-1 0-7-16,2 0-21 0,2 0 1 0,0-1 4 15,12 2-15-15,-3 0 2 0,7 0-9 0,3-2-13 16,1 1 1-16,-1 0-17 0,4 1-10 16,-14 0-17-16,7 0-8 0,0 0-7 0,2 0-4 15,-1 0-10-15,-2 0-16 0,-4 0-5 0,-2 0-18 16,-4 0-11-16,-2 0-16 0,-1 0-24 16,-8 0-11-16,7 0 5 0,-7 0-74 0,7 0-14 15,-7 0-25-15,0 0-9 0,0 0-33 16,11 4-30-16,-12-1 19 0,-1-2-169 0,0 0-93 15,0 1 18-15,1-1 63 0,0 2 27 0,0-2 10 16,1 1 26-16,0 0 4 0,0-1 24 0,0 2 7 16</inkml:trace>
  <inkml:trace contextRef="#ctx0" brushRef="#br0" timeOffset="74554.4209">23605 5307 287 0,'3'-1'378'15,"0"0"-56"-15,1 1-52 0,-1-1 0 0,0 1-13 16,0-1-47-16,-2-2-2 0,1 1-17 15,1-1-2-15,0 1-3 0,-2-3-14 0,0 3-23 16,-1-1-17-16,0-1 42 0,-1-1-27 0,-2 2-19 16,0-2 2-16,0 1-9 0,-8-5-9 0,-4 1-22 15,0 0 7-15,-2 1-3 0,0 2-3 16,-2 2-10-16,2 2 7 0,0 1-13 16,8 0-15-16,-7 0 5 0,-18 12 2 0,14-3-10 15,2 3 7-15,-2 2 5 0,2 4-4 0,2 0 11 16,3 5-8-16,-1 0 3 0,4 1-5 0,2 1 10 15,1-3-18-15,5 3-5 0,1-3 5 16,1-11 5-16,0 2-8 0,17 18-17 0,-7-20-1 16,3 0 11-16,1-6-10 0,4-1 2 0,-8-4-13 15,7 0-27-15,23-12-11 0,-16 0 8 16,-2 2-12-16,0-4-1 0,-3 0-6 0,2 1-5 16,-5-4 4-16,3-1-9 0,-4 0 9 0,1 3 3 15,-5-3-3-15,-1 3-2 0,-1 0 10 16,-4 5-4-16,-1 1 0 0,-1 0 6 0,0 3 3 15,-2 1 4-15,1 1 4 0,0 1 2 16,-1 1-9-16,0 0 7 0,0 1 11 0,-1 1 10 16,0 0-2-16,0 0 9 0,0 0 13 0,1 8 7 15,-1-1-3-15,1-2-1 0,0 2 12 16,4 10-11-16,0 2 13 0,0-2-5 0,1 0-15 16,3-2-7-16,1 3 9 0,0-4-8 0,2 2 3 15,0-4-5-15,-2 2-10 0,4-1-25 16,-1-3-22-16,-5-6-46 0,1 6-24 0,-5-5-50 15,3 0 14-15,-3-5-131 0,0 0-53 0,-4 0 28 16,0 0-283-16,0 0 51 0,8 0 10 16,-8 0 76-16,15-10 33 0,-12 5 30 15,-2 0 24-15,0 1 25 0,-1 1-1 0,0-2 21 16,2 1 6-16</inkml:trace>
  <inkml:trace contextRef="#ctx0" brushRef="#br0" timeOffset="76198.8254">18313 13208 409 0,'0'0'361'16,"0"0"-41"-16,0-15-27 0,0 15 8 0,0 0-45 16,0 0 1-16,-19-23-28 0,18 20-21 15,0 0-49-15,0 1-17 0,1-1 32 0,-4-1-19 16,4 1-16-16,-2 1-25 0,0-1-10 0,0-2-12 16,-1 1 5-16,1-1-8 0,-1 0-19 0,0-1 4 15,0 2 4-15,-1-1-2 0,2 0-8 16,-1 1-11-16,0 1 3 0,1-1-17 15,0 1 14-15,0 0-39 0,2 1 19 0,-1 0 5 16,1 2-17-16,1 0-4 0,1 2-14 0,2 1 34 16,8 6-31-16,0-2 10 0,4-1 22 15,-1-1-18-15,2 2-2 0,1-3 16 0,1-1-20 16,0-3 10-16,-3 0 4 0,-6 0-6 0,5 0-6 16,3 0 3-16,20-12-5 0,-22 7 4 15,2 0-4-15,-5 0 0 0,3 0 0 0,-6 0-4 16,-4 0 8-16,-1 3-4 0,-1 0 10 0,-1-1-7 15,-1 1 7-15,0 0 3 0,-1 1-3 16,0 1-15-16,0-1 9 0,0 0-6 16,-1 1 6-16,0 0-11 0,-1 2 1 0,0-1 6 15,0 2 5-15,0 1-4 0,-1 1 8 0,-5 9 5 16,2 8-13-16,-2 0 5 0,-1 2 5 0,1 3-8 16,-1 2 9-16,0-3-1 0,0 1-5 15,2 2-9-15,-4-1 2 0,3 0 1 0,-2-1-1 16,3-3-4-16,-2 2 6 0,2-2-8 15,2-3-19-15,-1-3-29 0,3-3-18 0,-1-5-24 16,-1 0-20-16,4-1 9 0,0-9-113 0,0 0-40 16,0 0-56-16,0 0 29 0,9 7-262 0,-4-7 26 15,-1-3 60-15,1 1 31 0,6-6 27 0,2-1 22 16,0-1 7-16,0 2 62 0,0-3-14 16,2 0 42-16</inkml:trace>
  <inkml:trace contextRef="#ctx0" brushRef="#br0" timeOffset="76648.5246">18717 13280 603 0,'4'-4'486'0,"-2"-1"-62"0,-2 2-22 15,2-1-36-15,-2 1-33 0,1 0-53 0,0 1-19 16,0 1-25-16,0 2-25 0,-1 2-1 0,0 1-17 16,-1 1-12-16,0 2-19 0,1 1-12 0,-2 9-7 15,2-8-20-15,0 4-8 0,0 1-5 16,0-3-19-16,0 0-12 0,0-1 5 15,0-2-15-15,0-1 1 0,0-1-16 0,0-6 3 16,0 7 4-16,0-7 7 0,0 6-4 16,0-6-6-16,1 6-19 0,2-6 8 0,2-3-9 15,0 0 0-15,12-2-13 0,-2-1-2 0,1-1 6 16,0 2-1-16,-2 3-7 0,2-2-11 0,-3 3 4 16,-2 0 4-16,0 1-20 0,-11 0 9 15,7 0-8-15,1 0 16 0,-2 0-19 0,16 12 2 16,-12-4 10-16,-1-2 5 0,0 4-10 15,-2 4-6-15,-1-1 4 0,0-5 5 16,-5 2-6-16,-1-10 11 0,0 10-1 0,0 2 3 16,-14 14-14-16,6-14 2 0,-3 1-2 0,-2-1-2 15,-2-1 13-15,-4-1-9 0,0-2 6 16,-3-1-13-16,1-1-29 0,0-5-35 0,-1 2-37 16,7-2 12-16,15-1-95 0,-11 0-30 15,-1 0-55-15,5 0 26 0,-3 0-235 0,-6-13-54 16,14 6 60-16,3 1 20 0,2-1 37 15,7-5 22-15,4 3 55 0,-1-7-2 0,4 1 17 16,2 0 14-16,0 1 37 0</inkml:trace>
  <inkml:trace contextRef="#ctx0" brushRef="#br0" timeOffset="76947.3121">18789 13200 796 0,'-4'-3'393'15,"2"2"28"-15,-1 1-56 0,1-3-32 0,0 1-7 16,0 1-29-16,1 0-21 0,2 1-12 0,3-1-18 16,1 1-9-16,1 0-9 0,15-2-22 0,0 2-7 15,5-2-12-15,1 1-14 0,3-1-14 16,1 0-17-16,0-2-33 0,0 3-5 15,-3-1-41-15,1 1-35 0,-2-4-35 0,-1 1-51 16,0 1 7-16,-3-1-173 0,-1 1-70 0,0 1 25 16,1-1-304-16,-5 1 64 0,-3 2 40 15,-9 0 34-15,6 0 29 0,1 0 40 0,17 13 13 16,-16-7 49-16,5 9 33 0,-4-6 24 16,7 3-4-16</inkml:trace>
  <inkml:trace contextRef="#ctx0" brushRef="#br0" timeOffset="77252.124">19664 13479 265 0,'-3'0'437'15,"1"1"-66"-15,-1 2-29 0,0-3-9 16,2 3-39-16,0-1-40 0,3-2 35 15,1 1-15-15,2 1-3 0,10 4-25 0,4-3-1 16,6 0-8-16,3-1-26 0,4 1-9 0,3-3-33 16,-20 0 3-16,12 0-24 0,4 0-13 0,2 0-19 15,2 0-7-15,1 0-31 0,-2 0-34 16,0 0-23-16,-2 0-41 0,-2 0-52 0,-2 0 6 16,-4 0-96-16,19-8-47 0,-24 6-40 15,-7 0 27-15,-2-1-214 0,-3 1-49 0,-4-1 22 16,0 1 32-16,0-2 46 0,-3 1 28 0,0 0 14 15,0 0 49-15,-2-1 27 0,-2-1-22 0</inkml:trace>
  <inkml:trace contextRef="#ctx0" brushRef="#br0" timeOffset="77588.5159">19964 13307 1045 0,'-2'0'366'0,"-2"0"-32"0,2 0-41 0,0 2 45 16,3 0-1-16,0-1-13 0,5 2-4 16,7 4-18-16,6 0-23 0,1 2-30 0,5-1-14 15,3 1-11-15,-2-1-26 0,4 1-11 0,0 3-31 16,3-1-23-16,-2-1-8 0,2 0-1 16,0 0-22-16,-2 0 3 0,-2 2-26 0,-1-3-5 15,-5 6-13-15,-2-3 1 0,-3 3-23 16,-3 3-4-16,-5-2-9 0,-6 1-9 0,-4-9-9 15,0 6-2-15,-12 15-14 0,-3-12-14 0,-2-1-4 16,-5-3-30-16,-3 1-32 0,-1-1-40 16,-4 1 13-16,2-3-143 0,-3-3-55 15,1 2 28-15,-1-5-289 0,4 0 63 16,5-1 21-16,0-4 31 0,8 3 53 0,14-3 23 16,-9 0 48-16,9 0 20 0,-11-5-40 0,14 4 11 15,5-1 69-15</inkml:trace>
  <inkml:trace contextRef="#ctx0" brushRef="#br0" timeOffset="79200.3331">21723 13462 267 0,'0'0'391'0,"0"0"-58"16,0-12-11-16,0 12-43 0,0 0 3 0,0 0-36 16,0 0-18-16,0 0-16 0,0 0-23 15,0 0 31-15,0 0 2 0,0 0-14 0,0 0-6 16,0 0-9-16,0 0-30 0,0 0-20 0,0-13-8 16,0 13-6-16,0 0-13 0,0 0-14 0,-24-28-19 15,22 23 3-15,-1 0-2 0,0-1-12 16,0 2-5-16,1-1-6 0,0 0 1 15,0 1-6-15,-1 1-17 0,2 0 8 0,0 1-8 16,0-2-6-16,0 2-2 0,0-1-8 0,1 3-3 16,0 0 1-16,0 0-5 0,8-3 10 0,0 3-13 15,-1 2 1-15,12 1-4 0,-8-3 2 16,4 0 2-16,25 6-2 0,-17-6-8 0,2 1 10 16,-11-1-5-16,4 0 1 0,3 0-5 0,0 0 9 15,20-12-12-15,-20 12 5 0,-3-5-11 16,1 1-3-16,-3-1-2 0,-4 2 11 0,-1 1-10 15,-4-1 2-15,-1 1 4 0,-2 2-7 0,0-2 4 16,-1 2-8-16,-1-1 0 0,0-1-7 16,-2 2 8-16,0 0 0 0,0 0 3 0,0 0 5 15,0 0 0-15,0 0-4 0,6 10 11 0,-7-5-2 16,-5 9 2-16,3 6 4 0,-2-5-2 0,2 6 12 16,-2 0-3-16,1 4 3 0,0-1-5 15,0 3-2-15,0 1 4 0,0-3-2 0,1-4 5 16,-1 2-7-16,0-2-7 0,-1 1 6 15,2-4-9-15,-1 0-15 0,3-5-30 0,-2-3-8 16,1-1-45-16,2-2 9 0,-1 0-95 0,-1-4-23 16,1 1-43-16,0-1-41 0,0-2 28 0,1 1-244 15,0-2 38-15,0 0 39 0,2-2 18 0,1-1 37 16,4-8 18-16,3 0 38 0,5-1 26 16,1-3 2-16,5 2 8 0</inkml:trace>
  <inkml:trace contextRef="#ctx0" brushRef="#br0" timeOffset="79614.4344">22372 13459 385 0,'-1'-5'462'0,"0"1"-57"16,-1 1-58-16,0-1 9 0,-1 1-53 0,0 1-19 15,-2 1-23-15,1 1-21 0,0 0-27 0,-2 1 4 16,-5 6-11-16,-2 2-24 0,3 4-1 15,0 2-11-15,1 3-4 0,2 4-14 0,1-7 1 16,1 9-13-16,3-2-6 0,1 0-16 0,-1-4-18 16,2-8 0-16,0 5-5 0,0 0-12 0,13 15-4 15,-7-17-22-15,1-1 11 0,1-4-5 16,1-4-12-16,0-1-5 0,0-3 0 16,1 0-20-16,18-11 2 0,-10 0-9 0,1-4-24 15,-4 3-7-15,2-4-1 0,-4-6-10 16,3 1-5-16,-6-2-10 0,1 1 5 0,-4 1-1 15,-2 1 1-15,-2 3 0 0,-3 9 2 0,0-2 15 16,-14-13-9-16,2 14 4 0,-5 2 4 0,1 4-14 16,-2 0 8-16,-3 2 6 0,0 1-14 15,10 0-13-15,-7 0-12 0,-21 10-30 0,19-2 9 16,3-2-74-16,0 0-41 0,7-3-44 16,3 2-40-16,1-5 25 0,4 2-256 0,1-1 47 15,2 0 19-15,1-1 27 0,4-1 36 16,-1 0 34-16,3 1 14 0,18 2 35 0,-12-2 4 15</inkml:trace>
  <inkml:trace contextRef="#ctx0" brushRef="#br0" timeOffset="80777.5553">23563 13324 654 0,'0'-13'357'0,"0"13"-40"0,0 0-4 16,0-14-18-16,0 14-34 0,19-17-31 0,-18 13-4 15,0 2-3-15,-1-1-30 0,0 3-11 0,1 0-5 16,0 0 13-16,-1 4 13 0,1 1-12 15,3 12-11-15,0 5-4 0,-1-2-4 0,-1 4-3 16,3 0-13-16,-3 3-30 0,-1-4-8 16,-1 2-19-16,3 2 9 0,0-2-15 0,0-2-13 15,-3-1-10-15,0-1 0 0,2-4-17 0,-1-2-7 16,1 2-13-16,-2-17-15 0,0 10-20 16,0-2-19-16,0 0-17 0,0-8-23 0,0 7-12 15,0-7-32-15,0 0 11 0,0 7-123 0,2-1-47 16,-1-9-47-16,-1 1 32 0,0-2-236 15,0 1 21-15,0 0 36 0,-1-2 23 0,0-1 61 16,-6-5 24-16,1 2 23 0,2 1 16 16,1 2 11-16,-9-5 44 0</inkml:trace>
  <inkml:trace contextRef="#ctx0" brushRef="#br0" timeOffset="81123.9753">23440 13517 242 0,'-3'-2'376'0,"0"1"-51"0,0 0-52 0,0 0 9 0,1 1 2 15,0 0-39-15,0-1-11 0,-1 0-9 16,2 1-25-16,-1 0 2 0,2-1-14 0,-2 1 17 16,2-1 1-16,0 1-17 0,0 0-10 15,2-3-20-15,0 3-4 0,3-1-10 0,1 0-13 16,10-2-1-16,4 0-16 0,0 2-7 0,3-2-2 15,4-1-13-15,3 1-9 0,0 1-4 0,2-1-3 16,4 1-17-16,-5-1-5 0,1-2 5 16,1 2-6-16,-1 0-6 0,0 0-14 15,1 0-4-15,-5 1-14 0,-4 0-19 0,-5-1-33 16,-5 1-50-16,-14 2 8 0,9 0-102 0,-1 0-44 16,-1 0-32-16,-7 0-50 0,0 0 33 15,7 0-258-15,-7 0 51 0,0 0 34 0,13-9 47 16,-10 7 35-16,-1 0 14 0,1 1 6 15,2-1 56-15,1 0 12 0,11-1-7 0</inkml:trace>
  <inkml:trace contextRef="#ctx0" brushRef="#br0" timeOffset="81854.4255">24799 13288 412 0,'1'-3'347'16,"1"1"-60"-16,-2-1-24 0,0 1-11 0,-2-1-10 15,1 1-20-15,-3 0-27 0,1 0 9 16,0 1-13-16,-2-1-16 0,0 2-20 0,0 0-16 16,0 2 2-16,-1-2-14 0,1 3 4 15,-10 3 16-15,1 0-1 0,-1 4-15 0,1 1-6 16,-1 0-5-16,0 3 1 0,2 3-3 0,0-5-1 16,0 7-2-16,3-5-19 0,1-1 0 0,2 4-3 15,1 2-5-15,2 0-5 0,3-5-7 16,1-8-13-16,0 3-8 0,0 2 0 15,16 15 4-15,-7-12-9 0,2-1-3 0,1-3-9 16,3-1 5-16,0-4-7 0,1-1-2 0,0-4-8 16,-16 0-9-16,16 0 6 0,3 0-7 15,19-9-16-15,-18 1-8 0,-2-1 4 0,1-2-16 16,0-4-14-16,-3 1-2 0,1 2 10 0,-3-3-5 16,0-3-1-16,-3 3-8 0,-3-1-10 15,-2 6 8-15,-3-6 13 0,-2 3-2 0,-1 13 12 16,0-12-16-16,-15-15 12 0,5 16-8 0,-4 1 9 15,2 0-1-15,-5 5 5 0,0-3 7 16,-2 4-11-16,1-1-3 0,-3 2-7 0,0 1-16 16,3 2 2-16,7 0 4 0,-3 0-80 15,-3 0-24-15,1 0-19 0,-11 12-24 0,17-10-23 16,-5 5-27-16,8-4 22 0,2 0-252 0,2-1 19 16,2 2 27-16,2-2 46 0,1-1 19 0,1 0 12 15,1 0 46-15,1 0-6 0</inkml:trace>
  <inkml:trace contextRef="#ctx0" brushRef="#br0" timeOffset="82344.219">25153 13266 832 0,'2'-3'353'0,"0"0"-8"0,0 0-65 15,0 1-25-15,0 1-37 0,-2 1-7 0,0 0-10 16,-1 2-22-16,-1 0 11 0,-1 3-27 16,1 0 5-16,0 0-48 0,-6 10-18 0,2 0 27 15,4-6-23-15,-2 1-6 0,-1 4-7 16,2-4-14-16,2-2-6 0,0-2 3 0,1-1-1 16,0-5-11-16,0 0 13 0,0 0-9 0,0 7-20 15,0-7 6-15,15 10-6 0,-10-9-4 16,15 2-14-16,-7-3-1 0,5 1 5 0,-10-1-13 15,6 0 13-15,2 0-11 0,18-15 3 0,-16 13 4 16,-2-1-9-16,1 0 2 0,-3 1 10 16,-2 2 3-16,-3 0 2 0,2 0 0 0,-11 0 1 15,7 0-2-15,13 10 2 0,-10-5-4 16,-6 0 10-16,1 0-13 0,-1 2 6 0,-1 0 9 16,-2 0-9-16,0 0-6 0,-1-7 18 0,0 13-9 15,0 1-7-15,-18 15 1 0,12-14 0 0,-5-1 2 16,1-1-4-16,-2-4 10 0,1 3-14 0,-3 0 6 15,2-4-13-15,-3 2 10 0,-1-3-8 16,0 0 1-16,-1-2-30 0,6-5-22 16,-1 1-15-16,1 0-42 0,0-1-21 0,2 0 7 15,1 0-106-15,8 0-51 0,-7 0-45 0,7 0 27 16,-8 0-262-16,8 0 12 0,-17-13 41 0,14 10 38 16,3 2 16-16,-1-3 54 0,1 0 8 15,1 0 45-15,0-1 21 0,1 2-32 0</inkml:trace>
  <inkml:trace contextRef="#ctx0" brushRef="#br0" timeOffset="82787.4">25161 13233 1015 0,'-1'-3'363'16,"-1"2"14"-16,1-1-12 0,-1 0-23 15,1-1-10-15,0 3-31 0,1-2-19 16,-1-1-4-16,2 1-43 0,1-1-13 0,2-1-20 15,0 1-10-15,8-4 7 0,4 2-18 0,0 0-17 16,4-3 3-16,2 1-16 0,3 0-21 0,0 0-8 16,5 2-10-16,-3-2-13 0,2 3-14 0,1-1-10 15,2 0 1-15,0 5-9 0,0-3-20 16,3 1 0-16,-4-2-5 0,-4 1-21 16,-4 1-9-16,-4-1-29 0,-4 0-15 0,-2 3-37 15,-4-4-31-15,-2 4 11 0,0-1-118 0,-3 1-18 16,-4 0-29-16,0 0-21 0,0 0 24 0,-1 1-265 15,-2-2-6-15,0 0 22 0,0 0 58 16,-1-1 48-16,-12-2 19 0,0-2 28 0,2 1 22 16,-4-2 7-16,1 0 37 0,-1 4 11 15</inkml:trace>
  <inkml:trace contextRef="#ctx0" brushRef="#br0" timeOffset="97025.8571">22976 6897 978 0,'0'0'306'0,"14"-13"-30"0,-14 13-33 16,0 0 36-16,0 0-51 0,0-13-19 0,29-3-14 15,-27 10-23-15,3 1-19 0,-3 0-15 0,6-10-17 16,-2 2 7-16,0 0 33 0,-3 3-10 16,0-1-3-16,0 1-34 0,-2 0 6 0,-1 1-9 15,0 0-13-15,0 9-11 0,0-14 14 16,0 0-11-16,-16-15-6 0,10 18-15 16,-3 2-4-16,0 2-18 0,1 5-7 0,-1-1 8 15,9 3-5-15,-15 0-12 0,-1 0 2 0,-17 17-7 16,14-9-9-16,1 6 11 0,0-1 4 0,0 5-3 15,2 2-10-15,-2 0 3 0,5 1 8 16,1 1-7-16,4-3 2 0,0 2-11 0,2-1 14 16,2-3-11-16,2 1-1 0,2-12-2 0,0 3 8 15,0 2 3-15,17 12-13 0,-10-17-5 0,6 4 5 16,-1-8-3-16,-1 0-14 0,-2-2 2 0,5 0-8 16,22-14 6-16,-15 4-12 0,-1 1-9 15,-2-3-6-15,-1 3-10 0,-2-5 15 0,0 0-12 16,-3-2 12-16,2 2-12 0,-5 1 5 15,-2-1 2-15,-1 1 15 0,0 4-16 0,-1 1 24 16,-1 1 0-16,-2 2 3 0,-1 1-7 16,0 0-10-16,0 1 13 0,1 2-1 0,-1-3 17 15,0 1 14-15,0 2-5 0,0-1 6 0,0-1 18 16,0 3-13-16,0-2-8 0,0 2 17 16,-1 0 7-16,0 0 19 0,0 0-1 0,3 13 10 15,-2 6 13-15,-1 2 12 0,1-1 2 16,-1-7-18-16,0 7 10 0,0 5 1 0,0 1-3 15,0 2-29-15,-13 32 8 0,11-31-16 0,-1 0 4 16,-1 1-10-16,1-5 1 0,-1-1 18 0,0-2-28 16,1-3-9-16,2-3 7 0,0-4-37 15,0-2 8-15,0-2-24 0,1-8-8 0,0 0-9 16,0 8 0-16,0-8-3 0,0 6-22 16,0-6-27-16,0 0-44 0,1 8-17 0,1-5 14 15,-1-6-82-15,1 1-54 0,-1-1-48 0,3-2 30 16,0 1-243-16,-1 1 28 0,6-6 38 15,-1-2 51-15,0 2 14 0,-2 3 33 0,8-2-14 16,1 2 35-16,1 3 47 0,2-4-16 16,-2-1 45-16</inkml:trace>
  <inkml:trace contextRef="#ctx0" brushRef="#br0" timeOffset="97459.0081">23526 7050 540 0,'10'-10'416'0,"-3"1"-65"0,-3 2-48 15,0-1-38-15,-2 1-32 0,0 0 55 16,-1 1 10-16,0 2-19 0,0-2-16 0,-1 6-18 16,0 0-31-16,0-7-27 0,0 0-11 15,0 7-21-15,0-7-16 0,-18-12-14 0,10 12-15 16,0 2-1-16,1 2 4 0,-2 0-7 0,2 2-11 15,-1-1-2-15,0 2-6 0,-1 0 8 0,-1 0-20 16,-19 11-7-16,11-5-4 0,0 4 6 16,1 2-1-16,-1 0 3 0,2 4-5 0,2 2 5 15,3 0 10-15,1 2-6 0,3-1 0 16,0 0-10-16,2 2-23 0,3-3 14 0,2-4-20 16,0-6-5-16,0 4 6 0,17 12 10 15,-4-15-16-15,2-3-10 0,6-5-14 0,0 0-3 16,-10-1-31-16,5 0-25 0,22-10-7 15,-16 3-21-15,0-2-9 0,-2 3-35 0,1-5-5 16,-2 1 12-16,-7 0-59 0,3-3-35 0,-4-1-14 16,-1 2-2-16,-2-2-23 0,-4 4-38 0,4-5 29 15,-4-4-149-15,0 3-53 0,-2 0 22 16,1-1 0-16,2-3 37 0,-5 10 56 0,0-5 10 16,0-4 28-16,0-4 16 0,0 2 5 15</inkml:trace>
  <inkml:trace contextRef="#ctx0" brushRef="#br0" timeOffset="97841.0312">23616 6658 277 0,'-6'-13'346'0,"-1"2"-29"0,0-2-33 16,2 6 5-16,1 2 12 0,1 0-42 0,1 0-7 15,-1 1-28-15,2 1 24 0,-1 1-16 0,-1 2-9 16,0 0-13-16,1 2-10 0,0 1 8 0,-1-1-1 16,1 3 0-16,0 0-7 0,-5 7 16 15,3 4-19-15,1-1 9 0,1 2-17 0,1 0-12 16,-1 3-17-16,1 1 45 0,1-10-21 15,0 7-31-15,0 5 10 0,0 0-28 0,0 4-3 16,0 1-10-16,0 2 7 0,0-2-21 0,0 1-14 16,12 29-11-16,-9-27 5 0,0-3-4 0,-1 2-22 15,2-4-4-15,1 0 4 0,0-4-9 0,-2 2-3 16,-1-4-4-16,0 0-10 0,-2-6 6 16,1-2-19-16,0-3-6 0,2-1-1 0,-2-2-16 15,0-1 6-15,-1-1-25 0,2-2-4 0,0 2 12 16,1-2-36-16,1 0 5 0,3-2-12 15,9 4-27-15,-9-4-20 0,8 0-15 0,2 0-4 16,23-11-43-16,-20 8-17 0,3 0 18 16,0-1-144-16,-4 0-29 0,-9 4 32 15,3 0-279-15,12-9-9 0,-18 4 55 0,0 1 23 16,0 1 57-16,-5-2 24 0,1 2 54 16,-2 3 23-16,0-4 25 0,-1 2 51 0,-1-1-5 15,1 3 19-15,1-1-14 0</inkml:trace>
  <inkml:trace contextRef="#ctx0" brushRef="#br0" timeOffset="99089.8461">18719 14178 710 0,'0'0'428'0,"0"0"-67"15,0-14 0-15,0 14 4 0,19-22-36 0,-19 19-35 16,2 1-13-16,-2-1-32 0,0 3-25 16,0-2-9-16,-1 1-7 0,-2 1-18 0,0 1-18 15,-1 1-7-15,-5 10 0 0,-1 2-10 16,-1 4 2-16,-2 4-8 0,2 4-4 0,-1 3-21 16,2 3-3-16,-1 1-10 0,0 4-3 0,-1 1 4 15,3 3-10-15,1-1-21 0,2 0 7 16,2-2-28-16,2-2-7 0,2-3-4 15,0-18 2-15,0 8-3 0,17 27-4 0,-9-25-18 16,4-4 28-16,-1-5-15 0,4-3 2 16,1-4-32-16,1-6 13 0,0 0-16 0,-7-3 1 15,18-10-9-15,-8 1 0 0,-1-5 3 0,-2 0-10 16,-1-4-11-16,-2 0 16 0,1-2 1 0,-4-3-12 16,-1 3 0-16,-3 3 13 0,-2-1-1 15,-4 5-8-15,-1 13-3 0,0-11 16 16,0 2-3-16,-18-6-2 0,4 11-14 0,0 3 6 15,0 0-26-15,4 1 3 0,-5 0-16 0,-3 0-14 16,-15 13-6-16,17-8-35 0,2 0-27 0,-1 0 10 16,6-1-99-16,1-1-25 0,2-2-53 15,3 1-43-15,3-2 30 0,0 0-227 0,1-3 35 16,1 1 48-16,2-1 44 0,0 0 9 16,11-3 28-16,-4-3 24 0,8 1 33 0,2 1 34 15,-4 2-36-15</inkml:trace>
  <inkml:trace contextRef="#ctx0" brushRef="#br0" timeOffset="99687.9684">19007 14457 911 0,'2'-3'370'0,"1"3"-54"0,-1 0 28 15,4-3-12-15,-3 2-21 0,0 1-15 0,1 0-27 16,-2 0-2-16,1 0-26 0,-1-1-12 0,0 1-12 15,-1 0-27-15,1-2 11 0,-1 2-12 0,1-1-2 16,-1 1-34-16,4-2-11 0,-5 0-14 16,0-1-21-16,0-2-4 0,0 1-1 0,-5-10-23 15,5 6-5-15,0-6-2 0,-8-16-15 16,3 11-15-16,3 3-1 0,0 3-3 0,0 2-10 16,1 3-4-16,0 1 11 0,0 1-17 0,0 1-16 15,0 1 1-15,1 1-21 0,0 1 7 16,-1 0-2-16,0 1-3 0,1 1 4 15,0 0-2-15,4 0 4 0,-2 1 1 0,1 1 2 16,1 0-4-16,0 1 9 0,0 0 3 0,15 3 0 16,-1-3-7-16,1 2 20 0,6-1-18 15,-4-4 21-15,-11 0-10 0,8 0 7 0,0 0-15 16,1 0 12-16,-1 0-13 0,19-12 15 0,-24 10-14 16,-4 0 11-16,-1 0-9 0,-3 0 14 15,-1 1-18-15,0 1 17 0,-4 0 5 0,0 0 4 16,0 0-3-16,0 0 1 0,0 0-23 15,6 0 8-15,-6 0-5 0,0 0 20 0,0 0-19 16,8 0 15-16,-8 0 13 0,-2 5-4 0,1-1-6 16,-4 13 1-16,0 0-3 0,-1 6 12 15,0 0-5-15,-3 2 10 0,4 3-11 0,-2 1 9 16,0-4-3-16,-2 4 11 0,4-3-13 16,-1 2-1-16,-2 0-6 0,3-3 7 0,-3-3-19 15,3 0-12-15,1-3-3 0,1-2-12 16,1-6-18-16,0-2-35 0,1-3-14 0,-1-2-17 15,1-1-38-15,1-3 12 0,0 0-118 0,2 2-49 16,-2-4-70-16,2-1 33 0,-1 0-234 16,2-2 19-16,-2 1 42 0,1-1 57 0,1 0 26 15,6-5 58-15,0 0 14 0,0 0 30 16,4 2 4-16,8 3-16 0,0 3 26 0</inkml:trace>
  <inkml:trace contextRef="#ctx0" brushRef="#br0" timeOffset="100154.2795">20004 14604 595 0,'-1'0'372'0,"-1"0"-15"0,-1 0-19 15,2 3-44-15,0-6 40 0,-1 3-8 0,2 0-26 16,0 0-1-16,3 0-2 0,2 0-22 15,12 3 8-15,6-2-48 0,-9-1 0 0,6 0-23 16,7 0-12-16,5 0-18 0,1 0-14 16,0 0-11-16,2 0-40 0,37-12-6 0,-34 11-3 15,1-1-3-15,-2 0-28 0,-3 1-31 16,2-2-26-16,-8 3-11 0,-2 0-34 0,-5-1-24 16,-6-1-32-16,-4 2-18 0,-3 0-19 0,-8 0 12 15,0 0-24-15,0 0-34 0,9 3-36 0,-11-3-41 16,-2 0-30-16,1 0 27 0,-3 0-257 15,1 0 40-15,0-3 33 0,0 2 4 0,-1-1 19 16,1-2 46-16,-8-6 0 0,2 1 30 0,3 1 27 16,0 1 27-16</inkml:trace>
  <inkml:trace contextRef="#ctx0" brushRef="#br0" timeOffset="100526.2681">20431 14386 565 0,'-3'-2'425'0,"1"0"38"0,1 0-46 0,-1 1-26 16,0 1-10-16,1 0-31 0,0 0-15 16,-2 0-32-16,4 0 5 0,-1 0-13 15,2 3-2-15,0-1-21 0,1 2-32 0,2-3-11 16,8 10-10-16,1-3-4 0,1 1-37 0,2-1 13 16,2 1-30-16,1-1-24 0,-1 4-5 0,6-3-12 15,-1-1-25-15,3 3-4 0,-1-3-16 0,-2 2 8 16,0-2-20-16,-3 2-10 0,-2-1 1 15,0 2-26-15,-5-1 15 0,-1 0-20 0,-1 2-11 16,-4 1-8-16,-2 2 0 0,-3-3-3 0,-2-1 11 16,-1-3 9-16,-18 18-5 0,4-7 6 15,-4-2 3-15,-1 0-10 0,-3 0 5 0,-3 0-33 16,-5-1-4-16,-3-1 5 0,1 0 2 0,-8-1-57 16,-2 1-14-16,-5 0-40 0,1-4-66 15,-1 1 18-15,2 1-155 0,-1-3-80 0,4-1 33 16,5-4-277-16,4 0 49 0,2-3 54 0,15-2 61 15,-4 0 38-15,1 0 20 0,-18-11 47 16,22 7 20-16,5 2 35 0,0-1 4 0,4 1 42 16,1 0 25-16</inkml:trace>
  <inkml:trace contextRef="#ctx0" brushRef="#br0" timeOffset="102782.2993">21639 14335 1079 0,'0'-13'353'16,"0"13"-12"-16,0 0-45 0,23-30-3 16,-22 25-19-16,-1 2-27 0,1-2-17 0,-1 1-33 15,0 1-20-15,-1 1-9 0,-1 2-19 16,-3 2-10-16,-6 10 8 0,-3 1-20 0,-1 8-8 15,2-1 2-15,-3 4 3 0,2 5-3 0,-2 2-2 16,3 2 6-16,-1 4-13 0,2 0 11 16,2-1-24-16,1 3-11 0,2-1-5 0,1 2-8 15,6-5-1-15,0-19 3 0,0 9-21 0,19 29-4 16,-4-30-3-16,4-2 12 0,5-5-21 16,2-4 9-16,3-2-15 0,2-5-5 0,2-3-7 15,-16-3-19-15,7 0-1 0,35-13 9 0,-32 5-15 16,-1-4 12-16,-1-2-6 0,-4 1-9 0,-3-2 5 15,1-3-10-15,-3 1 2 0,-5 2 7 16,-5 2 11-16,-1 0-13 0,-3 4 12 16,-2 9-9-16,0 0-3 0,-15-15 10 0,-4 14-5 15,-4 0-5-15,10 1-6 0,-8 0 8 16,-29 10-4-16,21-7-22 0,1 2 1 0,4 0-7 16,1-2-8-16,3 3-26 0,2-1-19 0,6-1 7 15,2-1-93-15,5-1-28 0,-1 0-15 16,2-2-41-16,4 0-33 0,0 0 29 0,-1-3-260 15,4 2 27-15,1-3 65 0,15-1 29 16,-2-3 2-16,5-1 26 0,4 1 38 0,0 1 21 16,3-1 13-16,1 0 3 0</inkml:trace>
  <inkml:trace contextRef="#ctx0" brushRef="#br0" timeOffset="103130.2552">22258 14582 628 0,'-1'-1'524'0,"0"0"-62"0,-1 2-46 0,-1 1-27 16,-2 2-42-16,-6 9-23 0,1 3-8 0,0 1-42 16,-3 4-6-16,5-1-16 0,1 6-46 15,3-1-10-15,1-2-7 0,1-1-20 0,2-1-20 16,0-12-29-16,0 6-6 0,16 13-12 16,-8-13 0-16,3-6-24 0,2-3 2 0,1-4-33 15,-5-2-4-15,4 0-23 0,23-17-12 16,-14 9 7-16,-1-6-7 0,-1-1-9 0,-2-1 7 15,-1-2 0-15,-3-1-2 0,0-1-10 16,-3-3 6-16,-2 1-4 0,-1 1-6 0,-4 1 13 16,-4 12-11-16,0-4-5 0,0-1-3 0,-19-9-4 15,6 11 3-15,-8 2-15 0,-2 6-19 0,-1 2-26 16,12 1 8-16,-8 0-62 0,-25 13-45 16,21-5-25-16,1-1-19 0,3 0-38 0,2 1 25 15,4-1-287-15,0 0 23 0,7-4 45 0,5 1 37 16,2-4 15-16,0 0 37 0,30 9 2 15,1-6 78-15,-15-3-9 0,12 0 9 16</inkml:trace>
  <inkml:trace contextRef="#ctx0" brushRef="#br0" timeOffset="103400.942">23358 14482 586 0,'15'-8'513'0,"-3"3"-98"15,-3 2-32-15,-2 3-10 0,-1 0-7 0,-6 0-6 16,11 18-1-16,-4 1-22 0,-1 0-35 0,0 7-9 16,-1 2-22-16,-1 0-22 0,1 4-16 15,-3-3-25-15,1 2-22 0,0 3-21 0,-1-2-17 16,1 0-29-16,-2-5-8 0,0-3-43 0,2-1-22 16,-1-7-30-16,-2-1-24 0,0-15-31 0,0 8-56 15,0-8 8-15,3 9-150 0,-2-13-65 16,1 0 27-16,4-10-281 0,-5 1 21 0,1-5 52 15,-2 9 21-15,0-4 32 0,-12-13 31 16,5 11 33-16,-1 1 36 0,-5 1-9 0,2 5 36 16,0 0-1-16</inkml:trace>
  <inkml:trace contextRef="#ctx0" brushRef="#br0" timeOffset="103631.0555">23274 14726 1088 0,'-4'0'472'0,"0"1"-29"0,1-1-28 15,1 0-1-15,0 1-27 0,1 0-43 16,1 1-20-16,4-2-20 0,1 1-17 0,4-1-17 16,15 1-32-16,-11-1-30 0,9 0-22 0,5 0-5 15,2 0-41-15,3 0-20 0,1 0-45 0,1 0-55 16,-1 0-47-16,0 0-53 0,32-13-51 16,-33 10 15-16,-4-3-139 0,2-1-85 0,-1 1 29 15,-2-1-235-15,-5-1 26 0,2 1 39 16,-2 0 35-16,5 2 56 0,1-1 6 15,0 1 33-15,2-1 40 0,2 2 8 0,0-1 0 16</inkml:trace>
  <inkml:trace contextRef="#ctx0" brushRef="#br0" timeOffset="104047.6654">24559 14561 784 0,'0'0'419'0,"-1"1"-50"0,-2 2-48 0,-1 0 65 0,-7 11-17 16,1 1-19-16,-3 2-21 0,0 5-21 16,2 0-6-16,-1 3-15 0,2 0-29 0,2-1-19 15,-1-2-27-15,3 0-20 0,4-3-19 16,1 2-18-16,1-13-14 0,0 3-18 15,19 13 5-15,-8-15-35 0,4-4-11 0,3-3-26 16,-8-2-34-16,5 0-18 0,21-18-18 0,-16 2-26 16,1 0-13-16,-3-1-3 0,1-1-12 0,-4-4 1 15,1 1 12-15,-4-1-15 0,0 1 10 16,-3-4 5-16,0 3-8 0,-2-2-6 0,-4 4 19 16,-3 11 5-16,0-6 2 0,-13-12 11 0,1 16-16 15,-5 3 15-15,-1 1 11 0,-4 4-24 16,11 3 5-16,-5 0-24 0,-1 0-33 0,-24 12-32 15,18-4-24-15,1 0-35 0,3-2-52 0,5 2 21 16,5-2-274-16,5-3 12 0,3 2 42 16,1-5 39-16,10 9 43 0,9-6 24 0,-1 4 22 15,6-3-23-15,6 2 29 0</inkml:trace>
  <inkml:trace contextRef="#ctx0" brushRef="#br0" timeOffset="104565.6264">25075 14625 856 0,'2'0'409'16,"1"0"-12"-16,-2 0-13 0,1 0-15 0,2-1-29 15,-3 1-32-15,1 0-15 0,-1-1-15 16,0-2-30-16,0 1-29 0,0 0-35 0,0-2-2 16,-1 0-31-16,0 0-7 0,2 0-15 15,-2-2-27-15,1-1-16 0,-1 2-3 0,0-2-10 16,1 0 0-16,-1 0-21 0,1 1 7 15,0 2-8-15,-1-1-17 0,0 0 4 0,0 2-2 16,1-1-12-16,0 2-4 0,0-1 4 16,0 0-7-16,0 3 0 0,2 0-3 0,0 0 2 15,1 0-1-15,3 0 14 0,-7 0-12 0,7 0-1 16,7 0 9-16,5 0-4 0,2 0-7 16,0 0-2-16,2 0 2 0,1 0-5 0,23-12-6 15,-23 6 1-15,-3 0-3 0,-4 1 2 0,2 3-2 16,-7-5 13-16,-1 4-9 0,-3 1 6 15,-3 1 10-15,-1-2 2 0,1 1 5 16,-3 2 1-16,1-1-5 0,-2 0 20 0,1 1 12 16,-2 0 4-16,0 5 18 0,-2-2 6 0,-1 1-7 15,-4 9-7-15,1 3 25 0,-2 0 8 0,-3 3-10 16,-1 3 11-16,3 2-25 0,-2-2 2 16,-1 3-19-16,0 1 12 0,2 2-29 0,-2-1 1 15,1-1-48-15,-2-1-9 0,4 1 0 16,0 1-78-16,-3-2-12 0,2-4-13 0,2-2-17 15,-2-1-30-15,2-4-40 0,1 0 19 0,2-4-125 16,2-2-63-16,-3-3 33 0,3-2-282 16,1 0 53-16,0 0 42 0,0-2 55 0,1 0 34 15,1-1 46-15,0 0-7 0,-1-7 73 0,2 5 6 16,2-5 1-16,2-6 45 0,3-2 17 16</inkml:trace>
  <inkml:trace contextRef="#ctx0" brushRef="#br0" timeOffset="112567.4686">8404 8457 409 0,'0'0'323'0,"0"0"-39"0,0 0-16 0,0 0-8 16,0 0-25-16,0 0 4 0,0 0-34 0,0 0-13 16,10 21 15-16,-4-22-23 0,5 1 8 15,5 0-11-15,5 0-9 0,3 0-16 0,2 0-1 16,2 0-21-16,1 0-31 0,6 0 16 16,-2 0-11-16,0 0-7 0,-1 0-29 0,33 5-14 15,-35-1 11-15,-3 0-6 0,0-1-20 0,-3-2-12 16,-4 2-23-16,1-3 14 0,-7 0-11 15,-2 2-3-15,-2-2-12 0,-2 0 1 0,-8 0-44 16,0 0-51-16,9 0-28 0,-9 0-35 16,7 0-44-16,2-10 21 0,-8 7-257 15,-2 2-20-15,-2-4 61 0,-1 3 13 0,-2 0 36 16,-9-3 18-16,2 2 7 0,-7-1-9 0,4 1 41 16</inkml:trace>
  <inkml:trace contextRef="#ctx0" brushRef="#br0" timeOffset="112870.7752">8451 8562 483 0,'-4'1'418'0,"1"0"-41"15,2 1-50-15,1 1-42 0,0-3 17 0,2 1-37 16,1 0-31-16,4-1 21 0,0 0-13 0,14 0-23 15,4 1-6-15,3-1-30 0,3 4-17 16,3-4-24-16,2 0-6 0,-1 0-12 16,-17 0-11-16,9 0-28 0,5 0-19 0,3 0-36 15,0 0 0-15,-2 0-31 0,0 0 0 16,0 0-46-16,-2 0-44 0,-4 0-29 0,-4 0-14 16,-1 0-35-16,-5 0-35 0,10-9 17 0,-18 6-231 15,-3 0-19-15,-1 0 49 0,-1 1 27 16,-2-1 3-16,0 1 29 0,-1-2 15 0,-1 2 30 15,-1 2 24-15</inkml:trace>
  <inkml:trace contextRef="#ctx0" brushRef="#br0" timeOffset="115129.0703">23198 8126 1007 0,'14'0'371'0,"-14"-15"-64"0,31-8-37 16,-28 13 15-16,1 1 15 0,-2 1-45 15,4-6 4-15,-5 2-28 0,0-1-15 0,-1 13-22 16,0-8 0-16,0 0-24 0,-12-12-13 0,4 6-23 15,-4 5-5-15,1-1-15 0,-6 2-25 0,-1 3 3 16,-3 2-13-16,-1 2-7 0,10 1-21 16,-23 12 0-16,12 1 1 0,3 3-6 15,4-2-4-15,-2 2-6 0,1 5-3 0,6 0-6 16,2 4-1-16,2 2 2 0,3-2-3 16,3 0-4-16,1-15 5 0,0 7-9 0,16 20 7 15,-1-17-13-15,-3-2 10 0,8-6-5 0,1 2-1 16,5-4-1-16,-1 2 5 0,-3-3-4 15,0-1-9-15,-3 1 0 0,3 0 1 0,-4-1-5 16,-1 0-5-16,-3 4 5 0,-1 0-12 0,-3-3 18 16,-2 1-11-16,-2 2 9 0,-3-2 0 0,-3-10 10 15,0 7 6-15,0 2 1 0,-13 11-6 16,1-8 8-16,0 1-4 0,-3-4-5 0,-4 3-1 16,1-7 9-16,-2 2 0 0,-2-2-19 15,1-5 3-15,3 3 5 0,8-3 6 0,-5 0-14 16,-16-11 4-16,17 3-2 0,1-1-1 0,3-2-2 15,4-1-4-15,3-2-3 0,1 3-8 0,2 3 10 16,12-20-6-16,-2 13 11 0,6-4-7 16,3 1-8-16,1 0 11 0,2-1-4 0,2-1 7 15,2 4-19-15,-2-2-18 0,3 2-12 16,-2 0-11-16,0 1-38 0,1 1 10 0,-3 3-98 16,-1-2-4-16,2 1-35 0,-4-2-51 15,1 5 25-15,-3 1-242 0,1-1 11 0,-2-2 47 16,0 5 21-16,-3-1 22 0,-2 2 49 0,-2 5 11 15,-2 0 13-15,0 0-17 0,-8 0 52 16</inkml:trace>
  <inkml:trace contextRef="#ctx0" brushRef="#br0" timeOffset="116168.8353">23840 8125 804 0,'3'-8'387'0,"2"-7"14"0,-2 3-29 0,-3 3-21 16,0 9-3-16,0-9-33 0,0 1-15 16,0 8-25-16,0-7-29 0,-16-3-23 15,9 8-29-15,-12 0-4 0,10 2-22 0,-21 10-6 16,8-2-7-16,1 5-12 0,2 3-27 0,1 4 21 16,2 1-17-16,0 4 8 0,4 2-34 0,2 1-16 15,1 1 6-15,2-1-7 0,4 1-16 16,1 0 6-16,2-17-16 0,0 6 11 0,12 21-15 15,-4-24-33-15,4-5-9 0,0-3-1 0,2-6-30 16,-5-1-19-16,6 0-11 0,20-16-40 16,-15 4-10-16,1 0-17 0,-2-5 13 0,-3 0-58 15,0-4-4-15,-3-1-38 0,1-3-18 0,-3 1 2 16,-4 0 9-16,1 0-4 0,-1-2-8 16,-2-2 5-16,-2 4 20 0,-1 0-13 0,-2 1 6 15,0 12 20-15,0-6 16 0,-14-20 26 16,6 19 13-16,0-3 108 0,-2 2 12 0,-3-2 19 15,4 3 6-15,0-3 27 0,-3 0 5 0,4 0 7 16,1-2 13-16,0 2 17 0,0-1 35 16,7 5 10-16,-3 5 3 0,-1 1-4 0,1 2-13 15,1 4 63-15,0-2-16 0,0 2-18 16,0 2-5-16,1-1-24 0,1 3-2 0,0 1 7 16,1-2 11-16,1 4 8 0,-2-1 16 0,1 3-13 15,0-1 6-15,1 2 9 0,2 11-1 16,-2-3-5-16,3 4-4 0,3 4-6 0,-2 0 1 15,1 4-6-15,-1 2-6 0,1 3-13 16,-2 1 16-16,1 2-1 0,-1 2-21 0,1 2-24 16,0 1-1-16,-5 0-7 0,7-1 3 0,-2-3-20 15,-1 0 11-15,-1-4-15 0,1-1-18 16,0 0 16-16,-1-4-28 0,-1-4-3 0,-1-3-16 16,0-4-3-16,0-4 3 0,-1-3 1 15,2-1 0-15,-2-5-36 0,1-1-9 0,2 0 2 16,-4 0-21-16,0 0 3 0,0 0-3 0,0 0 11 15,16-9-23-15,-13 7 2 0,0-1 17 16,0 2-9-16,-2-3 3 0,3 4 5 0,-2-2-7 16,0 1 6-16,0-1 1 0,0 2-2 0,0-2 2 15,-2 0 7-15,0 2 6 0,2-1-5 16,-2 1 14-16,1-1-8 0,0 0-4 0,1-1-4 16,-2 2 0-16,0-3-1 0,0 3-16 15,0-2-6-15,0 2-4 0,1 0 8 0,-1 0-4 16,1 0 0-16,0-2 9 0,-1 1-3 15,0 1 8-15,0 0-16 0,1 0-19 0,-2-2 24 16,1 2 15-16,0 0 7 0,2-1-22 0,-2 1 21 16,0-1 15-16,0 1-24 0,0 0 10 0,0 0-1 15,-2 0 27-15,2 0-2 0,0 0-6 0,0 0 3 16,0 0 26-16,0 0-18 0,-1-2 11 16,0 3-33-16,1-2 39 0,1 1-13 0,0 1 5 15,-1-1-10-15,0-1-14 0,0 1 28 0,0 0-9 16,1-2-6-16,-1 2 15 0,0 0 1 15,0 0-6-15,-1-1 11 0,1 1-13 0,0 0 3 16,0-1 2-16,-2-1 6 0,1 2-9 0,1 0-2 16,-1-3 19-16,0 3-25 0,2 0 13 15,-4-1 12-15,3 0-5 0,-1 0-23 0,1 0 18 16,-1 1-6-16,1-2 22 0,1 2-29 0,-1 0-7 16,0-1 25-16,1 1-7 0,-1 0 5 15,-1-2-11-15,2 2-11 0,-1 2 17 0,-1-4-28 16,1 2 15-16,1 0-28 0,-1-2 3 15,-1 2-25-15,1 0-17 0,-3-2-52 0,3 2-30 16,-2-1 15-16,-1-3-281 0,0 2 10 16,-1 1 12-16,-2 0 63 0,-1 0 32 0,-12-2 6 0,-7 3 11 15,13 0 22-15</inkml:trace>
  <inkml:trace contextRef="#ctx0" brushRef="#br0" timeOffset="117362.5082">23598 8216 602 0,'-30'1'274'0,"17"-1"2"0,-7 0-24 0,-1 0 0 16,-1 0 7-16,-1 0-16 0,6 0-11 0,2 0-16 15,3 0-25-15,1 0-20 0,3 0-19 16,8 0 28-16,-8 0-17 0,8 0 0 0,-7 0-3 15,7 0-30-15,-5 1-1 0,11-4-3 0,12-4 1 16,5-2-10-16,2 0-3 0,5-2-1 16,4-1-7-16,2-4-5 0,-1 4-3 15,-2 3-20-15,0-2-16 0,-3 2 4 0,-2-1-15 16,-2 0-3-16,-7 6-11 0,-6 0-2 0,-13 4-5 16,6 11 10-16,-13 3-10 0,-8 3-15 0,-7-1 8 15,-7 3-3-15,-5 1-3 0,-6 3-5 0,-6-1-3 16,-4 1 7-16,-3 2-5 0,-6 0-10 15,0-2 13-15,1 2-13 0,2-2-1 0,4-1 4 16,4-2-11-16,5-4 7 0,7 0-8 16,4-4 10-16,5-2-2 0,1 1-5 0,10-3 5 15,0-4-5-15,13-2 0 0,5-6 6 0,7 1 2 16,12-7-5-16,7-1 7 0,9-4-6 16,9-3 0-16,6-3-2 0,1 0-8 0,6 1 0 15,0 1 9-15,1 0-6 0,-2-1-7 0,-1 6 18 16,-9 3-1-16,-8 0-25 0,-6 6-9 15,-3 0-7-15,-1 0 11 0,-20 5 19 0,4 0-10 16,10 13 16-16,-23-3-18 0,-3-1 3 16,-6 6-6-16,-7 1 20 0,0 2-7 15,-4 2 15-15,-6-2-14 0,-5 1 9 0,-5 0-7 0,-4 2-13 16,-5 0 15-16,2 1 16 0,-2-1-18 16,-1-1 6-16,-1-1 0 0,5-1 7 15,5-2-10-15,3-2 2 0,5 0-6 0,3-4 9 16,4 0-8-16,5-3 1 0,9-5-6 15,7-2 6-15,4-1-17 0,4-2 16 0,11-7-13 16,2-2 15-16,7-2 3 0,5-4 0 0,4-3-6 16,7-3-1-16,1-3-7 0,6-1-1 15,0 0 7-15,0 2-7 0,-5 4 11 0,-2 0 6 16,-7 1-9-16,-4 5-7 0,-6 3 7 0,-1 2 6 16,-9 2-2-16,-10 4-18 0,-6 3 19 15,-1 2 6-15,-17-3-38 0,-7 7 23 0,9-4-14 16,-9 0-8-16,-32 7 4 0,18-3-19 0,0 1-12 15,-2-3-5-15,-3 3 23 0,-1-5 16 16,-2 0-12-16,25 0-14 0,-11 0 8 0,-5 0 0 16,-1 0-3-16,-33-13-6 0,38 12-1 15,4-6-22-15,4-3 0 0,6 0-4 0,6-1 3 16,4-3-9-16,9 3 2 0,0 0-1 0,13-17 10 16,3 7-1-16,1 3 6 0,3-3 9 0,8-1 12 15,1 1 27-15,4-1 7 0,1 4 21 16,0 1 8-16,0 1 5 0,1 2 13 0,-1 2 9 15,-2 0-2-15,1 1-6 0,-7 4-1 0,-2-2-3 16,-5 3 6-16,-8 3-12 0,-4 2-2 16,-7 1 17-16,0 0-6 0,-1 8-16 0,-9 5 7 15,-5 1 3-15,-4 1-16 0,0 2 2 0,0-1 19 16,-3 4-46-16,-1-2-10 0,1 3-15 0,5-6-44 16,0 5-41-16,5-4-52 0,4-1 16 15,5-4-232-15,3-4-7 0,0-7 44 0,0 0 19 16,17 8-6-16,2-6 37 0,-4-2 27 15</inkml:trace>
  <inkml:trace contextRef="#ctx0" brushRef="#br0" timeOffset="118037.9924">24558 8197 1002 0,'5'0'353'16,"0"0"-48"-16,-1 0-36 0,0 0-34 0,-1 0 29 16,0-1 6-16,1 1-33 0,-2-1 9 15,1 0-11-15,-1-3-28 0,-2 1-11 0,2-1-18 16,-2 0-2-16,-2-1-9 0,0 1-6 15,0-3-19-15,-7-3 5 0,-5 0-21 0,2-1-6 16,-1 5-28-16,-4-5 11 0,-3 6-16 16,0 2-11-16,-4 3-17 0,12 0 6 0,-5 0-7 15,-21 9-11-15,16-3-2 0,1 3-4 16,-1 1-3-16,7 2-12 0,0 3-12 0,4 0 17 16,1 1-19-16,5 0 6 0,3-3-5 0,2-3-8 15,0 2 10-15,16 16-2 0,-4-13-7 16,5-4 18-16,0 3-15 0,3-4 9 0,3-2-7 15,3 1 0-15,0-2-16 0,1-1 12 0,0 1-6 16,0 1-2-16,-3-3-8 0,1 2-2 16,-3 0-1-16,-3-4-4 0,-1 5 9 0,-4-1-8 15,-1 1 3-15,-5-1 8 0,-2 1-3 16,-5 0 0-16,1-2 2 0,-2-6-4 0,0 0 3 16,0 13 16-16,-14 7-12 0,1-9 11 0,3-1 3 15,-8 0-7-15,-3-3 1 0,1-2 0 16,-4 1-1-16,2-2-3 0,-1 1 9 0,1-5 11 15,12 0-8-15,-5 0 9 0,0 0-14 0,-15-15 8 16,17 8-7-16,5-1 13 0,3 0-21 0,3 0 7 16,0-2-3-16,2 10-8 0,0-12 10 15,12-17 4-15,-1 13-3 0,0 3-16 0,2-1 4 16,4 1-1-16,2-1-10 0,-2 1 3 16,4 0-6-16,1 1-18 0,1 2-10 0,-1 0-18 15,-1 0-32-15,-1 1-20 0,-1 1 11 0,-2 1-129 16,0 0-26-16,-3-2-39 0,-2-1 26 0,2 2-251 15,-1-1 30-15,-5 4 57 0,-2 2 9 16,1 1 45-16,-2 1 36 0,2-1-16 0,-1 0 67 16,0 1 31-16,11-1 10 0,-4 1 0 15</inkml:trace>
  <inkml:trace contextRef="#ctx0" brushRef="#br0" timeOffset="118451.0978">24895 8170 1082 0,'0'-5'462'15,"2"0"-40"-15,-2 1-44 0,0-1-35 0,0 2-36 16,0 0-20-16,0 2-23 0,-1 1-40 16,-1 0-14-16,-1 2-16 0,0 0-6 0,1 3-27 15,-1-1-6-15,-5 9-16 0,4-5-15 16,-4 3-23-16,4-3-15 0,-1 1-7 0,5-1 1 16,-1-3-3-16,1 1-22 0,0 0-7 0,0-6 4 15,0 0-8-15,0 0 6 0,12 12-18 0,-6-10-1 16,13 1 4-16,-10-3-12 0,6 0-11 15,2 0-1-15,4 0 0 0,1 0-4 0,-2 0-2 16,0 0-3-16,-3 0 0 0,0 0 0 16,16 6-2-16,-22 0 4 0,1 3-10 0,-1 2 8 15,2 0 3-15,-5 2 1 0,-2 1 13 0,-1-1 11 16,-4 1-1-16,0-2 2 0,-1-12 0 16,0 14 13-16,0 1-17 0,-15 17 12 0,7-18-11 15,-3-2 0-15,0-3 3 0,-1 1-11 16,-2-3 0-16,-1-2 1 0,0-4-15 15,2-1-33-15,-6 2-29 0,10-2-34 0,-5 0-11 16,1 0 9-16,-17-15-127 0,14 8-30 0,4-3-57 16,5 3 29-16,0-1-249 0,2 3 6 0,1 0 49 15,3-2 35-15,1 7 23 0,0 0 46 16,0-7 31-16,0 0 20 0,14-15-3 16,-7 11 36-16,2 0 26 0</inkml:trace>
  <inkml:trace contextRef="#ctx0" brushRef="#br0" timeOffset="118743.8687">24908 8112 1020 0,'-5'-1'458'0,"1"0"-25"0,1 1-32 0,0 0-31 15,-1-2-13-15,4 1-34 0,3 1-23 0,3-3-6 16,14-1-40-16,6-1-26 0,5-1-11 0,-1 2-37 16,4-3-14-16,1 1-9 0,2-1-25 15,0 0-38-15,2 1-36 0,-2 0-40 0,-2-1-54 16,1 3 6-16,-3-2-136 0,-4-1-70 16,-1 0 21-16,-5 0-332 0,-3 1 24 0,-6-3 29 15,0 1 91-15,-8 1-29 0,-2 1 52 16,-1 1 37-16,2 1 42 0,-3 1 2 0,0-1 4 15,0 0 44-15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4:13:44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18105 11160 843 0,'0'0'307'0,"0"0"-62"0,0 0-2 0,0 0-28 16,0 0-12-16,0 0-31 0,0 0-13 15,0 0-15-15,0 0-26 0,0 0-3 0,0 0-27 16,0 0 18-16,0 0-11 0,0 0 13 0,0 0-21 16,0 0-4-16,0 0 3 0,0 0-2 15,0 0-18-15,0 0 20 0,0 0-28 0,0 0-2 16,14 0-6-16,1 8 30 0,-13-9-5 0,-2-1 0 16,0 1-26-16,3 0-5 0,-2 1-5 15,0-2 19-15,-1 1-7 0,1-1-48 0,0 0 0 16,0 2-2-16,-1-1 17 0,1 1-3 15,0-1 14-15,-1 1-4 0,0-1 1 0,0 1-7 16,0 0-8-16,2 0-1 0,-2-2-3 16,0 2 2-16,1 0-1 0,-1 0-2 0,1 0-6 15,0 0 0-15,-1 0-13 0,0 0 1 0,1 0 20 16,-1 0 1-16,0 0 8 0,1-3-3 0,-2 6-14 16,2-3 4-16,-1-3-1 0,0 3-13 0,1 0 4 15,-1 0 4-15,0 0-15 0,0 3 2 16,0-3 24-16,0 0 0 0,0 0-16 15,0 0 3-15,0 0 7 0,0-3 16 0,1 3-16 16,-1 0-3-16,0 0 6 0,0 0-6 0,0 0 0 16,0 3-26-16,2-3 18 0,-2 0 0 0,0-3 15 15,0 3 12-15,0 0-1 0,0 0-3 16,0 0-1-16,0 0-22 0,0 0 2 0,0 3 0 16,2-3-8-16,-4 0 5 0,2 0 1 0,2 0 8 15,-2 0-13-15,-2 0 2 0,4 0 1 16,-4 0 1-16,2 0 23 0,0 0-1 0,0 0-20 15,0 0-12-15,0 2 7 0,0-2 2 0,0 0 4 16,0-2-8-16,0 4-12 0,0-2 22 16,2 0-11-16,-2 0 8 0,0 0-5 0,0 0 16 15,0 0-8-15,0 0-26 0,0 1 12 16,0-1 19-16,0 0-25 0,0-1-12 0,0 2-3 16,0-1 15-16,0 1-37 0,0-1 1 0,0-1-7 15,0 1-19-15,0-1-37 0,0 1-20 0,0 2-28 16,0-3 16-16,2 1-270 0,0-1 10 15,0-1 9-15,2 2 42 0,-2-3 54 0,3 1-27 16,1 0 30-16,9-2 13 0</inkml:trace>
  <inkml:trace contextRef="#ctx0" brushRef="#br0" timeOffset="896.3971">22267 11319 222 0,'0'0'264'0,"0"0"-63"16,0 0-14-16,0 0-16 0,0 0-24 0,0 0-32 15,0 0-4-15,0 0-9 0,0 0-1 0,0 0-28 16,0 0 12-16,0 0-25 0,0 0 25 15,0 0-22-15,0 0 7 0,0 0-20 0,0 0 10 16,0 0-7-16,0 0-4 0,0 0 15 16,0 0-12-16,0 0 1 0,0 0-7 0,0 0-12 15,0 0 1-15,0 0-3 0,0 13-7 0,0-13-1 16,0 0 2-16,0 0-14 0,0 0 6 16,0 0 3-16,0 0-1 0,0 0-13 0,0 0 4 15,0 0-1-15,0 0 13 0,0 0-10 16,0 0-16-16,0 0 0 0,0 0 2 0,0 0-19 15,0 0-19-15,0 0-15 0,0 0-25 0,0 0 9 16,0 0-99-16,0 0-160 0,0 0-32 0,0 0 1 16,0 0 66-16,4 18-1 0,-1-21-15 15</inkml:trace>
  <inkml:trace contextRef="#ctx0" brushRef="#br0" timeOffset="20223.6151">21856 11215 280 0,'0'0'200'0,"0"0"-44"0,0 0 3 0,0 0-5 16,0 0-31-16,0 0-7 0,0 0-13 15,0 0-10-15,0 0-7 0,0 0-8 0,0 0-14 16,0 0-17-16,0 0 12 0,0 0-3 0,0 0-6 16,0 0-15-16,0 0-12 0,0 0-10 0,13 0-26 15,-13 0-22-15,0 0 5 0,0 0-208 16,15 0-111-16,4-15 56 0,-13 12-15 15,9 0 4-15</inkml:trace>
  <inkml:trace contextRef="#ctx0" brushRef="#br0" timeOffset="24565.8974">697 4311 437 0,'0'0'208'16,"0"0"-10"-16,0 0-25 0,0 0 3 0,0 0-13 16,0 0-13-16,0 0-26 0,0 0-2 15,0 0 2-15,0 0-17 0,0 0 5 0,0 0 1 16,0 0-7-16,0 0 5 0,0 0-16 0,0 0-19 16,0 0 0-16,-13-18 7 0,6 18-27 15,-2-2 10-15,2-1-14 0,-5 1-5 0,-1 1 0 16,3 0-15-16,-2 1 5 0,-1 0 2 15,-1 0 8-15,1-2-30 0,-3-2 6 16,0 4 3-16,0 2-4 0,1-4-5 0,-1 6 6 16,7-4-6-16,-2 0 3 0,-3 0 2 0,1 0-6 15,-1 0-11-15,-11 6 22 0,12-5-20 16,4 1 7-16,-5 3-4 0,1-2 3 0,1-2-3 16,-1 3 0-16,2-1-11 0,-3 1 8 0,1-2 14 15,5 2-4-15,-4-1-11 0,1 1-4 0,4 0 26 16,-2-2-2-16,0 0-18 0,3 0 2 15,-2 2-15-15,4-3 24 0,-1 1-11 0,1-1 6 16,0 0-2-16,2 1 14 0,-1 2-28 0,1-2 1 16,0-1 13-16,0 1-8 0,-1 0 6 0,1 1-16 15,4 3 24-15,-2-4-19 0,-3 2-1 16,-1 2-10-16,2 1 23 0,0 0-8 16,0-1 4-16,-1 2-7 0,1 0 8 0,2 1-3 15,-4-1 4-15,2 3-7 0,2-2-3 0,-3-1 11 16,4 3-14-16,-2 3 6 0,1-14-12 15,0 9 18-15,0 1 1 0,0 0 17 0,0 2-30 16,0-2 13-16,13 12-4 0,-13-11-11 16,0-11 12-16,0 12 3 0,0-2 2 0,0 1 3 15,0 2-6-15,0-1 11 0,0 0-21 0,0-1 10 16,0 0-4-16,0-2-8 0,0 3 17 16,0-1 2-16,0 3-6 0,0-2 38 0,0-1-26 15,0 0 18-15,0 2-34 0,0 1 18 0,0 0 0 16,0 1-14-16,0 0 14 0,0-1-3 15,0 0 32-15,0 1-6 0,12 13-4 0,-7-14-4 16,-3-3-34-16,2 0 2 0,3 2-9 0,-7-1 5 16,0-1-1-16,2-2 28 0,-2-2-11 0,0-2-1 15,2 2-1-15,-2-2-15 0,0-2 1 16,2 0 14-16,-2-3-5 0,0 0 3 0,0 0-1 16,0 7 0-16,0-7 8 0,0 6 5 0,0-6-9 15,0 9 9-15,-4-3-13 0,4-4 0 16,-2 1-1-16,2 0 0 0,0-2 24 0,0-2-1 15,2 0-10-15,-2 1-2 0,2-2 10 0,-2 1-21 16,0 1 9-16,0 0 1 0,0-1-5 16,0 2 14-16,2-1-7 0,1 0-10 0,-1-4-2 0,0 4-6 15,0-3 3-15,1 3 1 0,1 3-7 16,-1-2 4-16,3 0 9 0,1-3-19 0,5 0 16 16,5 1-12-16,-5-1 10 0,-1 0-13 0,2 1 4 15,1-3-2-15,1 4 22 0,-1-2-25 16,4 1 12-16,2 1 2 0,-7-1-3 0,3 2-6 15,-3-2 9-15,-3 1-18 0,-1 0 11 16,4 0-2-16,1 0 17 0,-1 0-19 0,1 0-19 16,-3 0 20-16,12 11 0 0,-11-11 6 0,2 1-5 15,-3-1 0-15,-11 0-9 0,12 0 7 16,-1 0 2-16,2 0-4 0,-1 0 10 0,13 9-9 16,-25-9 8-16,13 0-11 0,0 0-3 15,1 0 15-15,-3 0-1 0,3 0-7 0,-3 0 0 16,3 0-3-16,-3 0 11 0,2 0 2 0,1 0-13 15,-3 0 0-15,1 0-13 0,-2 0 21 16,-1 0-5-16,-2 0-11 0,2 0 17 0,-9 0-9 16,7 0 9-16,1 0-15 0,-8 0 1 15,10 0 6-15,-5 0 8 0,-5 0-6 0,8 0 0 16,-1 0-4-16,-1 0 12 0,2 0-6 0,1 0 4 16,-1 0-5-16,2 0-5 0,1 0 19 0,-1 0-27 15,2 0 17-15,1 0 0 0,2 0-4 0,-2 0 5 16,0 0-2-16,1 0 8 0,-3 0-8 15,3 0-27-15,-4 0 22 0,-1 0 2 0,-1 0 6 16,0 0-8-16,-3 0-8 0,-5 0 9 0,9 0-5 16,-9 0-5-16,9 0 14 0,-9 0-3 15,7 0 6-15,-1 0-10 0,-6 0 6 0,7 0-13 16,-7 0 13-16,10 0 4 0,-4 0-7 0,-6 0-4 16,8 0 1-16,-8 0 7 0,7 0-11 15,-7 0-3-15,6 0 12 0,-6 0 6 16,0 0-9-16,0 0 17 0,8 0-2 0,-8 0-12 15,0 0-6-15,0 0 6 0,7 0-8 0,-7 0 4 16,8 0 10-16,-8-5 10 0,0 5-7 0,7 0-21 16,-7 0 10-16,7 0 6 0,-7 0-8 15,7 0-15-15,-7 0 19 0,11-15 3 0,-11 15 14 16,2-2 3-16,0 2-6 0,-2-1-2 16,4-1-3-16,-4 0 17 0,1-3-1 0,0 3-7 15,-1-1-11-15,0 1 10 0,0 0-8 0,0-1 2 16,-1 2 9-16,1-2-8 0,0 0-11 15,-1 0 0-15,1 2 9 0,0-2-9 0,0 3-5 16,0 0 13-16,0 0 2 0,0-6-10 0,0 6-12 16,0-6 21-16,0 6-14 0,0-9 10 0,0 3 0 15,0 6-4-15,0-8-6 0,0 1 2 16,0 7 7-16,0-9-4 0,0 2-10 0,0 1 18 16,0-1-11-16,0 7 4 0,0-9-9 15,0 2-1-15,0-1 3 0,0 1 6 0,0-1-2 16,0 1 0-16,0-1-2 0,0 2 5 0,0-6-12 15,0-2 5-15,0 1 9 0,0 3-11 0,0-2-9 16,0 4 12-16,0 0 1 0,0 0 2 16,0 2-12-16,0-2 8 0,0-4 8 15,0 2 3-15,-15-20-9 0,15 16-12 0,-2-1 8 16,-2-1 11-16,1 6-14 0,2-4 9 0,1 4 0 16,-5-12 1-16,2 8-1 0,1 3-4 0,2 0 6 15,-3-7-12-15,3 4-1 0,0 5 15 16,0 1-4-16,-1 2-2 0,1 0-9 0,0-1 20 15,-1 2-2-15,-1-9-10 0,2 14-1 0,0-10 0 16,0 2-2-16,0 1 9 0,0 7-9 16,0-7 11-16,0-2-15 0,0 2 9 0,0 7 1 15,0-8 3-15,0 8-9 0,0-7 0 0,0 7-2 16,-9-13 11-16,5 10-4 0,2-3 10 0,-1 4-11 16,2 2-9-16,-3 0 6 0,2-3 2 15,-2 0 2-15,2 2-3 0,-1-2-2 0,-1 0 7 16,2 1 9-16,-3-1-9 0,3 1-4 0,1-1 4 15,-5 1-7-15,6 0-1 0,0 0 11 16,-4-1-9-16,-1 3-1 0,-1-1 3 0,-1-1 3 16,-1-2 0-16,0 4-5 0,-3-2 8 0,11 2-6 15,-12 0-1-15,-1 0 5 0,0 0 1 16,-3 0 3-16,0 0-15 0,-1 0 2 0,-2 0 17 16,-1 0-13-16,-4 0 5 0,-24 9-11 0,21-9 6 15,-4 3 1-15,18-3 2 0,-8 0 2 16,-2 0 5-16,-3 0-1 0,-1 0-7 0,-21 12-1 15,28-10 10-15,3-2-11 0,0 1-2 16,6 0-27-16,2 0-9 0,9-1-23 0,0 0 7 16,-9 0-68-16,9 0-33 0,-7-8-53 0,14 2-57 15,7 4 26-15,1-7-199 0,6 2 33 16,-1-5 32-16,-2 2-38 0,0 1 30 0,1-2 25 0,-4-3 38 16,-2 2 23-16,5-7 33 0,-2 2 17 15</inkml:trace>
  <inkml:trace contextRef="#ctx0" brushRef="#br0" timeOffset="55038.2006">886 6648 210 0,'0'0'113'0,"0"0"-15"16,0 0-19-16,0 0-8 0,0 0-2 0,14-2-58 15,-20 6-26-15,6-2-36 0,-4-2-59 0,6 0-93 16</inkml:trace>
  <inkml:trace contextRef="#ctx0" brushRef="#br0" timeOffset="67267.7896">6422 9426 668 0,'0'0'181'0,"0"0"-15"0,0 0-20 16,0 0 6-16,0 0-16 0,0 0-20 15,0 0 4-15,0 0 9 0,0 0-14 0,0 0-2 16,0 0-20-16,0 0-1 0,0 0-12 0,0 0 10 16,0 0-15-16,0 0 11 15,0 13-10-15,0-13 6 0,0 0 1 0,-14 0-17 16,14 0-18-16,0 0 11 0,0 0-3 0,0 0-1 16,0 0-14-16,0 0 1 0,0 0 6 15,0 0 14-15,0 0-7 0,0 0 5 0,0 0-5 0,0 0-5 16,0 0 8-16,0 0 32 0,0 0-41 15,0 0 26-15,0 0-15 0,0 0-6 0,0 0 17 16,0 0-7-16,0 0-7 0,0 0 12 16,0 0-17-16,0 0 13 0,0 0 1 0,0 0-7 15,0 0 5-15,18 13-12 0,-6-15 8 0,-12 2 9 16,12 0-1-16,5 0-5 0,22-5-2 16,-12 3 6-16,-1-1-5 0,3 2-18 0,-1-2 4 15,2 2-3-15,-2 1-10 0,0-1 5 0,-1 0-2 16,-4 1-14-16,-1 0-4 0,-2 0-4 0,-11 0 0 15,4 0 15-15,-2 0-8 0,-1 0-2 16,0 0-5-16,-2 0-6 0,-2 0 6 0,-6 0-10 16,8 0 7-16,-8 0-9 0,8 0 7 0,-8 0-9 15,7 0-5-15,-7 0 5 0,0 0-11 16,6 0-22-16,-6 0-1 0,0 0 0 0,0 0 2 16,7 0-17-16,-7 0-4 0,0 0-20 0,7 0 8 15,-8 0-17-15,-1 0-29 0,0 0-20 16,-1 0-24-16,1 0-27 0,-1 0-11 15,-1-1-54-15,1 0 22 0,-1 1-258 0,-1-3 43 16,1 3 16-16,-2-2 42 0,1 2 6 0,-1 0 23 16,6 0 49-16,-7 0 13 0,-6-2-2 15</inkml:trace>
  <inkml:trace contextRef="#ctx0" brushRef="#br0" timeOffset="67658.5603">6546 9457 296 0,'-1'0'314'0,"0"0"-27"15,1 0-14-15,2 3-19 0,2-2-23 16,-2-1 3-16,3 1-32 0,1 1 29 0,1-1-24 15,12 2-18-15,1-2-27 0,0 2 0 0,2 2-17 16,1-4 6-16,1 2-22 0,-1-1 22 16,3-1-37-16,0 0-10 0,1 0 8 0,-3 2-11 15,2-2-35-15,-5 0 17 0,5 1-5 0,-4-2-12 16,-2 1-28-16,-4 1 20 0,-2 0 3 16,-4-2-20-16,-1 0 9 0,-2 1-21 0,1-1 6 15,-2 0-30-15,-3 0 10 0,3 0-21 0,-1 1-3 16,-3-1 2-16,3 0-37 0,-2 1-26 0,0-1 2 15,-1 2-8-15,-1-2-21 0,0 0-31 16,-2 0-36-16,0 0 16 0,-1 0-224 0,-1 0-78 16,0 0 24-16,-3-2 41 0,1 0 25 15,-2 1 12-15,-6-7 27 0,-2 4 19 0,-1-1 19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34:02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444 340 428 0,'0'0'296'0,"-12"0"-2"0,12 0-37 16,0 0 9-16,0 0-33 0,0 0 12 0,0 0-39 16,0 0 15-16,0 0-9 0,0 0-55 0,0 0-18 15,0 0 54-15,0 0-41 0,0 0-17 16,0 0-14-16,2-21-12 0,12 18-12 0,5-2-10 15,-2 2-15-15,3 4 6 0,0-1-12 0,3 3-7 16,-3 1-6-16,-4 0-5 0,-1 3-35 16,-4 0-1-16,-2-1 12 0,1 3-1 0,-4 1-17 15,-3-2 2-15,-3 1 6 0,-7 0-14 0,7 1 4 16,-4 0-17-16,-4-2 14 0,2 3-23 0,-3-3 17 16,-3 2-1-16,-3-3-16 0,2 2 29 15,-1-3 2-15,3 0-32 0,-1 2-8 16,3-3 37-16,-1 4-12 0,0-2 7 0,3 1-28 15,3 0-4-15,-3-2 10 0,7-6 27 0,0 6-25 16,11 3 19-16,-4-1-8 0,-2-1 16 16,6-3-7-16,2-1-16 0,-3-2 36 0,7-1-43 15,2 0 41-15,5 0-32 0,-13 0-16 0,0 1 30 16,8-1-9-16,-6 3-10 0,0 1 28 16,-1-1-11-16,-1 1-18 0,-6 5 13 0,-3 0 4 15,-2-9 20-15,0 7-43 0,-12 14 13 16,7-9-13-16,-10-6 40 0,-5 5-7 0,3-1-28 15,-4-2-12-15,-2-3-3 0,-4-3-19 0,4 5 0 16,0-10-42-16,6 1-5 0,-3-3 2 0,5 3-24 16,2-6-44-16,1 2 15 0,3-6-86 0,0-3-92 15,4 5-82-15,1 4 33 0,1-1 31 16,3 1 13-16,0 1 39 0,3-4-4 0</inkml:trace>
  <inkml:trace contextRef="#ctx0" brushRef="#br0" timeOffset="536.4585">724 231 397 0,'-12'-11'261'15,"4"1"-16"-15,-3-1-18 0,-6 2-11 0,5 3-21 16,0 0-27-16,-1 1-1 0,0 5-24 0,-8 4-42 15,1 0-7-15,0 3-4 0,-3 1-12 0,3 3 6 16,-3 2-15-16,4 3 7 0,-2 4-24 16,4 1-1-16,-2-1 13 0,1 3-25 0,2 1 19 15,-2 1-17-15,7-2 15 0,-5 3 9 0,3 1-8 16,-1 4-6-16,3 1-11 0,5 3 7 0,-1-1 17 16,3 1-8-16,1-1-17 0,3-15 24 15,0 12-23-15,16 36 2 0,-10-33 23 0,8-3-9 16,6 1 21-16,0-8-35 0,5-9-2 15,0 5 15-15,7-4-6 0,3-4-7 0,1-8-6 16,2-3 11-16,-19-1-27 0,44-10-2 16,-21 1-3-16,-3-8-1 0,1 0 0 0,0-6-14 15,-4-4-15-15,0 1-5 0,-4 0 8 0,-3-3-17 16,-3 0 37-16,-3 0 1 0,-2 0-18 16,-4-5 1-16,-3 4 0 0,-7-2-22 0,-1 2 26 15,3-6 0-15,-9 2-19 0,0 17-6 0,0-9 29 16,-20-31 29-16,7 30-43 0,-3 3 7 0,-5 2 13 15,-3 4-3-15,-5 4 17 0,-2 1-33 16,-4 8 3-16,-1 3 25 0,0-3-13 0,18 5 8 16,-6 0-23-16,-30 12-20 0,23-5 2 0,4 4-28 15,4 1-15-15,3 0-18 0,-2 2-7 16,7 3-44-16,3-5-36 0,5 2 16 0,-3-2-210 16,10-3-46-16,0 3 27 0,4 2 31 0,0-6 0 15,7-1 38-15,-3 0 9 0</inkml:trace>
  <inkml:trace contextRef="#ctx0" brushRef="#br0" timeOffset="1109.9671">1432 384 704 0,'0'7'312'0,"4"3"-19"0,6 4-27 16,-6 6-2-16,0 4-38 0,-1 5-18 15,-1 2 13-15,3-2-22 0,-8 3-23 0,3-16-18 0,0 7-18 16,0 1 20-16,0 2-10 0,0 1-31 0,0-3 5 16,0 0-2-16,0-6-23 0,0-3-19 15,-5-4 35-15,-7-3-27 0,9-14-12 16,-2-8-17-16,5-3-3 0,-2-8-28 0,-2-1-22 16,6-6-1-16,4-4-52 0,0-3 0 15,3 0-6-15,-3-2 14 0,0 3 10 0,-1 0-2 16,11 6-19-16,-8 3 16 0,-3 3 11 0,5 6 0 15,-10 2 3-15,4 6-1 0,0 1 24 0,-1 3-5 16,1 2 0-16,0 4-18 0,0 1 30 16,0 2-7-16,7 5 7 0,-7 4-1 15,3 7 44-15,3 2 32 0,0 7 0 0,3 2 12 16,1 9 0-16,2 0 2 0,2 7 2 0,-2-4 12 16,-3 5-15-16,7-7-14 0,0 1 0 0,-2-4-10 15,3-3-5-15,-2-5-3 0,2-4-14 16,0-8-2-16,-4-5-7 0,4-3 0 0,-2-6 0 15,-7-1-9-15,22-19-5 0,-14-1-2 0,-1-3-13 16,2-5 2-16,-6-5-17 0,0-1 7 0,-5-5-18 16,-3-2 7-16,-1 0-3 0,-2-2-16 15,-3 0 21-15,-1 24-28 0,0-10 15 0,-15-28-6 16,2 31-1-16,-1 5 10 0,-4 5-2 0,-1 3 10 16,-2 6-29-16,1 4 20 0,-1 4 3 15,1 1-20-15,-1 4-19 0,2 0 0 0,1 4 0 16,4 4 5-16,3-3-83 0,4 3-29 15,-6-3-36-15,6 0-4 0,3 1-32 0,3 1 22 16,0-1-146-16,4-2-111 0,-2 0 20 0,3 1 40 16,7-3 14-16,0 2 42 0,3 0 27 0,7-1-3 15,3 3 19-15,3-1 14 0</inkml:trace>
  <inkml:trace contextRef="#ctx0" brushRef="#br0" timeOffset="1436.8347">2160 610 471 0,'2'13'399'0,"-6"-1"-28"0,-1 8-36 16,1-1-35-16,1 3-37 0,3-11-32 0,0 2-27 15,0 6 47-15,10 16-46 0,-3-18 5 0,1-3-25 16,2-4 2-16,2 1-14 0,3-4-24 16,-2-5-16-16,-6-2-8 0,21-14-15 0,-12-1-15 15,2-3 1-15,1-4-23 0,-1 0-9 16,-3-5-14-16,-1 0-6 0,-1 2-29 0,-4-2 14 15,-2 0-29-15,-3 4 5 0,-1 0 11 0,-3 10 1 16,0-1-13-16,0-2 14 0,0 2-16 0,-21-11-24 16,8 20 19-16,-4 3-10 0,-1 5 14 15,1 1-14-15,-3 5-10 0,0-4 12 0,6 3 1 16,-5-1 2-16,0 2 1 0,3 0-114 16,-2 1-27-16,6-4-17 0,2-1-50 0,6 4 20 15,-6-6-155-15,10 2-136 0,2-3 34 16,4-2 32-16,2 0 27 0,0-3 22 0,6 10 24 15,2-11 13-15,7-1 5 0</inkml:trace>
  <inkml:trace contextRef="#ctx0" brushRef="#br0" timeOffset="1922.1285">2461 537 458 0,'-2'6'416'16,"1"5"-30"-16,2 5-39 0,-1 4-44 0,0 0 45 15,3 5-8-15,-3-11-56 0,8 27-6 0,-1-18-25 16,0 3-21-16,6-7-24 0,-2-1-23 15,3-3-1-15,0-4-29 0,-2-2-8 0,2-5-16 16,2-4-21-16,-8 0-5 0,6 0-7 16,17-22-8-16,-13 12-23 0,4-11-16 0,-3 6-15 15,-3-8-20-15,1-3-6 0,-4-2 6 0,-3 5-10 16,1 3 12-16,-5-1-18 0,1 4 9 0,-6 2-16 16,2 6 13-16,-1-1-7 0,-2 10 3 15,-6-4-13-15,3 12 24 0,-2-2-23 0,-2 6 20 16,0 5 1-16,0-1-11 0,-3 2 25 0,8 6 1 15,0 0 10-15,0 2-10 0,2-16-7 16,0 8 10-16,12 21 14 0,-3-18-13 16,6-2-2-16,-2-7 7 0,4 2-1 0,4-6-18 0,-3 0 15 15,3-8-15-15,-11 0 5 0,23-13-12 0,-14 0-7 16,2-2 2-16,-1-4-17 0,-3-3-1 16,-2 1 5-16,-4 4 1 0,-3-10 8 0,1 1-13 15,-4 3 6-15,-3 3-2 0,-2 8-6 0,0-8 10 16,0 1-3-16,-19-20-4 0,10 21 6 15,-4 3-8-15,-2 2 16 0,0 1-15 0,0 6 16 16,-3 2-2-16,-1 3 1 0,2-1-9 0,0 4 3 16,0-2-8-16,0 7-6 0,4-5-33 15,-4 3 2-15,2 4 4 0,1-5-108 0,1 0-13 16,1-4-70-16,12 0-43 0,-8 0 29 0,1 0-262 16,7 0 6-16,-6-13 29 0,12 9 71 15,1 1 29-15,11-5 27 0,8 0-7 16,2 0 21-16,-1-2 27 0,12 3 6 0</inkml:trace>
  <inkml:trace contextRef="#ctx0" brushRef="#br0" timeOffset="3048.2223">3745 541 212 0,'0'0'277'0,"0"0"-44"0,-2 3-4 0,0 11-21 16,-3 5-3-16,-3 3-4 0,5 3-2 15,1 2-23-15,-1 0-3 0,0 1-26 0,3-15 15 16,0 8-35-16,0 0-21 0,19 28-3 0,-12-28 38 16,3-3-17-16,-1-2-21 0,3-4-22 15,3-4-6-15,-2 1-10 0,1-7 14 0,-4-2-32 16,1 0 38-16,18-19-7 0,-11 7-17 0,2-2-43 16,-5-3 20-16,2-5 16 0,-3-2-32 15,3-3-30-15,-4 4 15 0,0-5-18 0,0 8 21 16,-9 2-4-16,-1 5-1 0,0 5-13 0,6 0 17 15,-9 8-20-15,-8-2-5 0,5 4 14 0,-6 7 4 16,9 6-5-16,-6 6 0 0,1-1 8 16,1-3-18-16,4-10 19 0,0 5-12 0,0 3 27 15,0-1-3-15,16 16 15 0,-13-16-4 16,9-5-8-16,0-1-3 0,3-4 21 0,-1-1-9 16,-5-3-21-16,4 0 4 0,23-13-5 0,-22 2-17 15,2-4 16-15,-2-4 11 0,1-5-29 16,-3 9 15-16,-3-9 12 0,1 0-11 0,-4 0 19 15,-1 1-28-15,-3 0-6 0,-2 11 6 16,0-1-11-16,0-3-6 0,0 1 11 0,-16-11-23 16,9 19 27-16,0 4-13 0,-8 3 0 0,4 4-4 15,-6 2-15-15,2 4-18 0,0 2-16 16,0-1-26-16,2 4-17 0,-3-5-22 0,11 4 13 16,-4-3-185-16,4 0-131 0,3-1 54 15,4-3 1-15,-2 1 11 0,-1-2 26 0,8-1 45 16,10-3 35-16</inkml:trace>
  <inkml:trace contextRef="#ctx0" brushRef="#br0" timeOffset="3381.6019">4504 853 363 0,'1'4'401'15,"0"2"-72"-15,4-9-52 0,-1-1-4 16,3-1-57-16,2-5-9 0,6-3-2 15,1 0-48-15,-5-3-19 0,2 4 13 0,-1-9-36 16,2-1-8-16,-1-2-13 0,-1 0-5 0,-2 2-24 16,-1 0 1-16,2 2-21 0,-9-1-14 0,1 4 4 15,-3 3 6-15,0 14-25 0,-14-15-1 16,9 10 34-16,-3 4-29 0,-2 2-14 0,-2 2 15 16,0 3 6-16,-2 9 1 0,2 4-21 0,4 2 19 15,-1 1 2-15,4 6 26 0,0 0-13 16,0-2 3-16,5-13-4 0,0 6-5 0,10 23-4 15,-2-20-3-15,1-2-2 0,4-1 5 0,2-5-26 16,0-6-42-16,1-3-31 0,-7-5-45 0,8 0-40 16,32-13 15-16,-22 1-211 0,4-7-89 15,-2 6 45-15,7-8 16 0,2-7 26 0,1-1 24 16,1 1 9-16,4 2-1 0,-1-3 24 16</inkml:trace>
  <inkml:trace contextRef="#ctx0" brushRef="#br0" timeOffset="4630.4222">5595 638 239 0,'-13'13'318'0,"3"-4"-53"0,-1 2-39 15,6 1-6-15,2-2-17 0,0-7-20 0,2-1 10 16,0 2-29-16,4-1 6 0,3-4-21 15,4-2 3-15,2-4-16 0,2-2-31 0,4-2-12 16,1-6-2-16,1-2-12 0,2-1-2 16,0-3-17-16,0-2-9 0,-6-2-6 0,5-1 15 15,-4 1-29-15,2 0-4 0,-12 2 11 0,3 2 3 16,-7 5-39-16,-1 1 11 0,-2 17-5 0,0-8 5 16,-13-2 0-16,2 12-4 0,-8 3 9 15,6 5-14-15,-6-2-2 0,-1 6 5 0,6 2 7 16,0 4-12-16,-2-6-18 0,8 1 16 0,4 2-5 15,2-1 14-15,4-1-21 0,4-1 27 0,-1 5 1 16,11-4-5-16,6 2 3 0,1-2 2 16,2-4-32-16,3 7 24 0,-1-4 20 0,-4-1-23 15,0 1-18-15,2 2 5 0,-1-1 11 16,-4 0-7-16,-4 3 9 0,-8-6-10 0,-6 1 0 16,2-3 10-16,-4-3-8 0,0 1 28 0,0-3-5 15,-19 9-11-15,10-7 1 0,-7-4 4 16,0 3 25-16,-1 2-19 0,0-6-7 0,-1 1-19 15,8-3 21-15,0 0-20 0,-1 0 35 16,0 0-14-16,2 0-38 0,2 0 19 0,7 0-16 16,-8-10-12-16,8 10 4 0,8-7 15 0,-2-1-13 15,4-3 11-15,4-1 12 0,2 0-5 16,6-8 6-16,1 0-18 0,5-6-5 16,0 4 0-16,4-3-21 0,5-2 15 0,0 1 6 0,-10-4 9 15,8 0-18-15,-6 0 4 0,-4-2-1 16,7-2-2-16,-6 2 5 0,-5 0 22 0,-3 3-7 15,-5 3-10-15,-3 4 31 0,-1 2 6 0,-6 4-2 16,-2 2 2-16,-1 14 14 0,-10-16-11 16,2 15 10-16,-5 2-11 0,1 6 5 0,-4 5 5 15,0 6-12-15,0 4 23 0,3 3-24 0,-2 3 23 16,2 3 0-16,2 4 24 0,3 0-24 16,0 2 25-16,5 4-26 0,-1-5 22 0,4-2-4 15,-1 2 1-15,1-20-36 0,0 6 30 0,0 2-7 16,14 22-33-16,-8-30 7 0,0-2-2 15,0-6 28-15,-2-2-3 0,2-6-2 0,3-4-5 16,3-3 7-16,1-5 8 0,-1 2-24 0,1-13-5 16,0 5-45-16,-3-3 15 0,4 3 4 15,-2-1-2-15,-1 2-11 0,-2 3 25 0,1 3-3 16,-3 4-18-16,-1 3-4 0,1 3 8 0,1 2-11 16,3 2 37-16,-11-3-12 0,13 18 2 15,-6-3 41-15,0-1-21 0,0 4 11 0,-2-2 4 16,3-1-19-16,3-1-6 0,-3-1 24 15,1-2-4-15,3-3-33 0,-3-1 0 0,6-5 0 0,-7-2-49 16,2 0-27-16,19-12-43 0,-7 1-14 16,-7-2-53-16,10 4 17 0,0-9-137 0,2-1-117 15,-1 3-31-15,0-1 64 0,-2-1 3 0,3 4 25 16,-5 0 25-16,-1 2 14 0,-1-2-37 16</inkml:trace>
  <inkml:trace contextRef="#ctx0" brushRef="#br0" timeOffset="5050.0952">6843 519 392 0,'4'-3'347'0,"-4"-1"-12"16,1 1-50-16,-6 4-18 0,-3-1-1 0,-3 2-1 15,-2 2-44-15,-2 3-26 0,-2 1 52 16,0 2-20-16,-2 0-6 0,-2 4-23 0,3 1 6 16,1 4-37-16,1-1-9 0,2 0-19 0,1-4-5 15,4 6-15-15,1 2-12 0,3-1-17 16,4-1-6-16,1-10-12 0,0 3 8 0,19 10-20 16,-10-13-17-16,2-3-11 0,4-7-40 15,0-7-11-15,1-5-10 0,5 1 4 0,-2-3-113 16,3-2-3-16,3-2-24 0,-8-5 5 15,1 1-7-15,1-2-33 0,-4-4-6 0,0 0 18 16,-4-1-33-16,1-6-41 0,-5 1-17 0,-2-2 20 16,-3-5-2-16,-1 2 52 0,-1 21 59 15,0-8 97-15,0-2 4 0,0 3 73 0,0 2 51 16,0 1 4-16,-8-12 34 0,0 23 21 0,3 1 0 16,2 5 2-16,0-2-4 0,0 2 6 0,-2 5 0 15,-2 5 5-15,1 2-4 0,-2 5-15 16,2 5 40-16,-3 6 5 0,4 7-24 0,0 4 18 15,3 4-10-15,2 2 6 0,0 3-9 16,0-21-11-16,0 11-7 0,10 43-2 0,-3-35-27 16,-1-3-2-16,3 3-17 0,0-15-11 0,1 4-20 15,-3-4-28-15,2-6-31 0,3-6-37 16,0-9 4-16,0 2-136 0,3-2-64 16,-2-5 22-16,29-14-256 0,-12-2-45 0,3-7 32 15,5-1 53-15,0 0 11 0,5-2 30 0,-1-1 9 16,3-2 24-16,3 0 13 0,5 0-1 15</inkml:trace>
  <inkml:trace contextRef="#ctx0" brushRef="#br0" timeOffset="5683.8332">7780 493 371 0,'-3'10'438'0,"1"3"-27"16,-2-2-56-16,0 2-46 0,3-2 20 0,0-2-35 15,2 1-4-15,3-3-35 0,2 1-14 0,0-6-31 16,6-4-10-16,1-2-22 0,4-3-29 15,2-4-20-15,5-6 6 0,0-2-18 16,0-3-35-16,-3-7-21 0,0-2-35 0,-2-4-17 16,-4-2-1-16,1-1-56 0,0-3-35 15,-6 1 29-15,-5 0-6 0,1 7 14 0,-2 5 1 16,-3 5 57-16,-1 16-36 0,0-3 9 16,-10-5-9-16,3 18 22 0,-4 0 1 15,-3 11 1-15,2 6 1 0,-1 4 21 0,2-1-3 16,-1 8 51-16,5 1 15 0,-3 5-25 0,2 4 11 15,-2 0 9-15,2 7-10 0,2 2-9 16,-1 2 15-16,5 1 5 0,2-24 3 0,0 10-18 16,0 9-2-16,12 46 0 0,-5-50-19 0,1-3 14 15,1-12-9-15,-1-2-14 0,0-5-2 16,-1-5 10-16,0-4-4 0,0-5-5 0,1-5-2 16,-8-3-23-16,8 0-3 0,10-18-11 0,-14 2-21 15,2-1 8-15,-2-3-5 0,-1-6-15 0,-3 4 0 16,0-2-9-16,-4-2-18 0,1 1 35 15,-3-1-3-15,-8 3-1 0,0-1 1 0,2 0 15 16,-3 3-5-16,0 1 7 0,-2 6-12 16,5 2 11-16,4 3-5 0,0 1-2 0,2 1 0 15,3 1 14-15,0 2-36 0,3 4 6 0,0 0 11 16,11-15 3-16,-1 12 2 0,4-5 3 16,1 2 16-16,1-3-19 0,2 1 20 0,-1-2-20 15,4 0 27-15,3 1-19 0,0 0 2 0,-3 0 2 16,2 3 4-16,0 1 13 0,-4 1 2 0,0 3-13 15,-12 1 13-15,4 0 3 0,2 0 1 16,8 12 4-16,-13 1-19 0,0 1 14 0,-2 0 15 16,-5 1-6-16,8 2-6 0,-14 0 4 0,6 0 3 15,-1 3-13-15,-1-4 15 0,-1 1-28 0,5-9-12 16,-4 1 3-16,5-2-86 0,-4-2-15 16,-6-5-58-16,7 0-29 0,-2-5-58 0,2-2 25 15,-2-1-259-15,5-1 38 0,2-5 32 0,-5 2 33 16,0-1 8-16,2 2 24 0,-1-3 23 15,-1 3 23-15,2-1 2 0</inkml:trace>
  <inkml:trace contextRef="#ctx0" brushRef="#br0" timeOffset="6112.6525">8234 446 425 0,'-4'-8'371'0,"-1"1"-39"16,2 4-86-16,7-3-7 0,-4 0-42 16,-2 3-34-16,-2 3-63 0,1 0-25 0,7 0-35 15,1 2-20-15,0 1-24 0,2 6-26 0,4 6-29 16,-3-5 37-16,2 11-28 0,0-1 18 15,2-1 35-15,0 7 25 0,2-4 19 0,-1 2 18 16,0-5 18-16,1 5-3 0,-8 1 11 16,-2-7 1-16,2-1 21 0,1-1-31 0,-6-4 7 15,-1 0 23-15,2-6-11 0,-2-6 20 0,0 0 6 16,0 0-13-16,-7 9 3 0,1-7-3 16,4-6-12-16,-2-4-31 0,1 2-6 0,-1-1 20 15,1 5-11-15,2-6 10 0,-1-3-37 0,2 1 34 16,-1 3-52-16,2-2 32 0,0 2-2 15,-1 1-5-15,4-4-1 0,2 7-10 0,5-5 19 16,-2-2-20-16,2 0-9 0,3 1-1 16,0-1-2-16,3-4 3 0,0 6-25 0,3-1 32 15,-1 3-18-15,-4 4 9 0,1-2-4 0,-3 3-16 16,-1 1-3-16,-3 1 6 0,1 6-8 16,-5 0-4-16,5 11 11 0,-6-4 3 0,1 1-3 15,-3 3-17-15,-2 0 4 0,-2 0-19 0,-2 1-15 16,2-3 3-16,-5-3 2 0,3 3 4 0,1 0-81 15,0-4-36-15,-2-4-35 0,5-8-27 16,0 6 19-16,8-6-190 0,5-3-82 0,3 2 8 16,7-5 31-16,7-2 28 0,-3-2 59 0,1 2 0 15,7-1 21-15,0-6 11 0,0 6-27 16</inkml:trace>
  <inkml:trace contextRef="#ctx0" brushRef="#br0" timeOffset="6557.8424">9059 546 661 0,'-5'-12'359'0,"-4"-3"14"0,-2 5-29 0,-2 3-45 16,-2 1-28-16,-2 2 6 0,0 0-2 0,-4 3-22 16,1 4-39-16,1 0-21 0,1 6-22 15,-2 8-14-15,2 5-3 0,1 2-7 0,3 3-32 16,3 4-4-16,4-1 8 0,1 2-19 16,4-2-7-16,1-1-12 0,1-14 4 0,0 2-18 15,14 19 2-15,-4-22-14 0,1-4-15 0,2-5-1 16,-5-5-31-16,3 0-37 0,21-20 2 15,-13 10-61-15,9-9-40 0,-6-3-25 0,-2 0-20 16,-1-2 0-16,-5-2-20 0,0 0-12 0,-1 0 1 16,1-2 16-16,-3 1-58 0,1 1 39 15,-6-6 32-15,-2 2 20 0,-2 1 14 0,-2-1 57 16,0 13 64-16,0-5 60 0,-14-31 2 0,8 27 45 16,4-2 20-16,-6 4 37 0,-4 2-4 15,3 8-16-15,0 0 55 0,-2 3-5 0,1 4-18 16,5 6-24-16,-7 3 22 0,-4 5-1 0,2 10 10 15,4 3 9-15,-2 3-11 0,1 4 9 16,6 6-30-16,2 2 6 0,3 6-11 0,0-23-1 16,0 12-29-16,18 43 7 0,-7-34-37 0,3-6 17 15,2 2-33-15,-3 1-54 0,-1-6-47 0,-3-2-63 16,5-5 10-16,-2-2-172 0,-8-6-58 16,0-4 28-16,5-2-269 0,-4-6 36 0,2-3 51 15,-7 0 34-15,8 0 23 0,11-12 56 0,-6 0 27 16,5-7 34-16,-1 7 2 0,4-10-18 15,2 1 53-15</inkml:trace>
  <inkml:trace contextRef="#ctx0" brushRef="#br0" timeOffset="7009.0344">9996 217 474 0,'2'0'364'0,"-1"2"-41"16,-5 2-24-16,6 9-38 0,0 4-32 0,2 7-28 15,-2 4 91-15,0 4 4 0,1 5-43 0,2 7 1 16,-2 2-39-16,-1 0-23 0,0-1-28 15,2-5-12-15,-1 0-1 0,-3-6-41 0,1-1-46 16,1-5-26-16,3-6-2 0,-3-6-83 16,-2-16-83-16,0 0-52 0,1 5 17 0,-1-19-257 15,-1-11-50-15,-2 3 69 0,-3-5 23 0,3-2 14 16,0 0 21-16,-3-2 48 0,-2 5 0 16,-2 2-18-16</inkml:trace>
  <inkml:trace contextRef="#ctx0" brushRef="#br0" timeOffset="7258.6989">9749 469 1051 0,'-5'2'326'15,"1"0"-43"-15,1-1 5 0,5-1-32 0,-4 0-29 16,3 2 46-16,-1-1-29 0,3 0-6 0,2 0-45 16,3 2-18-16,7 3-9 0,2-9-16 15,5 5-22-15,3-2-14 0,3 0-18 0,5 0 15 16,2 3-40-16,-16-3-30 0,11 0-36 0,6 0-1 15,0 0-25-15,3 0-72 0,38-16-9 16,-41 11-14-16,-4-6-11 0,-1-1-31 0,-3 2-10 16,-6-4-12-16,-2 2 19 0,-4-3-88 15,-6 0-59-15,-3-3-50 0,-4 0-44 0,-1 4 48 16,-4-3 13-16,-3-2 1 0,0 6 57 16,-4-1 87-16</inkml:trace>
  <inkml:trace contextRef="#ctx0" brushRef="#br0" timeOffset="7791.2287">10310 234 817 0,'-11'-6'193'0,"0"5"-5"0,-1-4-2 16,4 6-14-16,-2 2-4 0,3 2 1 15,-3 3 8-15,2 1-4 0,0 5 17 0,1 1-4 16,-4 7 6-16,8 5-21 0,1 2 19 16,2 0-8-16,2 0 5 0,-2-12 1 0,0 9-14 15,13 37 3-15,-7-24-12 0,2-3-28 16,-4-2 1-16,4 3-9 0,0-10-20 0,-1-2-5 16,1-5-16-16,-2-2-13 0,-2-3 2 0,1-4-12 15,-3-1 1-15,-2-3-3 0,4-3-8 0,-4-1-5 16,2-12-3-16,-1 6-29 0,1-9-15 0,2-4-11 15,0-3-18-15,0-2-14 0,3-3 2 16,0 4-21-16,1-2 6 0,-1-2-8 0,-1 5 7 16,4-1 5-16,-3 4 6 0,0 2-7 0,2 3 7 15,-3 4 12-15,2 5 3 0,-2 4 17 16,2 5 1-16,-3 4 0 0,2 4 18 0,0 3-4 16,0 2 11-16,3 1 5 0,-2 0 14 0,3 3-11 15,3-4 26-15,0 1-10 0,2-7 15 16,-2 2-12-16,1-9-14 0,-1 7 13 0,1-7-4 15,-3-6 2-15,3 4-5 0,-8-5 1 0,18-21-7 16,-8 5-1-16,-1-1-3 0,0-7-10 16,0 6-11-16,-1-9-20 0,-2 6 18 0,-3-4-8 15,-1 0 16-15,-1 3-22 0,-4 1-2 16,-1 3 24-16,-3 4-23 0,0 9 12 0,0-3 0 16,0 8-23-16,-18-11 19 0,9 16-4 0,-1 3-8 15,-4 4 12-15,4 3-14 0,1 8 30 16,4-6 11-16,-5 4-12 0,3 0-5 0,2 3 20 15,2 0-4-15,2-3 5 0,1-11-1 16,0 7-5-16,11 17-5 0,-2-17 9 0,5 1-19 16,2-7-7-16,3-4-22 0,-8-7-26 0,5 0-36 15,30-12 9-15,-14 7-95 0,3-10-61 0,0-3-81 16,2-1 32-16,1 1 25 0,6-4-279 16,-2 1 38-16,3 1 72 0,1 2 17 0,0-2 60 15,6 8 4-15,3-5 10 0,-7-1 53 0,1 3 5 16</inkml:trace>
  <inkml:trace contextRef="#ctx0" brushRef="#br0" timeOffset="8388.8198">11579 394 732 0,'-11'-3'340'0,"8"-1"-45"0,-2 6 4 15,-1 4-48-15,4 4-31 0,5 9 62 0,3-1-15 16,4 3-2-16,1 3-9 0,2 1-22 15,2 8-3-15,1-6-26 0,-3 2-1 0,3-3-15 16,-2-2-20-16,-4-1-11 0,0 4-22 16,-2-8-5-16,-1-4-21 0,0-4-15 0,-4-1 16 15,-1-4 1-15,-2-5-20 0,0-1-16 0,-3-4 12 16,2-4-11-16,-5-3-17 0,3-4 2 0,-1-2-35 16,3-3-11-16,-1-1-6 0,4-3-25 15,-1-1 8-15,1 3-18 0,4 3-6 0,-3 0 9 16,7 4-13-16,-3-2-3 0,3 3 8 0,2 0-7 15,-1 1 6-15,2 1-16 0,3 2 33 0,5-1-18 16,-5 3 10-16,1 0-10 0,-3 0 12 16,3 4 11-16,-3 11-6 0,1-6-5 0,-2 5 10 15,-3 2-7-15,0 6 21 0,2 2-14 16,-7 3 20-16,-1 5-7 0,-3 1 21 0,0 3-8 16,-2 1 13-16,-1-2 4 0,2-13-17 0,-12 25 6 15,12-10-5-15,-2-6-3 0,1-3 6 16,1-11 0-16,0 5-1 0,0-3 4 0,11 7-1 0,-4-13 3 15,1 0-26-15,5-11 7 0,3-3 6 16,2-4-5-16,0-3-26 0,1-3-8 0,3 0 6 16,-1-1-8-16,-1 0-2 0,2-1 4 15,-5 1 0-15,-2 1-8 0,-4-5 5 0,-4 3 12 16,0-2-8-16,-4 1 7 0,-3 13 5 0,0-6 15 16,-12-16-4-16,2 20 4 0,-3 0-1 15,-3 4-2-15,-5 7-2 0,1-3 5 0,-3 3-3 16,-1 3-12-16,-1 2 6 0,2 7-4 0,-2-7 6 15,2 1-4-15,2 0-41 0,5 0 16 16,2 3 5-16,0-3-109 0,6-1-41 0,-2-3-33 16,5 3-7-16,4-1 22 0,2 2-146 15,4-4-107-15,0 3 35 0,0 0 33 0,12-2 0 16,3 1-14-16,3-3 57 0,2 3 1 0,2-4 6 16,-3 3 19-16</inkml:trace>
  <inkml:trace contextRef="#ctx0" brushRef="#br0" timeOffset="9138.5115">12183 534 368 0,'8'-8'356'0,"-10"3"-28"0,4 3 12 16,1 5-14-16,-1-3-33 0,0-3-35 16,-2 3-2-16,-1 6-21 0,0 4 12 0,-1 0 12 15,3 3-28-15,-3 3 1 0,0 8-10 0,-5-1-14 16,12 5 5-16,-5-13-30 0,8 30-22 16,-2-17-9-16,3 0 6 0,2-3-29 0,-3-5-24 15,3 1-8-15,0-4-1 0,-1 0-6 0,0-7-12 16,4-7-13-16,2-3 15 0,-6 0-44 15,16-15-6-15,-8 1-16 0,-1-4-18 0,-1-1-10 16,3-5-9-16,-4-5-5 0,2-2-20 16,-5-1 13-16,4 3-21 0,-3-3-1 0,-2 3 22 15,3 5-7-15,-6 7 14 0,-4-2-24 16,1 3 37-16,-4 7-14 0,-1 9 11 0,0-9 15 16,0 9 0-16,-12-7-12 0,9 14 9 0,-6 0 3 15,0 4 0-15,-1 4 23 0,2 3-10 16,3 4 9-16,-2-1 5 0,2 1 10 0,2 2 5 15,2 1-10-15,1-12 24 0,0 7 0 0,20 26 3 16,-4-18-17-16,-4-10-2 0,2 0-5 0,5-7-5 16,0 0 6-16,0-7-8 0,0-1-4 15,1-1 15-15,-9-2-28 0,22-18-16 0,-15 2-14 16,2-1 5-16,-2-6-18 0,-3-2-39 0,3-1 19 16,-5-2-31-16,0-1-26 0,-4-5 17 15,-1 2 14-15,-3 3-3 0,3 3 10 0,-3 3-23 16,-5 5 10-16,0 5 58 0,0 13 7 15,0-7-4-15,0 0 25 0,-13 3 5 0,7 7-13 16,2 6-7-16,-3-1 4 0,0 5 37 0,1 1 1 16,1 4-11-16,0 0 17 0,1 3-12 0,1 5 16 15,2 0-1-15,-1-2 4 0,1 1 5 16,1-3 7-16,0-10 3 0,0 3-5 0,0 3 4 16,0 1-7-16,13 16 0 0,-12-18-10 15,2-8 7-15,-3-9 6 0,0 0-6 16,0 6 20-16,0-6-4 0,8 7-6 0,-6-23-12 15,0 3-3-15,1-4-7 0,0-4-18 0,2 0 2 16,-2-2-15-16,-3 1-19 0,8-1 14 0,-2 3-1 16,-1-2 3-16,3 7-13 0,3 4 6 15,0 0 15-15,0 4-18 0,3 0 11 0,-1 2-4 16,1 3 0-16,0 2 0 0,-1 7 3 16,0 2-6-16,-1 2 4 0,-3 1 9 0,1 2-11 15,-1 6 8-15,-2 0 14 0,1 4 0 16,0-1-18-16,-2-2 18 0,-2 1 3 0,2-5-17 15,-1 0-25-15,-1-6-3 0,-1 2-36 0,1-5-25 16,4-1 8-16,0-5-97 0,-8-2-44 16,10 0-47-16,18-15-42 0,-6 7 29 0,-5-2-204 15,9-3-12-15,2-4 39 0,-1-3 29 0,3 2 50 16,0 0-14-16,-1 0 43 0,0 2 24 16,-6 1 13-16,5 4 7 0</inkml:trace>
  <inkml:trace contextRef="#ctx0" brushRef="#br0" timeOffset="9574.2827">13438 606 293 0,'-4'-8'373'0,"7"2"-36"15,-3-1-38-15,-8 3 0 0,-5 0-22 0,-3 1-35 16,2-2 69-16,-6 2-44 0,2 3 2 0,-2 4-15 16,-1 0-8-16,2 3-23 0,-1 4-15 0,-1 0-21 15,2 7 3-15,1 3-9 0,1 2-20 16,2 6-16-16,3 2-3 0,2 0-1 0,6-2-17 16,2-1-23-16,2-14 5 0,0 5-4 15,16 20-28-15,-5-24 4 0,4-1-20 0,-2-7 5 16,11-5-32-16,-13-2-24 0,22-14-10 15,-9 1-36-15,1-5-13 0,0-2-46 0,5-4 9 16,-4-5-56-16,-7-3-22 0,3-1-2 16,1-9-9-16,-7 4-30 0,0-1 27 0,-1-1 1 15,-3 0 17-15,-5 0 15 0,-1 2 12 0,-4 5 23 16,-2 18 14-16,0-7 37 0,0-2 11 16,0 3 46-16,-10-18 9 0,0 24 14 0,1 2 13 15,0 0 27-15,-2 5-11 0,4 2-3 16,-4 3-7-16,7 0 31 0,-6 3-9 0,-1 5 40 15,-1 7 22-15,2 0 0 0,1 5 6 0,2 4 3 16,1 6 3-16,1 1-7 0,2 8 4 0,2 3 20 16,1-17-33-16,0 12 21 0,11 48-25 15,-2-35 0-15,4-2-23 0,2-1 10 0,2-5-7 16,4-2-16-16,6-5-52 0,3-8-25 16,-3 1-51-16,-2-10-46 0,8-6 11 0,-3-3-152 15,2-4-57-15,-16-2 27 0,8 0-241 0,30-21-12 16,-25 11 28-16,3-7 57 0,-2 0 32 0,2-4 28 15,-2-1 26-15,3-4 23 0,-1 3 25 16,4 2 14-16,4-1 10 0</inkml:trace>
  <inkml:trace contextRef="#ctx0" brushRef="#br0" timeOffset="10588.9815">14265 238 791 0,'-7'5'309'0,"3"4"8"16,-5 9-33-16,2 6-37 0,0 8 63 16,1 4-20-16,-1 4-12 0,2 7 9 15,1 1-22-15,-3 6-10 0,3-2-3 0,2 4-17 16,1-7-27-16,0-4-40 0,0-1-11 0,1-5-15 15,0-20 1-15,0 3-15 0,0 0-29 16,0-3-11-16,0-4 1 0,0-5-33 0,5-3-47 16,-3-19-24-16,0-3-59 0,7-8 7 15,-4-9-50-15,4-2-44 0,0-1-5 0,-5-9-18 16,3-3 23-16,2-4 11 0,-5 0 16 0,5 4 16 16,0 0 6-16,-1 3 29 0,4 4 9 15,-7 7 14-15,-3 5 26 0,2 1 11 0,-3 7 27 16,0 3 10-16,-1 8 18 0,0 0 30 15,0-3-7-15,0-1 46 0,0 2-7 0,0 0-12 16,13-8 0-16,-7 10 12 0,2 4 1 0,2-4-4 16,1 3-12-16,-2 1 9 0,7 5 1 0,0 0-11 15,0 6-16-15,-1 2 6 0,3 6-2 16,-1 4 4-16,0 5-14 0,-4 3-13 0,-1 4 13 16,-6 1-19-16,-6 1 7 0,0-17-7 15,0 10 4-15,-20 28-7 0,8-27-3 0,-4-2-5 16,1-3 1-16,-7-3 4 0,4 0-9 0,-3-2 0 15,3-9-4-15,-2 3 8 0,0-2-16 16,2-1-4-16,2-5-9 0,0-2-10 16,8 0-17-16,-1 0 6 0,-3 0-2 0,3 0-30 15,-8-14 6-15,12 11-3 0,-2-1 14 0,3 4 1 16,2-1-10-16,2 2 5 0,2 7 6 0,-3-2-10 16,2-1 3-16,5 4 25 0,-1 3 12 15,2 2-14-15,1 2 17 0,0 2 33 0,5 2 13 16,-2 6 1-16,2-6 4 0,1 0-10 15,0 2 15-15,4-8-19 0,2 2 19 0,-4-1-13 16,4-4-2-16,-1-3-7 0,5-3 7 0,0-2-8 16,1-2-16-16,2-1 13 0,-5 2-9 0,-8-2-1 15,3 0-25-15,23-13 4 0,-19 8-21 0,0-7 27 16,-3 4-16-16,-3 1-5 0,-3-2 11 0,-1-4-5 16,-5 3-5-16,4-2 6 0,-5-1-6 15,-1 2 7-15,0 2-8 0,-4 0 26 16,3 2-8-16,-3 2 15 0,1-2-8 0,-1 4 8 15,-1 6-6-15,0 2 12 0,-7 1 8 0,-2 9 8 16,-1 4 11-16,0 3-7 0,-1 1 4 0,6 2-1 16,-3 2 22-16,1 0-17 0,4-5 10 15,0-1-1-15,4-1 9 0,0-13-22 0,0 4 10 16,14 7-5-16,-9-11 6 0,5-4-10 16,2-5 2-16,-3 2-14 0,16-12 12 0,-4-1-21 15,2-4-10-15,-3-3-15 0,1-3 7 0,-4 0-18 16,2-10 4-16,-2 8-15 0,-1 1-4 15,-5 0 9-15,-4 2 0 0,-1 3 1 16,-4 3-5-16,-2 10 11 0,0-3 3 0,-19-8-7 16,4 13 10-16,-3 0-4 0,-1 3 5 0,0 0-13 15,-2 9 8-15,1-6 2 0,2-2-4 0,-3 0-9 16,1 3 7-16,3 3-19 0,0 5-15 0,2-8-12 16,1 1-28-16,4-1-27 0,5 3 10 15,1-3-78-15,1 3-10 0,-2-5-16 16,3-1-37-16,0 4-18 0,2-4 24 0,0 0-150 15,20 10-65-15,-7-6 1 0,2 3 18 0,7-5 31 16,0 5 24-16,-1-6 11 0,6 0 62 0,-2 9 7 16,1-14 3-16</inkml:trace>
  <inkml:trace contextRef="#ctx0" brushRef="#br0" timeOffset="11366.7694">14941 701 878 0,'0'-3'352'0,"3"-1"-51"0,-1 4 50 0,0 0-46 16,-4-1-38-16,2 4-5 0,0 2-7 15,-2 0-10-15,-1 8-9 0,1-2-11 0,2-3-23 16,-4 15 0-16,4-1-2 0,0 0-27 16,-1 1 3-16,1-9-33 0,0 4-4 0,0 4-13 15,12 19-6-15,-5-20-16 0,-3-2-6 0,-2-3-28 16,3-1 5-16,-1-6-4 0,-1-2-11 0,3-2 4 16,1-7-6-16,-7 2-21 0,20-10 1 15,-6 5-39-15,1-9-8 0,-1-3-8 0,1 2-20 16,2-7 0-16,-4-2-3 0,1-4-14 0,3 1 0 15,-3 4 11-15,-1 0 1 0,-4 1 7 16,1 2-1-16,-6 5 5 0,2 3 15 0,-3 2 9 16,-1 9 18-16,-2 1-16 0,0 0 1 15,-2-10-2-15,0 12 6 0,1-3 12 0,-5 5 5 16,2 8 4-16,-6 0 15 0,-1 4-1 16,3 4 9-16,-2 2 1 0,3-1-12 0,1-1 19 15,1 2-10-15,3-3 8 0,2 5 14 0,0-14-9 16,0 3 5-16,0 4-20 0,11 9 23 15,-7-14-17-15,4-5 12 0,-1 1-24 0,1-8 7 16,-2 0-16-16,6 0 13 0,10-14-23 16,-5 3 18-16,-3-5-21 0,1 1-24 0,-2-4 4 15,5-2-10-15,-3-3-22 0,-1-4 14 16,0-1 2-16,-1 1-18 0,0 3 9 0,-1 5 8 0,-5 2 7 16,-3 3 2-16,0 7-16 0,1 5 14 15,-5-3-12-15,0 3 14 0,0 6 4 0,-4-1 4 16,-1 10-3-16,3-3-2 0,-2-1 15 0,-4 15 19 15,2-5-2-15,4 1 4 0,-3 0-8 16,3 6 3-16,0-1 11 0,2 5 6 0,0-18-5 16,0 7-12-16,11 21-10 0,-9-19 31 15,-2-2-22-15,2-5 16 0,0-3-16 0,-2-10 16 16,0 0-1-16,0 9 15 0,0-9 17 0,6 0-40 16,-2-7 13-16,0-4-11 0,-2-2 10 15,3-5-30-15,1 2 2 0,-4-6 4 16,4-2-29-16,0-10-4 0,3 7-9 0,0 6 22 15,2-6-26-15,-2 5 10 0,2 6-4 0,1 7 15 16,-3-7-14-16,2 6 23 0,0 3-1 16,5 0-19-16,-4 6 1 0,1 1 9 15,-13 0-1-15,26 11 6 0,-17-8-1 0,3 8 5 16,-5-2-10-16,1 6 8 0,4 0 7 0,-5 7-16 16,-3-2 14-16,0 1 2 0,-4 1-15 0,0 2 15 15,0-16-17-15,0 6 8 0,0 1-21 0,-13 15-19 16,6-19-24-16,2-1-31 0,3-1 11 15,2-3-135-15,0-6-14 0,0 0-60 0,2 6-17 16,6-12 28-16,-2 2-217 0,8-6-3 0,2 3 38 16,-1-5 25-16,3 1 62 0,0-5-6 15,2 0 43-15,-3-1 22 0,0 5 16 0,-1-2 34 16</inkml:trace>
  <inkml:trace contextRef="#ctx0" brushRef="#br0" timeOffset="11672.0811">15865 776 403 0,'5'-5'402'0,"-1"5"-32"0,-2-7-31 16,-2 3-43-16,0-1 29 0,0 1-23 0,2-3-9 16,-6 1-30-16,4 1-17 0,-2 2-11 15,-2-2-23-15,-1 2-10 0,-2-1-17 0,-2 3-25 16,-2 3-23-16,-3 6-7 0,-3-2-9 0,-2 5-18 16,-1 4-5-16,2-1 0 0,0 7-4 15,-2 4 3-15,2-1-6 0,4-2-3 0,-3 5-3 16,6 0-26-16,1-1 8 0,6 1-18 0,1 2 9 15,3-17-12-15,0 2-10 0,17 19 19 0,-2-17-9 16,1-7-10-16,4-1-18 0,2-6-38 0,-11-2-27 16,8 0-8-16,21-14-22 0,-17 4-31 15,4-2 11-15,-7-5-75 0,6-5-12 16,-1-3-46-16,-6-1-27 0,5-3-15 0,-9 0 24 16,2-2-74-16,-6-3-62 0,-3 2-51 0,0-2 31 15,-6 1 29-15,-2 5-13 0,0 17 45 0,0-7-7 16,-12-20 41-16,8 13 16 0</inkml:trace>
  <inkml:trace contextRef="#ctx0" brushRef="#br0" timeOffset="11968.8755">15935 522 368 0,'-11'-15'231'0,"3"-2"-8"16,-1 5-5-16,-1-5-5 0,5 0-10 15,-2 3 11-15,5 1-6 0,0 4-8 0,-1 2-25 16,6 1 34-16,-6 2-8 0,3-2-31 0,-2 6-21 16,-2-4 32-16,2 4-19 0,2-4-33 0,2 7 43 15,0 4-22-15,0 5 24 0,0 5 4 0,1 6 3 16,3 6 0-16,-4 4-14 0,4 9 13 15,-4 2-9-15,-2-20-2 0,0 11-23 0,0 9-10 16,13 49-6-16,-13-69-18 0,0 11-18 16,0 5-10-16,0-2 11 0,0-2-17 0,0-3-30 15,0-2 7-15,0-7-7 0,0-4-14 16,0-3-22-16,6 13 17 0,-2-24-24 0,0-4-42 16,5-2-15-16,-3 0-5 0,0-2-31 15,2-4-56-15,-1 2 13 0,-1-1-61 0,-2-3-48 16,3-1-25-16,-3 2-39 0,4 0 27 15,-4-1-168-15,1 3-61 0,-5-6 21 0,0 6 43 16,0 5 28-16,0 0 23 0,0-11 66 16,-11-5-3-16,8 6 53 0,0-1-52 0</inkml:trace>
  <inkml:trace contextRef="#ctx0" brushRef="#br0" timeOffset="13089.9228">16766 505 789 0,'0'-20'264'0,"-11"-16"-34"0,11 19-3 16,-11 1-2-16,1 6-24 0,1-1-30 0,-2 2-5 16,-2 4-20-16,2 2-18 0,-3 9-6 0,-6 2 11 15,-1 10-18-15,-5-1 16 0,3 7-20 0,-3 6 15 16,-2 3-27-16,2 8-9 0,3 3 20 15,4 3 37-15,4 5-35 0,1-4 20 16,8 2-5-16,-1-3-12 0,7 0-3 0,0-26-9 16,0 10-8-16,19 37-6 0,-7-34-16 0,7-4-1 15,0-6-9-15,6-7-10 0,5-3 15 16,-1-12-12-16,4 1 1 0,-18-3-16 0,36-10 1 16,-20-2-15-16,0-3-8 0,-1-3-10 15,-3-1-2-15,0-4-16 0,-2-6-14 0,-2 6 7 16,-4 0-5-16,-1-5-13 0,-5 0-10 0,-3 6 24 15,-1 3 2-15,-7-3 12 0,2 13 11 16,1-1-13-16,-3 3-5 0,-2 3-7 0,-2 8 4 16,2 3 16-16,-9 4 22 0,2 5 4 0,-1 1-21 15,1 4 24-15,2-1 6 0,0 0-18 16,1 3 20-16,2-3-2 0,2-1-5 0,0-9 7 16,0 2-7-16,13 17 5 0,-6-18 8 0,2-3 0 15,6-1-5-15,-1-4-1 0,2-3-10 0,-6 0 1 16,3 0-1-16,20-17-10 0,-10 7 2 15,-3-3 7-15,-2-2-19 0,0 0 5 0,-1-5-17 16,-3 3 13-16,-2-3-20 0,2 2-6 0,-6 1 7 16,-1 0-4-16,-5 2 2 0,-2 1 6 15,0 8-3-15,0-2-8 0,0 1 8 0,-21-9 4 16,6 14-3-16,-3-3 6 0,9 5-12 0,-20 9-2 16,8-6-13-16,2 4-20 0,0-2-38 15,2 3 8-15,0-6-20 0,4 7-43 0,0-3-48 16,8-1-24-16,-3-1-12 0,0 1-39 0,8-5 24 15,0 0-166-15,16 10-48 0,-1-10 35 16,8 4 29-16,-9-4 23 0,6 0 25 0,9 0 25 16,32-11 15-16,-43 11 8 0</inkml:trace>
  <inkml:trace contextRef="#ctx0" brushRef="#br0" timeOffset="13462.4115">17376 838 242 0,'6'-2'385'0,"-2"4"-54"15,-3 0 6-15,-2 2-6 0,-3 7-21 0,2 2-38 16,-5 3 26-16,0 0-9 0,3 3-17 15,-3 2-14-15,2-1-31 0,0 1-33 0,1-1-18 16,1 0-5-16,1-4-22 0,1-1-7 16,0 0-25-16,1-9-4 0,-1 4-4 0,1-10-11 15,0 0 3-15,0 0-4 0,6 7-26 16,-2-12 1-16,6-4-10 0,-3 0-14 0,5-2-5 0,-2-3-7 16,-1-1-19-16,2-4 9 0,0-2-12 15,2 1-4-15,2-5-8 0,-2 3 9 0,0 4-14 16,1 3 16-16,-2 1-8 0,-1-1 1 15,-1 6-5-15,-1 4 7 0,0 4-13 0,-9 1 4 16,7 0-5-16,9 19 16 0,-7-6-4 0,-4 2 15 16,-1 3-10-16,0 0 11 0,2 4 6 0,-4 1-11 15,1-1 6-15,4-2-4 0,-2-3-13 16,0-3 14-16,0 1-2 0,-2-6-5 0,-1-1-28 16,4-4 1-16,-2-3-25 0,-4-1-40 15,0 0 7-15,25-18-96 0,-15 11-44 0,2-5-71 16,11-2 26-16,-9-1-230 0,-2-5-39 0,-3 5 40 15,5 0 62-15,-3-3 17 0,2 5 35 16,6 0 0-16,0 0 52 0,1 6-13 0,3 2 36 16</inkml:trace>
  <inkml:trace contextRef="#ctx0" brushRef="#br0" timeOffset="14027.4207">17910 788 270 0,'8'-11'434'0,"2"4"-6"16,-2 2-94-16,-5 4-42 0,0 1 24 16,-4-8-32-16,1 8-34 0,-7 2-30 0,-7 3-28 15,2 3-26-15,-4 4-18 0,-4 3-13 16,-1 4-5-16,0-8-23 0,6 9-3 0,-2-3 5 15,1 2-37-15,4-4 6 0,4 0-31 16,5-3 29-16,-1 2-29 0,4-14 6 0,0 8-34 0,19 8 8 16,-4-11 1-16,2-5-14 0,4 1 0 15,3-1-2-15,-10 0-2 0,6 0-34 16,4 0 3-16,3 0 2 0,-2 0-3 0,-3 0 2 16,17 11-9-16,-24-7 12 0,0 0 2 0,-7 1 1 15,-1 0 18-15,0-1 6 0,-5 3-13 16,-2 1 24-16,0-8-4 0,-11 9-19 0,-1-1 1 15,-1 1 48-15,-3-3-5 0,-1 2-4 0,-1 0-19 16,-2-5-2-16,-1 4-1 0,-5-4-8 16,8 3 0-16,-5-6-35 0,2 3-25 0,11-3-44 15,-4 0-43-15,-3 0-38 0,-13-15 17 0,19 5-204 16,5-4-112-16,2 3 38 0,4 11 41 0,14-23 20 16,4 9 44-16,8-2 14 0,6 0-19 15,7-1 44-15</inkml:trace>
  <inkml:trace contextRef="#ctx0" brushRef="#br0" timeOffset="14264.5496">18309 640 231 0,'1'-10'484'0,"0"3"-120"0,-2-2-22 0,-1 4-30 16,0 2-40-16,-3 3-38 0,2 3-24 0,-4 8-24 16,1 4 43-16,1 8 10 0,1 5-25 0,2 4 6 15,2 5-17-15,0-18-23 0,0 12 7 0,0 5-24 16,0 1-25-16,17 42-15 0,-13-42-3 15,1-3-23-15,3-8 9 0,-5 1-28 0,0-6-36 16,-1-2-27-16,-1-5-32 0,1-1 2 16,6-10-131-16,-8-3-73 0,0 0-47 0,4-14 24 15,-3 2-277-15,-3-5 32 0,2 6 34 0,0-4 56 16,0-1 12-16,-14-20 57 0,3 19 24 16,0 2 19-16,-1 2-16 0</inkml:trace>
  <inkml:trace contextRef="#ctx0" brushRef="#br0" timeOffset="14464.5765">18090 926 1141 0,'-3'0'367'0,"2"0"44"15,1-3-27-15,0-4-17 0,1 6-33 0,2 0-49 16,4-2-28-16,4 0-30 0,4-3-38 0,5 0-2 16,1 2-30-16,4-3-15 0,0 0-17 0,1 0-51 15,-1-1-56-15,3 1-24 0,0 0 1 0,-5 2-133 16,-4-4-63-16,3 5 20 0,-6-5-294 15,-1 4 9-15,-3-7 28 0,3 5 9 0,-10-1 42 16,1 2 6-16,1-2 53 0,1 1-4 16,4 0 39-16,1-2-30 0</inkml:trace>
  <inkml:trace contextRef="#ctx0" brushRef="#br0" timeOffset="17606.7067">18735 911 550 0,'0'-17'285'0,"6"-14"-14"0,-12 19-38 16,-2 7-22-16,4-5-14 0,-4 5-3 0,-4-2-24 15,2 4-35-15,-5 3-4 0,0 0-10 0,8 0-1 16,-19 12-36-16,10-3 7 0,-1 4-12 15,-2 3-11-15,-1 7 22 0,1 4 1 0,4 0-10 16,3 1-15-16,3 1 9 0,1 0 41 16,5-3-39-16,3-13 3 0,0 6-17 0,0 0 7 15,16 18-1-15,-8-25-9 0,-4 1-1 16,7-6-15-16,2-3-6 0,-7-4 2 0,4 0-2 16,18-11 21-16,-13-2-3 0,2-2-29 15,-2-1-4-15,3-2-20 0,-2-3-17 0,-6 4 1 16,-1-5-2-16,-1-2 0 0,-4 5 3 0,-1-1 15 15,2 3-22-15,-2 4-5 0,-1 3 41 16,2 2-15-16,-4 8-9 0,0 0 9 16,-5-6-14-16,1 12 7 0,-2 6 2 0,1 5 36 15,-1 1 8-15,1 3-11 0,-2 2 29 16,3-2-14-16,3 3 23 0,1-10-16 0,0 1 6 16,13 24-2-16,-4-21-4 0,1-5-3 15,4-4 3-15,3 1 6 0,4-9-6 0,-11-1-15 16,8 0 15-16,22-18-23 0,-15 5-13 0,-1-3-14 15,1-6 6-15,-5 1-27 0,1-3-1 0,-2-1-15 16,-4-4 1-16,2 1 3 0,-5 1-24 0,-3 0 21 16,0 5-6-16,-3 1-7 0,-4 6-1 15,-2 8 25-15,0-1-25 0,0 1 12 0,-13 0 16 16,5 9 1-16,1 3-21 0,-1 3 38 16,-2 3-18-16,4 3 14 0,-2 0-1 0,5 5 2 15,-1 0 0-15,3 1 22 0,-1 1-5 0,2-2 4 16,0-7 25-16,0 3-13 0,13 17 7 15,-6-11 6-15,0-6 9 0,2-1-15 0,-4 0 8 16,3-4-5-16,-4-7-2 0,0 2 15 0,1-2 6 16,-5-3-21-16,0 0 7 0,0 0-3 15,14-16-11-15,-13 7 9 0,1-4-5 0,-2 6-5 16,0-5 0-16,0-3-16 0,0 1 4 0,-11-19-11 16,9 16-2-16,2 9-2 0,0-1 9 15,0-5-1-15,0 3 0 0,0 0-9 16,0-2 6-16,0 4 3 0,0 1-3 0,8-8-10 15,0 8 6-15,3 3-4 0,0 1-1 0,2 1 6 16,3 2 7-16,-3 0-16 0,-5 1-2 16,3 0 4-16,18 17 18 0,-14-5-1 0,4 6 19 15,-6-2 0-15,-2 8 8 0,-3-3 4 16,-2 1-3-16,0-2-11 0,-3 4 9 0,2-3-6 16,-5-11-6-16,0 4-7 0,0 1 5 0,0-1-4 15,0-3-9-15,0-1-35 0,0-2-19 16,-12 2-33-16,13-10-28 0,4-2 9 0,2-4-91 15,-4-3-56-15,0-3-52 0,6 0 29 0,2-4-266 16,1-1 39-16,2 1-4 0,-3-2 35 16,3 1 52-16,6 0 27 0,-3 2 1 0,9-2 20 15,2 5 7-15</inkml:trace>
  <inkml:trace contextRef="#ctx0" brushRef="#br0" timeOffset="18108.039">19429 632 334 0,'2'-8'413'0,"2"3"-67"0,5-2-61 15,-5 4-1-15,-6 0-31 0,2 3-32 0,5 3-13 16,-4-2 0-16,5 13-7 0,-1 5-22 16,0 5 48-16,-1 2-14 0,5 3-2 0,-4 4-13 15,2 2 5-15,0 3-9 0,-2 1-35 0,-2-3 8 16,-2 5-16-16,3-6-18 0,-3-4-14 16,0 3-5-16,2-2-18 0,2-10-3 15,-2-3-20-15,6-2-9 0,0-6-13 0,3-2-10 16,3-5-27-16,-6-4-41 0,4 0 3 0,26-15-129 15,-18 3-33-15,-2-2-76 0,3-2 23 16,-6 2-272-16,-3-4-4 0,-5 1 30 0,-5 3 69 16,-1-1 24-16,-1 0 27 0,-1 8 24 0,0-5 13 15,0 1-8-15,-14-12 40 0</inkml:trace>
  <inkml:trace contextRef="#ctx0" brushRef="#br0" timeOffset="18288.5229">19499 940 931 0,'-2'0'440'0,"1"3"-30"0,3-3-81 16,6-3-22-16,5-2-73 0,6 0-2 0,0 1-37 15,4-3-36-15,2 1-16 0,-4-1-81 16,3-2-63-16,0 2-81 0,-1 1-75 0,3-3 13 16,4 1-280-16,4-2 30 0,1 1 26 15,3 0 17-15,7-2 27 0,4 0 16 16,9 8 11-16</inkml:trace>
  <inkml:trace contextRef="#ctx0" brushRef="#br0" timeOffset="18822.4867">21424 440 997 0,'-2'-1'306'0,"3"0"3"16,1 1-47-16,-5 1-3 0,5 4-30 15,3 4-39-15,-2 6-16 0,0 7-19 0,2 2 56 16,-2 3-22-16,1 6 4 0,-1 4-10 0,1 1-2 16,-1 7-13-16,1-2 1 0,-3-4-29 15,1-4-12-15,1-3-4 0,0 1-20 0,-1-12 1 16,0 2-29-16,2-3-32 0,-3-5-28 0,-1-1-33 16,4-9 1-16,-2-1-141 0,-3-6-43 15,0 0-57-15,0-9 24 0,-2-2-270 16,-3 3 11-16,0-2 42 0,2-1 67 0,-5 0-14 15,-1 3 24-15,-3-5 27 0,4 6 35 16,-1-2-5-16</inkml:trace>
  <inkml:trace contextRef="#ctx0" brushRef="#br0" timeOffset="19405.0475">21336 609 624 0,'-2'-13'437'0,"-4"2"-59"0,8 0-51 16,-3-3 6-16,1 5-8 0,-2-1-25 15,2 2-5-15,0-6-36 0,3 5-3 0,0 1-33 16,3 1-20-16,-1-5-10 0,1 0-28 0,6 0-7 16,1-1-32-16,1 3-6 0,2 1-21 0,3 0-7 15,5 1-4-15,-1 1-13 0,5 7-6 16,1-2-2-16,2-1-11 0,1 0-11 0,-17 3 0 16,5 0-9-16,29 15-1 0,-23-5-9 0,-4 6-3 15,-3 1 6-15,-2 3-16 0,-4 1 3 16,-3 2 1-16,-9 0 1 0,-1 2-17 0,-6-5 8 15,-2-2 4-15,-8 0-13 0,0 4 15 0,-3-3-8 16,1-3-1-16,-4 0 0 0,0 0 3 16,-1-2 1-16,0-5-3 0,1-2 4 0,0-2-3 15,2 1 0-15,-1 1-3 0,2-7-1 16,3 4 0-16,0 1 2 0,4-3-12 0,1-1 1 16,1 0-2-16,2 1 1 0,2-2-3 0,6 0 3 15,0 0 0-15,0 0-1 0,-6 0-2 0,6 0 7 16,-6-2-8-16,10 2 6 0,1 2-2 15,2 2-14-15,3 2 14 0,4 1-5 0,-2 1 5 16,0 1-2-16,1 3-5 0,4 0 9 16,-2 3 6-16,2 1 1 0,1 0 11 0,3 0-3 15,2 1 2-15,0-1-1 0,1-2-1 0,2-3 11 16,0 1-8-16,-2-4 4 0,1-1-14 0,-3-1 1 16,2-5 3-16,-14-1 8 0,6 0-1 15,3 0-10-15,15-13 3 0,-18 6 5 0,-3-1-5 16,-1 0-7-16,-2-7 15 0,2-1-7 0,-9-2-10 15,4 1-5-15,0-2 7 0,-3 2-8 16,0 3-2-16,-1-1-14 0,-1-2-6 0,0 6-21 16,-1 2-6-16,0 1-35 0,0 4 8 0,-1 4-80 15,0 0-27-15,0-8-50 0,-17-1-42 16,8 4 29-16,7 2-269 0,-6-1 40 0,3 7-10 16,3-1 35-16,2 1 30 0,6-8 41 0,5 1 25 15,5-3 80-15,2 4-13 0</inkml:trace>
  <inkml:trace contextRef="#ctx0" brushRef="#br0" timeOffset="20170.0826">22313 862 714 0,'2'-4'237'0,"-2"1"3"0,0 3-17 15,0 0-16-15,0 0-1 0,0 0-24 0,0 0-9 16,0 0-16-16,2-21 4 0,-2 18-29 0,-1-1 13 16,2 3-28-16,-2 3-5 0,-3-3-4 15,-4 1-28-15,-2 1-4 0,1 5 1 0,-4 3-12 16,-6 1-18-16,4 5 15 0,-1 2 2 15,1 1-8-15,0 5-5 0,0-1-5 0,0-1 37 16,3 1-15-16,-2 0-7 0,9-1-12 0,3-3-15 16,2-10 7-16,0 5-1 0,0-1-4 15,19 13-4-15,-7-16-30 0,8-6-29 0,-1-1-27 16,6-2-20-16,-11 0-31 0,27-12-45 0,-11 5-36 16,2 3 18-16,-4-7-164 0,-1 6-102 15,0-4 23-15,-4 6 28 0,2-5-1 0,-5 2 25 16,0-2 21-16,-2 1 49 0</inkml:trace>
  <inkml:trace contextRef="#ctx0" brushRef="#br0" timeOffset="20517.6803">22593 952 314 0,'-7'-7'337'0,"-2"7"-40"0,4 2-33 16,-3 1 13-16,-1-2-39 0,2 3-12 0,-4 1-36 15,3 0 4-15,-3 3-20 0,3 0 8 0,-3 7-19 16,1-1-17-16,4 6-16 0,-3 1-7 15,2-4-14-15,2 5 5 0,4-3 8 0,1-11-2 16,0 4-27-16,10 17 20 0,-4-12-26 0,7-8-25 16,0-1 13-16,5-4 0 0,2-3 1 15,-11-1-20-15,6 0-19 0,22-17 2 0,-18 6-10 16,2-5-3-16,-5 3-2 0,1-2-19 0,-3-1 0 16,-1-3 0-16,-2 2-38 0,-1 0 30 15,-4 1-34-15,-1 3-9 0,-5 3 36 0,0 2-22 16,0-3 10-16,-11-8-19 0,-3 12 6 15,-1 4 6-15,-2 0 15 0,-3 2-10 0,10 1 3 16,-6 0-14-16,-1 0-1 0,-20 11-35 0,19-9 13 16,3 4-33-16,-2-5-23 0,8 3-8 15,-2 2-44-15,2 0 10 0,4-4 14 0,1 1-159 16,5 0-122-16,4-2 30 0,1 4 26 16,3-5 13-16,-3-5 30 0,9 5 16 0,-8 0-57 15</inkml:trace>
  <inkml:trace contextRef="#ctx0" brushRef="#br0" timeOffset="20919.5639">22747 965 523 0,'3'2'359'0,"-3"0"-40"0,3 8 2 15,2 0 2-15,-2 3-39 0,-2 2 28 16,-1 3-40-16,4 3 4 0,-1-4-40 0,1 3-26 16,-4-3-15-16,2-5-20 0,0 3-17 15,-2-1-12-15,1-1-22 0,0-4-9 0,-1-9-8 16,0 0-9-16,0 7 1 0,0-7 1 0,2 9-13 15,0-11-10-15,-2-3-2 0,0-2-7 16,-2-3-10-16,4-1-18 0,0-2-4 0,-2 6-24 16,0-5 6-16,9-17-8 0,-3 9-2 0,1 1-12 15,3 0 0-15,-1 4-3 0,1-2 8 16,4 2-4-16,-4 3-2 0,1 3-6 0,3 0 5 16,-5 3 1-16,1 4 5 0,-2 2-1 15,-1-1 3-15,-7 1 6 0,19 13 8 0,-9-1 1 16,-1 0 9-16,1 3 4 0,-2 1 3 0,-1 3 8 15,2 1-14-15,-1 0 8 0,-2-1-5 0,-1 0-9 16,0-2-4-16,-4-2 17 0,0-2-10 16,1-2-11-16,-1-4-4 0,-1-7-13 0,0 0-28 15,0 8-10-15,0-1-31 0,-1-7 6 0,0-5-117 16,-1-2-31-16,0-1-46 0,6-4 24 16,-5 0-207-16,1 7-75 0,0-5 50 0,11-13 14 15,-2 9 31-15,2-2 28 0,2 4 24 0,4-2 24 16,2-1 35-16,2-3 7 0</inkml:trace>
  <inkml:trace contextRef="#ctx0" brushRef="#br0" timeOffset="21963.8478">23540 408 470 0,'0'0'254'0,"0"0"-57"0,0 0 18 0,0 0-44 16,0 0 4-16,0 0-12 0,0 0 14 0,0 0-29 15,0 0-14-15,0 0 15 0,0 0-28 0,0 0-11 16,0 0-18-16,-8 16-9 0,-6-17-9 0,-2 2-11 16,0 3 2-16,2-1-3 0,-6-3-19 15,-6 1 15-15,6 3-40 0,-2 0 16 0,2 2-15 16,1-3 14-16,4 1-4 0,0 1-3 16,5-3-9-16,-1 2 4 0,3-1 12 0,3 3-4 15,0-3-20-15,3-1 3 0,-2 1-3 0,1 3-6 16,5-1-3-16,0 4 17 0,-4 1-21 15,7 1 10-15,-2 1-3 0,2 0 4 0,2 2-12 16,-2 3 15-16,1-2-5 0,1-4 3 0,-4 4 7 16,1 2 2-16,0 0 9 0,0-2-26 15,-1 1 19-15,-1-1 1 0,-2-1-9 0,2 1 22 16,1 2-13-16,-1-1 7 0,1 1-13 16,-1 0 24-16,0-2-25 0,3 0 14 0,-1-4-22 15,2 3-7-15,-4-3-2 0,0-4 7 0,1 7 5 16,-2-4 8-16,-1 0 7 0,0-1-26 15,4 0-3-15,-3-7 10 0,1 3 10 0,-1 0-10 16,2 1-12-16,3-2 3 0,-5 3 23 0,0-5-1 16,2-1 2-16,-2 0-12 0,6 2 9 0,-1-1-21 15,4-1 19-15,-10-1-6 0,16 0-5 16,10-10 15-16,-11 10-15 0,-8 0 3 0,6 0 1 16,1 0-8-16,3 0-21 0,-1 0 4 15,0 0-36-15,-3 0 1 0,2 0-40 0,-2 0-21 16,0 0-45-16,10-15-10 0,-12 9 13 15,2 2-152-15,-5 4-107 0,0-2 23 0,-5 0 29 16,0-2 27-16,0 2 17 0,3-2 8 16</inkml:trace>
  <inkml:trace contextRef="#ctx0" brushRef="#br0" timeOffset="22734.4454">23698 646 758 0,'0'0'249'0,"0"0"2"0,0 0-37 15,0 0 15-15,13 6 3 0,-14 11-30 16,1-8-11-16,0 6 22 0,0 4-15 0,0 5-49 16,0-1-4-16,0-2-16 0,12 27-14 0,-12-38 3 15,0 4-10-15,0 2-33 0,0 0 16 16,12 11-18-16,-12-27-3 0,0 9-44 0,0-3-14 15,9 3-12-15,-2-9-68 0,2-7-45 16,0 2-59-16,0-4 16 0,-1-2-218 0,-1-2 29 16,3-2 27-16,-4-2-72 0,-1-2 16 0,3-1 27 15,-3-4 27-15,-2 2-7 0</inkml:trace>
  <inkml:trace contextRef="#ctx0" brushRef="#br0" timeOffset="22890.3594">23787 485 624 0,'-10'-6'250'0,"-2"4"-45"0,2 1-27 0,0 1-32 16,1 0-4-16,0 0-10 0,1-2-26 0,0 5-16 15,3-1-39-15,5 2-38 0,-5-2-55 16,6 3 5-16,0-1-265 0,-4 4 22 0,7-2 20 16,-3 2 14-16,5-3 10 0</inkml:trace>
  <inkml:trace contextRef="#ctx0" brushRef="#br0" timeOffset="23759.7097">23454 485 643 0,'0'0'324'0,"0"0"-35"0,0 14-24 15,16 4-16-15,-3-16 1 0,2 1-1 0,1 1-18 16,6-5-28-16,3 3 9 0,1-1-41 16,4-5 4-16,0 3-35 0,1-1-23 0,-17 2-5 15,30-4-12-15,-33 4-11 0,5 0-9 16,-2 0-8-16,0 0-11 0,-4 0-4 0,-3 0-16 15,0 7-3-15,-13-5-28 0,-8 2-1 16,-8 1 24-16,-2 8-6 0,-5-6-4 0,-4 4-1 16,0 0-2-16,0 0-3 0,-1 0-1 0,4 1-6 15,-3 3-12-15,4-6-6 0,1-2 1 16,3 0 0-16,10 0-24 0,1-2 5 0,5-4-9 16,4 6-4-16,5-2 5 0,2-2-14 0,9 7 7 15,4-6 20-15,4-2-16 0,3-1 27 0,2 6-28 16,4-4 21-16,-5 2-4 0,7 2 6 15,0-3-14-15,-4 6 4 0,2-2-34 0,-4 1 9 16,1 4-13-16,-2-2-29 0,-9-1-7 0,0-1-12 16,-5 3-26-16,-4-2-17 0,6 2 15 15,-8-2-176-15,-3-10 25 0,0 8 21 0,0-1-103 16,-14 7 3-16,9-9 31 0,0 3 31 16,-5 0 18-16</inkml:trace>
  <inkml:trace contextRef="#ctx0" brushRef="#br0" timeOffset="24401.0829">23563 992 445 0,'0'-1'293'0,"1"2"-45"16,-4-4-36-16,-3 0-33 0,-2 2-21 0,-3 0 5 16,2-2-37-16,-2 1 9 0,0 2-9 15,-1-2-17-15,-4-1-12 0,-1 2-1 0,3 0-7 16,-2 1-21-16,8 0 10 0,-3 0-24 0,-2 0 18 16,-1 0-27-16,1 0 4 0,-1 0-3 15,1 0-3-15,-7 9-18 0,14-6 6 0,-1-1-18 16,7-2 24-16,0 0-17 0,0 0 1 15,0 0-3-15,0 0-6 0,0 0-1 0,-8 3 10 16,12 2-12-16,-2-1-3 0,-2 1 7 0,2 2 6 16,0 1-10-16,2 4 0 0,-3-2 9 0,-1-5 3 15,0 6 11-15,0-1-2 0,0 0 3 16,0 4 10-16,0-1-13 0,0 3 5 0,0-1 6 16,-9 10 1-16,8-12-8 0,1-2-17 15,-2 0 18-15,1 1 0 0,1-12 11 0,0 10-23 16,0 0 3-16,0-1-29 0,0-1 15 0,0 1 8 15,0-4 17-15,0-5-26 0,0 7-3 0,0 1-1 16,0-8 15-16,10 12-3 0,-8-10-13 16,0 1-8-16,1-1-34 0,2 0-28 0,2-1-17 15,0-1-32-15,1 0-38 0,3 0 14 0,6 0-69 16,10 0-62-16,33-11-100 0,-26 11-25 16,-2-6 12-16,5 1 25 0,-10 2 23 0,-7-4 16 15,4 0 15-15</inkml:trace>
  <inkml:trace contextRef="#ctx0" brushRef="#br0" timeOffset="24907.4402">23738 1020 224 0,'-6'-3'365'0,"4"2"-72"16,-2 0-39-16,5 1-25 0,-3 0 5 0,4 0-21 15,-2 1-14-15,4 1 1 0,-1 3-25 16,8-3-2-16,4 0-10 0,2 2 9 0,0-1-16 16,5 0-37-16,0-1-18 0,1-1-27 0,2 1 10 15,0-2-4-15,-5 0-12 0,3 2 12 0,-13-2-35 16,6 0 13-16,-3 0-23 0,1 0-6 15,-2 0 0-15,-2 0 16 0,-1 0-33 0,-1 0 4 16,-2 0-7-16,1 3 19 0,-7 0-33 16,-1 0 14-16,-4 3-7 0,0-5-16 0,-1 5 17 15,-1 1-11-15,1-1 9 0,0 0 0 0,2 3 0 16,2 2-9-16,-1-1 11 0,-2 0 28 16,5-10-29-16,0 11 12 0,0 1-30 0,0-1 38 15,0 0-18-15,0 1-10 0,9 12 3 0,-6-12-8 16,-3-4 10-16,7 4-2 0,-6-5 0 15,-1-7 7-15,0 0-10 0,0 10-14 0,0-5 12 16,0-5 2-16,0 7-20 0,0-7 2 16,-10 14-14-16,7-11 5 0,-1-2-14 0,0 2-26 15,-2-2-26-15,-1-1-51 0,0 0 11 16,-5 0 14-16,-6 0-173 0,-2 0-112 0,-25-14 8 16,23 8 27-16,-3-3 18 0,2-1 12 0,2 3 11 15,0-1-1-15</inkml:trace>
  <inkml:trace contextRef="#ctx0" brushRef="#br0" timeOffset="25175.141">23547 1108 334 0,'2'-1'323'0,"-5"1"-59"0,6 3-5 0,-1 2-14 15,1-1-16-15,0 4-1 0,2 1-21 16,-1 3-17-16,3-1 7 0,-2 0 14 0,0 3-45 16,-1-2-25-16,5 1-23 0,0-1 10 15,-7-3-16-15,-1 0-27 0,2-1 8 0,-2 0-9 16,2-3-10-16,-1-1-78 0,0 1-15 0,4-4-63 16,-6-1-55-16,8 0 12 0,13-13-227 15,-7 6-90-15,-1-4 22 0,1 2 29 0,-1-2 22 16,-1-2 43-16,0-1-6 0,-2 5 3 0</inkml:trace>
  <inkml:trace contextRef="#ctx0" brushRef="#br0" timeOffset="25348.6014">23740 1015 385 0,'-8'0'386'15,"-5"-5"-67"-15,7 4-49 0,2-2-25 0,-8 0 2 16,-1-1-63-16,3 4-22 0,10 0 0 0,-9 0-42 15,2 0-38-15,7 0-40 0,-9 0-32 0,9 0-61 16,0 0 4-16,-7 0-177 0,2-3-153 16,5 2 27-16,5 0-6 0,2 0 30 0,5 0 18 15</inkml:trace>
  <inkml:trace contextRef="#ctx0" brushRef="#br0" timeOffset="25953.2094">25055 376 596 0,'-6'19'248'0,"-4"4"2"0,-4 9-26 15,-7 11 22-15,-6 7 0 0,-6 9 12 0,0 3-49 16,3 0-30-16,0 0 18 0,0-2-27 16,-2-6-14-16,7 0-11 0,2-2-29 0,5-8 3 15,8-4-55-15,-3-3-56 0,6-6-34 16,1-10-28-16,1-5-65 0,4-3 13 0,1-13-115 0,0 11-97 15,22 7 26-15,-9-15-125 0,3-2 24 16,-10-1 65-16,20-13 15 0,-8-3 12 0</inkml:trace>
  <inkml:trace contextRef="#ctx0" brushRef="#br0" timeOffset="26442.5401">25440 466 784 0,'4'-10'331'0,"0"4"-43"0,2 5-54 0,-3 5-3 16,-1 10 45-16,0 7-35 0,-1 10-27 0,-3 1-24 16,-2 9 17-16,-1 5-20 0,0 1-13 15,-2 0-34-15,1-1-5 0,-2 2-12 0,2-6-13 16,-3-2-20-16,0-5 5 0,4-5-36 0,1-2-6 16,0-4-74-16,1-7-22 0,-2-3-36 15,5-14-38-15,0 0-49 0,0 7 17 0,0-7-264 16,6-10-19-16,-6-3 9 0,1-4 16 15,3-5 36-15,1-3 18 0,0-6 17 0,1-1 10 16</inkml:trace>
  <inkml:trace contextRef="#ctx0" brushRef="#br0" timeOffset="26838.5985">25445 487 838 0,'1'-8'404'0,"-4"2"11"0,4 2-13 0,-5-4-30 16,6 6-21-16,-1-5-20 0,1-3-37 0,4 2-43 15,1-2-16-15,3 1-24 0,5 0-45 16,8 1-8-16,-1 2-12 0,1 6-8 0,2-1-19 16,-1 3-19-16,-2 3-13 0,-1 2-7 15,-1 4-9-15,-3 7-15 0,-3 1 7 0,-4 4-17 16,-5-2-3-16,-6 8-7 0,-3 4 3 0,-6-5-21 16,-4 1 12-16,-4-5-10 0,-1 0-7 15,-4 2 8-15,1-1-8 0,1-3-3 0,-3 1-15 16,0-3 8-16,3-2-18 0,-1 1-1 15,0-2-11-15,2-3 8 0,2-2-12 0,4-2 7 16,3-2-17-16,2 1 3 0,2-2-21 0,3-2 35 16,2 2-12-16,2-7 10 0,0 6 6 0,12 8-4 15,-1-10 7-15,0 1-22 0,4 2 25 16,-1 0 0-16,2 0-1 0,-5 1 8 0,8 0-12 16,-3-4 9-16,3 4-11 0,-1 2 3 15,1-6-51-15,-1 3-54 0,0 1-45 0,-4-3-20 16,-1 1-42-16,2-2 21 0,-4 2-182 0,-1-6 35 15,-1 2 28-15,0 1-113 0,-1-2 29 0,-1 1 27 16,4-2 21-16,-7 2 45 0,-4-2 39 16,9 0-52-16</inkml:trace>
  <inkml:trace contextRef="#ctx0" brushRef="#br0" timeOffset="27911.9496">25973 886 322 0,'1'-1'378'0,"-1"0"-63"0,3 2-46 0,-3-1-23 15,-2-3-10-15,2 2-17 0,-2 0-21 16,4 1-19-16,-5 0-26 0,5 0 5 0,-2 0-43 16,0 0 0-16,0 0-10 0,0 0 2 0,0 0-41 15,0 0 2-15,0 0-17 0,0 0-12 0,0 0 3 16,0 0-1-16,0 0 1 0,0 0-23 16,0 0-1-16,0 0 13 0,0 0 0 0,0 0-7 15,0 0-12-15,0 0-2 0,0 0-1 16,0 0-5-16,0 0 1 0,0 0-12 0,0 0 1 15,0 0 0-15,0 0-9 0,0 0 11 0,0 0-15 16,0 0-10-16,0 0 21 0,0 0-10 16,0 0-7-16,0 0 6 0,0 0 3 0,0 0 15 15,0 0-2-15,0 0-5 0,0 0 4 0,0 0 0 16,0 0-10-16,0 0 3 0,0 0 19 0,0 0 0 16,0 0-6-16,0 0 9 0,0 0 7 15,0 0 0-15,0 0-9 0,0 0 1 16,0 0-7-16,0 0-3 0,0 0 15 0,0 0 0 15,0 0 6-15,0 0-20 0,0 0 3 0,0 0 12 16,0 0 20-16,0 0-10 0,0 0-23 0,0 0 8 16,0 0-2-16,0 0-13 0,0 0 19 0,0 0-17 15,0 0 3-15,0 0 3 0,0 0 14 16,0 0-5-16,0 0 7 0,0 0-3 0,0 0-15 16,0 0 25-16,0 0-5 0,0 0-27 15,27 20 14-15,-27-10 12 0,3 3 6 0,-2 4 9 16,1 2-8-16,-1 1 5 0,-1-12-15 15,0 6-6-15,0 2 6 0,10 20 12 0,-9-20-12 16,-1-2 3-16,5-1-2 0,-5-13-14 16,0 11 20-16,0-1-16 0,0-3-1 0,0 0-1 15,0-7-16-15,0 0-31 0,-6 4-42 0,4-5-34 16,0-7-39-16,2 1-58 0,-3-3 18 0,3 1-241 16,0 9 34-16,0-12-20 0,0 0 29 15,0 2 62-15,0-3 15 0,0 2-7 16,0-1 6-16</inkml:trace>
  <inkml:trace contextRef="#ctx0" brushRef="#br0" timeOffset="28393.7291">26099 698 577 0,'-1'3'316'16,"4"-8"-39"-16,-5 3-16 0,0 6-4 0,1-8-40 16,0 4 7-16,-4-1-41 0,-2 2-19 15,-2-5-16-15,3 4 12 0,-3-2-24 0,8 4-12 16,-8-2-18-16,1 0 1 0,-2 2-13 16,4-2-21-16,2 1 18 0,1-1-14 0,1 1-10 15,-1-1-6-15,3-1-7 0,-1 2-10 0,3-1 3 16,-2 0 1-16,0 2-17 0,2-2 19 15,5 2-8-15,-2-4-11 0,-6 2-6 0,2 0-1 16,-1 0-2-16,1 0-4 0,-2-4-1 16,0 5-14-16,2 0 27 0,-2 1-23 0,0 0 9 0,-1-4-13 15,2 2 4-15,0 0 14 0,0 0 0 16,0 0-1-16,0 0 23 0,-19 8 9 0,12-9-24 16,0-1 16-16,2 3 26 15,-2-4-27-15,1 5 0 0,6-4-1 0,-8-1-3 16,3 3-8-16,1 0-3 0,0-3-1 0,2 2-25 15,1-2-2-15,1 0 3 0,-2 1-11 0,2 1 1 16,3-1-42-16,-4 2-37 0,5-5-37 16,1 1-29-16,0 3-35 0,3 2-4 15,1 3 16-15,-1-3-103 0,-3 0-116 0,3 5 31 16,-11 1 27-16,2-4 26 0,-1-3 24 0,-4 2-67 16,-1 3 37-16,0-3-23 0,-4 1 37 15</inkml:trace>
  <inkml:trace contextRef="#ctx0" brushRef="#br0" timeOffset="33627.488">12404 563 670 0,'0'-17'231'0,"-16"5"-1"15,-11-13-42-15,16 11-9 0,-2 6-24 16,1 0 4-16,2 2-10 0,0 1-40 0,-3 0-7 15,-2 7 13-15,-1 1-18 0,-1 5-12 0,-1-1-15 16,-2 2-5-16,0 0 16 0,2 1-21 16,4-2-10-16,2-5 11 0,4 3-8 0,3 0-6 15,5-3-10-15,5 1 6 0,6 1 27 0,10 2 2 16,7 0 12-16,12-4 13 0,8-1-7 16,15-1-14-16,3 3-7 0,10 2 27 0,14-2 8 15,5-1-12-15,6 2 5 0,8-3-6 16,-2 2-21-16,0-2-1 0,-3 3-25 0,-5-4 2 15,-1 0 16-15,-51-1-49 0,21 0 22 0,6 0 16 16,72-18-18-16,-80 9 12 0,-11 0-20 16,-9-5 12-16,-6 2-11 0,-11-3 5 0,-4-1-9 15,-8 5-6-15,-6-5-20 0,-9 0 8 16,-7-5 18-16,-7-1-28 0,-8 3 10 0,-6-5 2 16,-11 12-29-16,-10-5 5 0,-11 5 21 0,-8 2-7 15,-5 8-10-15,32 2 2 0,-26 0 2 0,-94 17 1 16,61 1 1-16,-4 0 1 0,-1 11-13 15,1-8 2-15,-9 4 25 0,-2 2-3 0,0 0 1 16,-1-1-14-16,2 3-2 0,9 0-3 16,1-2 1-16,6 1 1 0,10-1-2 0,12 0 1 15,4 4 0-15,11-3 3 0,14 1 0 0,4-3 2 16,7-1 18-16,11-2-3 0,10 1 0 0,10-5-21 16,3-9 4-16,0 1 3 0,30 12-2 15,0-13 4-15,5-6 1 0,7-4 15 0,-17 0-8 16,54-10 1-16,-21-1-3 0,5-1 1 15,4-5-2-15,-1-1-3 0,-4 1-18 0,4-2 2 16,-10 0 45-16,-3-2-17 0,-8 1-7 0,-3 2 4 16,-2 0 0-16,-5 0 0 0,-7 0 10 0,-3 3 5 15,-5 4-2-15,-3-5-1 0,-6 2-15 0,-2-3-5 16,-3 2 2-16,-3 3 6 0,-2 0-5 16,-1 4-8-16,0 0 2 0,-15-11 0 0,5 13 4 15,-7 1 1-15,-1 0-19 0,-11 8 6 16,-6 4-16-16,-8 0 21 0,-8 4-7 0,-1 3-16 15,-13 3 18-15,0 2 3 0,-4 1-1 0,2 8 4 16,7-9 6-16,3 1-3 0,14-4 5 16,6-2-13-16,7 4-1 0,5-5 0 15,14-1 2-15,4 2 0 0,7-8 0 0,17 11 3 0,3-8 15 16,11 0-13-16,8-4 12 0,7-5-18 16,-18 0 21-16,19 0-26 0,11 0 24 0,75-19 6 15,-56 7-8-15,1-2-2 0,0-3-1 0,0-2-2 16,3-3 0-16,0-2 0 0,-10 3-1 0,-5 0 0 15,-7-1-13-15,-8 1 21 0,-10 2-7 16,-7-1 0-16,-8 2 0 0,-7 2-11 0,-4-1 1 16,-10 0-16-16,-5 17-7 0,0-12 25 15,-20-17-14-15,0 18-7 0,-5 7 28 0,-7 2-26 16,-1 6 27-16,-4 2-9 0,-3 5-6 16,-3 6 0-16,1 3 24 0,1 7-46 0,1-1 17 15,7 2 12-15,5-3-9 0,4 4 2 0,8-2-10 16,5-4-20-16,5-2 32 0,6-11-24 15,13 19 6-15,3-15-10 0,9 0 16 0,7-9-10 16,9 2-19-16,9-4-14 0,5 1-26 16,7-1-32-16,8-2-28 0,-33-1 15 0,16 0-206 15,74-9-64-15,-57 2 14 0,-6-4 11 0,-7 1 22 16,-7 3 47-16,-10 1 1 0,-7 5 21 0</inkml:trace>
  <inkml:trace contextRef="#ctx0" brushRef="#br0" timeOffset="33753.8247">13609 863 232 0,'-7'5'278'16,"-2"0"-68"-16,5-1-13 0,-4-3-25 0,6 1-41 16,2 1-4-16,0-4-19 0,0 4-9 0,4-4-40 15,4 3-33-15,-1-4-1 0,-5-1-230 16,3-2-104-16,-1 0-22 0,-1-1 48 0,1-3-1 16</inkml:trace>
  <inkml:trace contextRef="#ctx0" brushRef="#br0" timeOffset="51781.5346">4851 2402 428 0,'0'-13'359'0,"0"13"-72"0,0 0-58 0,0 0-17 16,0 0-25-16,0-12-18 0,0 12-24 15,0 0 11-15,0 0-10 0,4 12 25 0,-4 12-17 16,-2 3-19-16,2 5 11 0,0-15 3 15,0 7-11-15,0 2-36 0,0 5-7 0,0 1-7 16,0-2-10-16,0 1 36 0,18 26-10 16,-13-34-12-16,-2-2-9 0,4-6-55 0,-4-2-28 15,1-7-29-15,1-3-51 0,1-1-31 0,-1-5-77 16,-5 3 16-16,14-14-198 0,-7-1 29 16,2 1 25-16,-4-3 26 0,0 0-125 0,0 0 26 15,-3 0 57-15,1-2 13 0,-2 4 4 0</inkml:trace>
  <inkml:trace contextRef="#ctx0" brushRef="#br0" timeOffset="52357.82">4867 2459 532 0,'-2'-4'294'0,"-1"0"-32"0,-1-1-21 15,2-1-18-15,1 1-28 0,-5-9-17 16,4 4-11-16,-1 1-27 0,2-1 6 0,-1 3-13 15,2-1-6-15,-1 3-23 0,1-2 8 16,0 7-12-16,0 0-3 0,0-5-12 0,0 5-12 16,0-9-12-16,0 4-9 0,20-10 2 0,-12 7 11 15,4 1-29-15,3 2 4 0,1 1-6 0,3 2 3 16,-3 2-3-16,-9 0-7 0,20 9-1 16,-8-2-2-16,-2 3-15 0,-3-1 11 0,2 2-20 15,-1 3 18-15,-4 3-9 0,-2-2 8 0,2 2-13 16,-6-1 20-16,-5-3-11 0,0-13-3 15,0 14 8-15,-15 15-10 0,11-14 5 0,-3-1-10 16,-3 1 2-16,0-3 21 0,-2-2-10 16,-1-1 13-16,-2-1-24 0,5-4 9 0,-5 5-8 15,7-6 9-15,-2 1-17 0,-2-2 32 0,4 1-36 16,1-1 25-16,2-1-39 0,0 1 20 0,0 0-19 16,1-1 23-16,1 2-4 0,-1-3 11 15,0 1-22-15,2 0 6 0,-1 2-23 0,2-1 22 16,1 0-17-16,-1 1 18 0,1-3 1 15,0 0 4-15,0 0-6 0,14 22 23 0,-8-10-3 16,4 0-20-16,-1 2 6 0,1 1-7 0,2-2 13 16,0 0 12-16,2-1 13 0,-1 0-35 0,-1-2 14 15,0 2 8-15,0-4-26 0,1 1 47 0,-3-5-34 16,-2 0 3-16,-1 0 5 0,1-3 4 16,-2 0 3-16,-3-1-3 0,-3 0-10 15,0 0 4-15,0 0-25 0,8 0 18 0,-8 0-22 16,7 0-19-16,-7 0-4 0,8 0-28 0,-8 0-15 15,11-11-10-15,-9 11-37 0,-1-3-31 0,0 2-1 16,0 1 15-16,0-2-210 0,2 1 28 16,-1-2 27-16,1 2-83 0,3 1 25 0,-1-1-1 15,2 1 25-15,0 0-31 0</inkml:trace>
  <inkml:trace contextRef="#ctx0" brushRef="#br0" timeOffset="52657.1187">5332 2747 409 0,'-1'-4'380'0,"1"0"-17"15,-1 2-5-15,1-1-54 0,0 0-39 0,-1 2-32 16,1-2-30-16,0 2-23 0,0 1-19 0,0 3-19 16,1 0-15-16,-1 2 30 0,1 1 13 15,0 0-3-15,1 14-23 0,-2-10-6 0,0 7-18 16,6 17 2-16,-2-14-18 0,-3 0 5 0,2-3-16 15,-2-4-13-15,0-3-4 0,0-1-10 0,0-1-3 16,-1-1-11-16,0-2-18 0,0 0-22 16,1-1-21-16,0-1 1 0,-1 1-84 0,0-1-66 15,0-3-53-15,0 0 20 0,0 0-214 0,-4-1-92 16,5-2 46-16,-2-1 33 0,1 0-5 16,1-1 26-16,0-2 42 0,6-6 58 15,3 1 11-15</inkml:trace>
  <inkml:trace contextRef="#ctx0" brushRef="#br0" timeOffset="53194.0442">6723 2396 722 0,'-4'0'227'16,"-1"0"-1"-16,1 1-9 0,-7 6-20 0,-1 2-11 15,5 4 26-15,3 0-24 0,0 6-8 16,1 4 14-16,1-1-8 0,2 1-23 0,-6 3-11 16,5-2-15-16,1-12-8 0,0 6-47 0,0 3 9 15,0-2-6-15,12 24-8 0,-10-26-7 16,1 2 16-16,-3-13-10 0,0 2-7 0,0 2-8 16,0-3-90-16,0 1-21 0,0-8-29 0,0 7-41 15,0-7-48-15,0 7 13 0,0-7-79 16,0 6-121-16,0-6-55 0,0 0-1 0,0 0 46 15,4 10 29-15,-5-13 21 0,-1-1 13 16,0-1-23-16</inkml:trace>
  <inkml:trace contextRef="#ctx0" brushRef="#br0" timeOffset="53621.6908">6669 2513 500 0,'-1'-14'343'0,"2"-4"-59"15,0 6-25-15,-1 4-31 0,0-5-15 16,14-16-37-16,-11 16 4 0,10-1-26 0,-1 0 7 16,-1 4-43-16,4 1 3 0,2 1-19 15,-2 3-10-15,4 3-20 0,-9 2 3 0,5 0-2 16,24 14-17-16,-19-5-6 0,2 2-4 0,-4 2-3 16,0 1 19-16,-4 2-21 0,-2 1 20 15,-4 0-18-15,-1 0-4 0,-6 1-3 0,0 0-22 16,-1-10 23-16,0 6-1 0,-17 12-8 0,9-11-16 15,-2-1 4-15,0-2 9 0,0-1-22 16,-2 0-2-16,-2-1 13 0,-2-2 26 0,6 1-37 16,-2 0 1-16,0 0 7 0,-3-1-11 0,8-3 0 15,0-2-6-15,0 1 17 0,3-2-25 16,2 0-1-16,-1-1 6 0,1 2 3 0,2-1-10 16,0-2-1-16,0 0 10 0,0 0 6 0,10 10 3 15,-4-8-16-15,10 6 21 0,0-3-22 16,1 2 27-16,1-2-14 0,0 2 19 0,0 0-30 15,0-4 11-15,-2 1-41 0,-1 3-26 0,-1-4-31 16,1-1-55-16,-3 3 15 0,-4-4-190 16,-2 0 27-16,3 0 24 0,-3 2-112 0,0-2 26 15,-1-1 24-15,0 1-1 0,2 0 47 16,14 1 3-16</inkml:trace>
  <inkml:trace contextRef="#ctx0" brushRef="#br0" timeOffset="54027.7611">7180 2761 320 0,'-12'-9'384'0,"1"0"-43"0,-2 1-49 15,7-1-50-15,4 1 13 0,-1 1-42 0,2 0-37 16,1 7-7-16,0 0-17 0,0-8-11 0,20-8-22 16,-6 9-6-16,0 2-13 0,0 2-26 15,-2 3 8-15,-12 0-11 0,17 0-17 0,-1 0 7 16,18 16-12-16,-22-5-2 0,0 0-25 0,0 0 4 15,-3 1 1-15,-4 2 17 0,0 1-6 16,-4-3-25-16,-1 1 32 0,0-13 15 0,0 9-26 16,-13 15-5-16,6-12-7 0,-3 1 6 15,-4-2 1-15,3-1 11 0,-3-5-39 0,4 1 45 16,-6-1-36-16,5-4-11 0,4 4 17 0,-2-3-4 16,4-1-9-16,-1 0 10 0,1-1-13 15,1 3 14-15,1-3-4 0,-1 0-15 16,2 1 8-16,-1-1 3 0,2 3-9 0,1-3 6 15,3 0-1-15,0 0 12 0,1 0-36 0,1 1 20 16,1-2 2-16,2 1-12 0,11 0-5 16,-9 0 15-16,7 0 13 0,1 0-39 0,2 0-16 15,2 0-32-15,-2 0-23 0,2 0-28 0,-1 0-40 16,20-12 16-16,-24 7-193 0,3 1-74 16,-1 4 29-16,3-4 29 0,2 1 21 0,-3 3 27 15,4-2 14-15,1 2 12 0</inkml:trace>
  <inkml:trace contextRef="#ctx0" brushRef="#br0" timeOffset="54460.4133">9104 2373 665 0,'1'-3'266'0,"-2"0"-42"16,1 1-21-16,-1 2 14 0,0 5-2 16,0-2-1-16,0 4-2 0,0 13 11 0,1-9-34 0,0 8 0 15,0 3-22-15,0 3 17 0,0 1-23 16,0 1-13-16,0-1 4 0,11 25-63 0,-9-27 22 16,0 1-8-16,1-4-18 0,-1-2-9 15,2-2-47-15,-1-2-51 0,0-5-35 0,0 0-44 16,-2-5-46-16,2-1 13 0,-1-2-231 0,0-2 28 15,-2 0 27-15,0-2-84 0,0 1 15 16,-1 0 25-16,-1-2 26 0,1 1-1 0,-2-2 4 16</inkml:trace>
  <inkml:trace contextRef="#ctx0" brushRef="#br0" timeOffset="54890.5559">9025 2503 835 0,'2'-12'342'0,"-4"5"-36"15,2-2 3-15,0 1-20 0,0 0-76 16,0-4 7-16,14-16-18 0,-5 13-36 0,0 0-15 16,2 3-16-16,2 0 9 0,3 3-16 15,-2 4-13-15,3 0-12 0,3 3-42 0,0 0-6 16,-10 2 6-16,7 0-15 0,18 14-14 0,-14-4 13 16,-5 4-5-16,1 2-4 0,-2 1 1 0,-2 1-24 15,-4 0 21-15,-2 0-17 0,-2 1 12 16,-1-1-20-16,-4-10-2 0,0 1 37 0,0 4-5 15,0 0-3-15,-16 13-6 0,10-16-32 16,1-3 14-16,-5 3-5 0,2-4-5 0,2 0-2 16,-1-2 19-16,1-1-4 0,1-1-26 0,-1-1 21 15,2 1-25-15,1 1 19 0,0-1 0 0,-2-2 0 16,4 1-1-16,-4 0 0 0,5 0-8 0,-2 1-1 16,0-2 3-16,2 2 1 0,-1 1-1 15,0 1 11-15,0-1-19 0,1 2 2 0,0-5 30 16,0 7 7-16,0 4 3 0,17 16 18 15,-8-12-16-15,0 1 10 0,3-1-20 0,-1-2-18 16,0 1 3-16,2-3 23 0,-1-1-43 0,-1-2 1 16,2 2-79-16,-3-6-49 0,1-3-50 15,-2 1 17-15,0-2-274 0,-9 0-42 0,9 0 42 16,-2 0 41-16,6 0 27 0,2 0 0 0,1 0 27 16,23-10 14-16,-28 10 28 0</inkml:trace>
  <inkml:trace contextRef="#ctx0" brushRef="#br0" timeOffset="55380.3578">9677 2769 459 0,'-2'-5'465'0,"0"0"-81"0,-7-7-39 16,7 3-38-16,0-1-38 0,2 2-7 15,-1 3-31-15,0 1-25 0,1 4-24 0,0 0-20 16,0 0-6-16,16-14-38 0,-11 11-7 15,12 1-19-15,-7 2-9 0,3 0-9 0,2 0-3 16,14 17 0-16,-15-8 1 0,0 3-14 16,-3 0-11-16,-4 3 1 0,-2 1-12 0,-1 3-4 15,-4-5-4-15,0-14 0 0,0 12-2 0,0 1-3 16,-12 16 14-16,6-16-14 0,-1-1-1 0,-2-5-3 16,2-1-4-16,2-2-9 0,-2-1-12 15,0-1 17-15,2-1 9 0,0 0-27 0,0-1 30 16,1 0-2-16,4 0-25 0,0 0 2 15,0 0-1-15,0 0 17 0,-7 0-9 0,7 0-9 16,-6-7 9-16,8 5-5 0,2 0 8 0,1 1-11 16,1 1-2-16,2-1 3 0,11 0-7 15,-10 1 4-15,7 0 0 0,20 11 2 0,-14-4-11 16,-2 0 17-16,-2 2 16 0,-1 1-5 0,-1-1-25 16,-6 2 11-16,1 1 4 0,-7 0 4 15,-4-3 8-15,3 0-20 0,-3-9 15 0,0 9-31 16,-19 11 18-16,6-12 14 0,-2 0 4 15,-5-2-8-15,-3-1 4 0,-1-2-1 0,-3 4-69 16,-4-7-53-16,-1 4-25 0,-1-4-52 16,1 4-47-16,18-4 22 0,-7 0-295 15,-2 0 53-15,0 0 37 0,3 0 37 0,3 0 1 16,-11-11 62-16,20 9-22 0,3-1 42 0,1-1 14 16</inkml:trace>
  <inkml:trace contextRef="#ctx0" brushRef="#br0" timeOffset="56050.153">11035 2460 320 0,'-5'-15'318'16,"2"5"-56"-16,-1 2-42 0,1 2-21 0,1 3-23 16,-2-1-15-16,1 3 2 0,0 1-1 15,-2 2-6-15,-5 7 6 0,4-3-1 0,1 9-20 16,0 2 24-16,-4 5-28 0,6 4-14 15,1 0 58-15,1 3-16 0,1-14 7 0,0 8-15 16,0 5-21-16,0 1-12 0,0 0-3 0,15 29-14 16,-10-33-17-16,2 1-19 0,-1-3 11 0,-1-3-9 15,1-2-19-15,-2-6 6 0,0 2-47 16,1-4-2-16,-2 0-93 0,0-6-27 0,-2-4-54 16,-1 0-61-16,0 0 20 0,1-7-284 0,-1 3 24 15,-1-2 33-15,-5-10 9 0,4-1 28 16,-2-1 51-16,0 0 26 0,-1 0 31 0,-6-1 15 15</inkml:trace>
  <inkml:trace contextRef="#ctx0" brushRef="#br0" timeOffset="56499.348">10906 2545 448 0,'-2'-18'404'15,"2"4"-36"-15,2 4-74 0,-2 1 4 16,0-4-50-16,15-16-6 0,-7 15-20 15,3 2-28-15,3-1-37 0,0 1 0 0,3 3-37 16,3 2-2-16,-1 2-12 0,4 2-24 0,1 1 19 16,-13 2-9-16,8 0-11 0,23 14-44 15,-17-3 18-15,-3 0-11 0,-3 4-13 0,-1-1 19 16,0 5-12-16,-3 0-4 0,-2-1-3 0,-3 1 5 16,-5 3-7-16,-3 0-1 0,-2-13-13 0,-12 18 14 15,1-10-5-15,2 1 12 0,-1-2-4 16,-3-2-3-16,-1-2-3 0,-1 0-4 0,2-2 0 15,-3-2-21-15,5-3 3 0,-2-1-1 0,-2 2 1 16,8-4-21-16,-2 0 3 0,1-2 1 16,3 2 11-16,1-2-12 0,4 0 21 0,0 0-12 15,0 0-23-15,0 0-6 0,-6 0 1 16,6 0 16-16,0 0 5 0,-8 12 13 0,11-9-5 16,1 2-1-16,4 7-2 0,0 0 35 0,4 1-16 15,1 0-12-15,2-1 15 0,2 1-3 16,0 1 7-16,-1-2-2 0,3-1-1 0,-1 1-7 15,1-4-20-15,0 1-24 0,-2-3-8 0,0-1-36 16,-3-3-48-16,-4-1-40 0,9 1 17 16,-12-2-219-16,6 0-93 0,8-12 46 15,-11 6 43-15,1-3 6 0,-2 1 46 0,3-2-20 16,-1 0 38-16,2-1 8 0</inkml:trace>
  <inkml:trace contextRef="#ctx0" brushRef="#br0" timeOffset="56870.3342">11576 2767 382 0,'-4'0'401'0,"-1"-3"-60"0,0 3-2 15,1-1-41-15,0 0-70 0,-1 1-7 0,1 0-35 16,1 2 9-16,0 1-6 0,0 0-13 16,0 3-21-16,-1 9-17 0,0 0 28 0,1 3-7 15,-2-1-26-15,4-3-7 0,-2 4-13 0,2-1-3 16,-1 2-21-16,0-7 3 0,1-2-12 15,-2 1-13-15,2-4-6 0,-1 1 0 0,-1-2 2 16,1-2-7-16,0-1-16 0,-3 2 12 0,3-3-1 16,-2-1-14-16,0 1-8 0,4-2-8 15,0 0 2-15,0 0-9 0,0 0-10 0,-6 0-13 16,6 0 8-16,-8-9-5 0,9 7-1 16,0 0-1-16,3 1-4 0,1-1 8 0,1 2 3 15,3-1-12-15,8 1 21 0,-7 0-13 0,6 0-2 16,4 0-7-16,0 0-14 0,2 0 2 15,2 0-64-15,2 0-25 0,-1 0-29 0,-3 0-16 16,-1 0-14-16,-5 0-13 0,11-4 16 0,-18 0-137 16,-6-1-61-16,2 0-39 0,-3 0 12 15,-1 0 16-15,-1 1 3 0,-2 0 25 16,0-2 19-16,2 6 25 0</inkml:trace>
  <inkml:trace contextRef="#ctx0" brushRef="#br0" timeOffset="57080.3927">11698 2862 493 0,'-4'-3'342'0,"1"0"-25"15,1 2-24-15,0 0-24 0,0-1-49 16,0 2-5-16,0 0 0 0,1 2 5 0,-1 0-27 16,2 4-1-16,1 0-12 0,-1 1 2 0,1 11 6 15,-1-6-15-15,0 5-13 0,8 24-22 16,-4-17-10-16,5-2-17 0,-1 2-5 16,-5-5-22-16,1 0-11 0,-1-2-27 0,1 0-6 0,-1-4-108 15,-1-3-51-15,0-3-55 0,2-3 15 16,-1-1-273-16,-2-3 35 0,-1 0-75 0,0 0 33 15,0 0 59-15,7-12 29 0,4-2 9 0,1-1 36 16,-3-2 10-16,11 2 23 0</inkml:trace>
  <inkml:trace contextRef="#ctx0" brushRef="#br0" timeOffset="57431.3263">12563 2411 325 0,'2'3'326'0,"-1"2"-9"16,7 9-20-16,-5 3 25 0,5 5-41 15,-4 2 23-15,5 2-4 0,0-1-9 0,1 4-23 16,-1 2-36-16,0 0-16 0,1 1-34 0,-1-1-12 16,-1-1-10-16,-1-1-27 0,3-2-13 0,-2-1-4 15,-1-2-14-15,-1-2-18 0,-3-1-39 16,3-5-41-16,-3-4 1 0,0-3-113 0,-2-7-50 16,-1-2-83-16,0 0 21 0,0 0-283 0,3-10 36 15,-3 1 33-15,-2-10 56 0,2 9 25 16,0-5 23-16,-8-21 24 0,7 16 16 15,-5 1-8-15</inkml:trace>
  <inkml:trace contextRef="#ctx0" brushRef="#br0" timeOffset="57863.9897">12614 2624 433 0,'-5'-14'368'0,"3"-4"-58"0,2 8-27 15,0-3-27-15,0-6-11 0,12-18-18 0,-10 17-14 16,6 1-21-16,-2 1-8 0,-4 5-43 0,11-2-29 15,-6 3 13-15,5 2-5 0,2 2-30 16,-3 4 21-16,3 2-25 0,-14 2-9 0,13 0-8 16,21 14 3-16,-14-4-24 0,-3 4 11 15,-4 1-8-15,2 4 27 0,1 3-9 0,-5-1-6 16,-5 2-6-16,3-1-46 0,-4 0-2 0,1 1 1 16,-5-1 14-16,-1-12-5 0,0 5 5 15,-12 18-3-15,5-18 14 0,0-1-3 0,0 1-22 16,-4-5-4-16,-5 2 5 0,5-2-1 15,-2-2 9-15,-1-2 6 0,4-1-2 0,0 0-23 16,-5-1-31-16,5-1-6 0,4-2 14 16,1 1-13-16,-1-2-1 0,6 0 38 0,0 0-27 15,0 0-7-15,0 0 19 0,0 0-22 0,-5 2 7 16,7-2 17-16,3 1 3 0,1 0-23 16,0 1 20-16,10 1 8 0,0 1-3 0,-3 2-9 15,2-2 2-15,4 3 15 0,0 1-13 16,-1-2-2-16,0 2-7 0,0-1 0 0,1 1-19 15,0-3-15-15,-3 1-8 0,0 0-53 0,-5-4-15 16,-1 1-55-16,1 0 16 0,-4-1-200 0,1 1-30 16,-1-2 12-16,0-1 3 0,-1 3 23 15,0-3 13-15,11 5 12 0,-1-1 7 0</inkml:trace>
  <inkml:trace contextRef="#ctx0" brushRef="#br0" timeOffset="58229.4575">13227 2832 551 0,'-2'-2'354'0,"1"0"-84"15,-1 4-9-15,-2-2-18 0,3 2-23 16,-2 2-30-16,2-1-24 0,-3 2 2 0,3 2-13 16,0-2-26-16,1 2-13 0,0 0-4 0,1-1-21 15,-1-6-3-15,9 19-1 0,-1-7-29 16,1-2 36-16,2-1-34 0,6-1-2 0,-4 0-16 15,4-4-11-15,-1 1 8 0,3-2 8 0,0 2-30 16,-2-1 14-16,4 0 15 0,-2 1-17 16,1-2-25-16,-4 2 21 0,-1 1-12 0,-3 0 23 15,1-1-2-15,-3 2-14 0,-3 1 19 16,-2-5-2-16,-1 2 38 0,-2 0-31 0,0-1 30 16,-2-4 2-16,0 0 9 0,0 6-14 0,-18 12-11 15,7-10-7-15,-5-2 13 0,-6-1-27 0,2 1-14 16,-2-4-3-16,1 2-91 0,7-4-53 15,-5 0-63-15,-3 0 19 0,0 0-211 16,-20-17-106-16,25 11 29 0,4-3 25 0,1 2 42 16,7 0 28-16,-1 0 33 0,3-1-7 0,1 3 23 15,0-3 16-15</inkml:trace>
  <inkml:trace contextRef="#ctx0" brushRef="#br0" timeOffset="58428.9842">13200 2838 280 0,'0'-3'483'0,"0"2"-115"15,2-3-36-15,1 1-66 0,3 1 10 0,11-2-61 16,6-2-39-16,1 3-4 0,0 0-55 16,2 0-22-16,6 0-55 0,-3 0-80 0,3 1 4 15,-3-1-250-15,2 2-93 0,-14 1 26 0,4 0 24 16,7 0-17-16,3 0 43 0,2 0 41 15</inkml:trace>
  <inkml:trace contextRef="#ctx0" brushRef="#br0" timeOffset="58985.9608">14130 2489 306 0,'5'2'351'0,"0"1"-13"15,5 8-50-15,-3 1 6 0,2 5 28 0,0 3-44 16,-2 4-9-16,4 0-29 0,-4 4 17 16,0-3-21-16,1 0-31 0,2 2-33 0,-3 1 2 15,-1 1-15-15,1-2-23 0,-1-1-6 0,1-4-20 16,-2-2-21-16,-3-2-35 0,2-3-4 15,-2-5-98-15,-2-3-41 0,0-7-68 0,0 0-65 16,0 0 20-16,-2 1-298 0,0-6 51 16,-2-7 36-16,-3-3 15 0,0-1 32 0,-2-2 27 15,1-1 17-15,-1 0 18 0,1-1 0 0</inkml:trace>
  <inkml:trace contextRef="#ctx0" brushRef="#br0" timeOffset="59437.664">14144 2544 348 0,'-2'-10'474'0,"0"2"-26"0,0 1-62 16,1 0-61-16,-1-9-11 0,0 1-18 15,-1-2-48-15,2-2-16 0,1 12-18 0,0-5-45 16,17-16-25-16,-10 13 2 0,11 1-21 16,1 3-25-16,2-1-13 0,0 6 4 0,3-2-5 15,0 5-16-15,1 1-10 0,-11 2-18 16,5 0-8-16,27 10 22 0,-21-1-19 0,-3 0-16 15,-2 8-6-15,-1 0 19 0,-6 0-1 16,-3 4-27-16,-2-1 20 0,-4 0-7 0,-4-10 6 16,0 5-37-16,0 3 29 0,-20 19-7 0,9-20-27 15,-1 0 11-15,-1-2 12 0,-3 0-2 0,3-3-46 16,-2-1-12-16,5 1 18 0,-7-4-31 16,0-2 8-16,11-1 9 0,-5 0 16 0,4-2 0 15,2 1-7-15,-1-1-10 0,2-1 13 0,1 0-6 16,1-2-9-16,0 2 11 0,2-1-2 15,0-1 26-15,0 0-4 0,0 0 19 0,9 5 16 16,-1-5-2-16,8 7-4 0,0-1-3 0,0 0 1 16,3 2 28-16,2 1 3 0,-3 1-22 15,0-1 19-15,2 1-10 0,-2 0-4 0,0 2-19 16,-1-2 23-16,-1 1-29 0,1-1 5 0,-4 0-32 16,-1-5-27-16,-5 1-42 0,1-1-41 15,-4-2-30-15,-1 0 16 0,1-1-247 0,-2-2-36 16,3 2 27-16,-4-1 28 0,3 0 22 0,0 1 13 15,-1 0 17-15,1 0 10 0</inkml:trace>
  <inkml:trace contextRef="#ctx0" brushRef="#br0" timeOffset="59832.3163">14924 2796 891 0,'2'-2'339'0,"2"-1"-49"0,-4 1-29 16,2 2-34-16,0 0-6 0,-1 4-12 0,1-1 1 16,-2 3-23-16,2 1 23 0,0 14 4 15,-2 1-31-15,2 1 5 0,-2-11-22 0,0 7-10 16,0 4-15-16,0 1-11 0,0 0-11 16,0 2-21-16,0-4-9 0,0-1-8 0,0-3-6 15,0 2 0-15,10 8-12 0,-6-21 6 0,3-3-11 16,1-2-6-16,2-2-21 0,-3-2-12 15,2 2-29-15,18-11-6 0,-9 0-1 0,0 1-6 16,0-1-12-16,-7 0 4 0,-1-2 4 0,0-1 3 16,-3 2 8-16,-3 3-6 0,-2 1 23 0,0 1-11 15,-2 7-5-15,0 0 3 0,0-6 5 16,-15-5-9-16,9 10 4 0,-2 0-3 0,1 1-2 16,-1 0 17-16,-2 0 0 0,-1 0-43 0,-18 10-33 15,16-7-5-15,1 0-48 0,1-2-44 16,5 1-31-16,1 1 19 0,0-3-163 0,1 0-128 15,1 0 36-15,3 0 50 0,3-3 17 0,-1 3 23 16,7-1 48-16,11-2-16 0,9-2 27 16</inkml:trace>
  <inkml:trace contextRef="#ctx0" brushRef="#br0" timeOffset="60143.6443">15851 2427 748 0,'2'-6'258'16,"3"0"-32"-16,-5 3-18 0,0 4-18 0,0 2-13 16,0 1 20-16,0 2 11 0,-2 15-24 15,2-9 0-15,0 8-20 0,0 5 21 0,0 3 7 16,0 5-10-16,0 4-15 0,0 0 12 15,9 40-39-15,-4-41-7 0,-1-3-19 0,3-1-4 16,-3-5-16-16,3 2-32 0,-2-5-12 16,-3-4-20-16,4-6-2 0,-1-7-137 0,-1-2-101 15,-4-5 20-15,0 0-220 0,7 0-80 16,11-22 58-16,-16 3 39 0,5-4 18 0,-2 0 5 16,-1-1 37-16,-2-2 31 0,1 1 22 0</inkml:trace>
  <inkml:trace contextRef="#ctx0" brushRef="#br0" timeOffset="60640.9692">15820 2576 665 0,'-9'-6'390'15,"0"0"-13"-15,2 1-76 0,-2-7-40 16,3 3-32-16,1-4-2 0,1-2-26 0,-1-1-2 16,5-2-21-16,0 9-21 0,0-5-15 0,16-13-15 15,-7 12-13-15,2 2-8 0,2 4-15 16,0-2-7-16,1 5-6 0,2 1-3 0,2 1 0 15,-2 4-25-15,-5 0-1 0,4 0-5 0,24 13-5 16,-17-4-15-16,-1 2 1 0,-1 3-2 16,-2 2 3-16,0 3-7 0,-3 0 7 0,-3 5 4 15,-1-4-10-15,1 5 4 0,-6 2-4 0,-4-2-6 16,-2-12 4-16,0 3-2 0,0 4-3 0,-16 21-12 16,8-22 20-16,-3 0 9 0,-5-2-32 15,2-2 31-15,-4-3-15 0,3-2-27 0,-1 1 29 16,3-5-27-16,-1 3 32 0,3-6-29 15,-1-1-4-15,3 0 2 0,3-1-32 0,3-1 7 16,-1 1-7-16,0 0 5 0,0-1 1 0,0 0 5 16,2 0-13-16,0 1-8 0,0 0-1 15,0 0 26-15,2 2-2 0,0-2 4 0,0-1 12 16,0 0 11-16,16 17-3 0,-7-5 24 16,6 0 4-16,3 0-8 0,0 1-2 0,0-1 32 15,4 0-6-15,-4-1 2 0,3 0-5 0,-3-2-4 16,3 2-1-16,-2-3-5 0,1-2-24 15,-2-2 15-15,-4 3 17 0,-1-4-4 0,-1-3-3 16,-4 2-36-16,-1-2 2 0,-7 0-45 0,0 0-42 16,7 0-27-16,-7 0-27 0,12-10-65 15,-10 8 22-15,-2-2-158 0,0 1 31 0,0 0-158 16,-2 1 33-16,1 0 64 0,-1-1 53 16,0 0 0-16,-1 1 30 0,3 1-7 0</inkml:trace>
  <inkml:trace contextRef="#ctx0" brushRef="#br0" timeOffset="61146.3089">16426 2944 474 0,'-4'0'417'0,"2"0"-92"16,0-1-37-16,0 1-1 0,-1-3-55 15,-1 2 3-15,1-1-10 0,1 2-52 0,0-3-21 16,0 0 16-16,1 1-62 0,-1-1 4 15,-2-1-8-15,4-1-20 0,-2 1-14 0,0-1 3 16,0-1-12-16,1 1-30 0,-1 1 17 16,2-1 4-16,-2 2-24 0,2-2 16 0,-2 1 7 15,2 1-26-15,0 1-23 0,0 0 2 0,0 1 33 16,-2-3-25-16,2 2 6 0,0 0 2 16,0 1-20-16,0 1 18 0,0 0 17 0,0 0 1 15,4 0-9-15,1 1-8 0,-1 1-3 0,2-2 0 16,-1 1-1-16,4 0 41 0,9 3-17 15,-2-3 9-15,1 1-18 0,2-2 3 0,-1 4-3 16,-11-4 17-16,3 0-18 0,-1 0 13 16,3 0-30-16,1 0 12 0,-1 0-3 0,8-11-1 15,-14 10-13-15,0 0 0 0,-2 1-4 0,0 0 4 16,-2-2 14-16,1 2-2 0,-3 0-38 16,0 0-10-16,0 0 18 0,1 5 4 0,-2-1 10 15,0 2 1-15,-5 7-7 0,1 2 0 16,-2 1 31-16,3 4 16 0,-1 0-19 0,1 3 5 15,0-1 12-15,-1-1-15 0,3 1-7 0,-2-2 5 16,1 5-3-16,2-7-10 0,0 0 1 0,0-4-9 16,-1-4 1-16,2-3-87 0,0-2-53 15,0-1-57-15,0-4 20 0,3 0-362 16,-1-2 46-16,1 0 37 0,1-2 31 0,3-6 42 16,5-3 25-16,2 1 25 0,4-4 11 15,5 0 12-15</inkml:trace>
  <inkml:trace contextRef="#ctx0" brushRef="#br0" timeOffset="61497.4136">17868 2307 702 0,'2'6'279'16,"2"8"-2"-16,0 5-29 0,-1 0-4 0,0 10 20 16,0 1-21-16,2 1-29 0,1 0 13 0,-2 0-10 15,2 4-31-15,-2-2 1 0,2 2-41 16,2-2-13-16,-3-2 4 0,1-2-33 0,1-2 11 15,-1 3-12-15,-2-5-5 0,2-2-42 0,-2-5-5 16,0-2-90-16,-2-4-27 0,-2-12-74 16,0 0-73-16,0 0 18 0,0 0-273 0,5 7 35 15,-5-8 29-15,-2-2 24 0,2-1 14 0,-3 0 27 16,2-3 22-16,0 1 26 0</inkml:trace>
  <inkml:trace contextRef="#ctx0" brushRef="#br0" timeOffset="61956.3909">17849 2597 1130 0,'-4'-12'370'0,"1"-9"-46"0,3 12-22 0,0-4-10 16,0-2-23-16,0-5-22 0,0-1-33 16,12-18-45-16,-6 20-17 0,4 3-9 0,-1 1-6 15,1 3-19-15,3 3-2 0,1 1-30 16,4 4-3-16,-6 3-15 0,-1 1-24 0,4 0-7 15,4 0 28-15,24 21-6 0,-21-8-20 0,1 1 3 16,-8 1-14-16,3 3-1 0,-3 1 1 0,-1 3-6 16,-4 1-5-16,-4-1-4 0,-2 1 9 15,-2 0 3-15,-2-14-18 0,0 7-3 0,-12 17 13 16,2-15-1-16,-3-2-3 0,1-2-13 0,-3-1-18 16,0-2 19-16,0-1-6 0,5 0-2 15,0-5 2-15,-1-1-6 0,4-1 4 0,0-3-1 16,1 2 7-16,0 0-18 0,2 1 3 15,1-1 3-15,-3-1 1 0,4 0-22 0,1 0 16 16,0-1 2-16,-1 2 2 0,0 1 1 16,0-1-10-16,2 1 1 0,0-3 5 0,0 0 43 15,0 0-17-15,16 24-1 0,-4-13 0 0,0-1-1 16,5 0-16-16,-2 0 1 0,3 0 27 16,0 0 4-16,1-2-3 0,-1-2-18 0,1 0-2 15,-3 0-66-15,4-2-29 0,0-1-43 16,-7-3-38-16,-4 0-49 0,0 0 20 0,5 0-248 15,4 0-4-15,5 0 34 0,-2 0 29 0,0 0 18 16,25 9 41-16,-21-3 4 0,0 0 28 16</inkml:trace>
  <inkml:trace contextRef="#ctx0" brushRef="#br0" timeOffset="62408.5912">18656 2876 679 0,'3'-17'351'0,"-3"-1"-11"0,0 8-45 0,0-1-36 15,0-3-33-15,0 2-27 0,-13-15-21 0,5 16-21 16,3 3 63-16,-4 3-42 0,-1 2-18 16,1 2-21-16,9 1-5 0,-15 0-15 0,-17 16-13 15,15-7-15-15,0 6-13 0,0-3-5 16,2 3-7-16,4-1-6 0,-1 1 7 0,4 1-6 16,1-3-7-16,4-1-14 0,2-1-6 15,1-11-18-15,0 11 35 0,17 15-26 0,-4-13 3 16,0-2-28-16,5 0 28 0,-1 0-4 0,3-1-29 15,-1 2 24-15,-2-2 2 0,-1 0-25 16,1-1 22-16,-2-2 6 0,-2 2-34 0,-5-4 20 16,-1 0 3-16,-2 0-16 0,-2 1 25 0,-2-2 3 15,-1-2-14-15,0-2 15 0,0 0-2 16,0 0 3-16,-10 14-17 0,4-12 10 0,0-1 8 16,-3 0-17-16,2 1-15 0,-12-2 28 15,10 0-2-15,-3 0-6 0,-2 0-1 0,-11-10 24 16,15 5-13-16,3 0 8 0,-1 1-12 0,-2-4-12 15,4 1 12-15,4-3-17 0,2 10-2 0,0-10 8 16,0-1-22-16,18-11-9 0,-5 11-1 16,2 0-19-16,3 0 2 0,0-2-54 0,3 4-34 15,1-3-20-15,3 1-42 0,-2 2-35 16,4 2 21-16,2-3-250 0,3 4-27 16,1 0 27-16,-1 1 27 0,1-3 46 0,-2 7 20 15,1-5 37-15,0 1 13 0,-1 1 8 16</inkml:trace>
  <inkml:trace contextRef="#ctx0" brushRef="#br0" timeOffset="62704.4054">19802 2416 251 0,'4'-5'369'0,"0"3"-77"0,-2 2-6 16,-1 4-8-16,-1 4 26 0,1 0-37 16,1 16-31-16,-1 4 17 0,1 6-1 0,-1-2-41 15,0 4-12-15,2 0-10 0,-1 4-20 0,2-3-25 16,2 2-1-16,2-3-17 0,-1-1-26 0,0-2 2 16,2-3-29-16,1-4-39 0,-2 0-4 15,0-1-74-15,3-4-44 0,0-8-64 16,0-5 15-16,0-4-212 0,-2-4-122 0,-9 0 26 15,0 0 24-15,21-17 27 0,-16 6 23 0,0-3 37 16,-2-5 42-16,-3 0-22 0</inkml:trace>
  <inkml:trace contextRef="#ctx0" brushRef="#br0" timeOffset="63156.5998">19718 2626 522 0,'-7'-14'407'15,"2"0"-62"-15,3 1-24 0,1-1-27 0,1 14-20 16,0-12-35-16,10-21-27 0,-2 14-24 0,1 3 10 16,1 2-26-16,3 4-30 0,-1-2-16 15,5 2-12-15,1 3-13 0,4 4-10 0,1 1-2 16,-12 2 3-16,25 12-3 0,-11-2-2 16,-2 4-31-16,-3-2 1 0,-2 5-4 0,2 2-14 15,-2 2 4-15,-3-2-12 0,-1 2 2 16,-2 0 4-16,-1 1-6 0,-6 3 10 0,-2-3-13 15,-3-10-5-15,0 3-12 0,-13 20 7 16,3-17-3-16,-3 1 3 0,0-5-14 0,-3 1 2 16,3-4 4-16,-1-3 10 0,-1 1-10 0,3-1-11 15,2-2 14-15,0-3-9 0,3 0 1 16,3 1-8-16,0-1 17 0,1-1-15 0,0-1 17 16,2 1 0-16,-1 1-52 0,0-3 4 15,0 4 27-15,2-4 3 0,0 0-11 0,0 0 2 16,13 22 15-16,-4-11-1 0,1 1-12 0,3-1 33 15,3 4-15-15,-2-3 2 0,3 1-4 0,0-2-7 16,0 1-12-16,1 0 19 0,-2-1 0 16,2-2 1-16,-4-2-60 0,1 2-14 15,-1-2-48-15,-2-3-36 0,-3-2-44 0,1 2 19 16,-3-4-200-16,1 1 31 0,-1-1 28 0,-1 2-111 16,0-2 15-16,4 0 24 0,-3 0 25 0,16 3 37 15,-5 1 22-15,6 1-24 0</inkml:trace>
  <inkml:trace contextRef="#ctx0" brushRef="#br0" timeOffset="63605.83">20634 3078 367 0,'-4'-15'425'0,"-1"4"-81"0,-2-2-42 0,3 4-16 16,-3-2-55-16,-1 4 24 0,0 1-35 0,0 3-22 15,1 1-9-15,-1-1-26 0,8 3-18 0,-9 0-9 16,-4 0-19-16,-19 14-5 0,15-7-13 16,2 2 6-16,-2 1-12 0,4 0-10 0,2 1-2 15,2-1-8-15,1 0-6 0,3 2 4 0,3-5-36 16,0-1 11-16,2 0 6 0,0-6 10 16,0 0-39-16,13 10 14 0,0 0 2 0,0-8-10 15,-2 0-2-15,-11-2-37 0,16 0-4 16,2 0 1-16,18-12 6 0,-17 6-37 0,-2-2 22 15,-2 0-10-15,0 1-12 0,-5 1 15 0,-2 1 5 16,-1 3 11-16,-1-2 4 0,-1 2-11 16,-3 0 21-16,1 2 5 0,-1-1-15 0,-2 1 17 15,0 0-1-15,0 0 48 0,6 13 10 0,-5-6-10 16,-1 0 3-16,0 12 11 0,0-11 3 16,0 8-11-16,0 0-9 0,0 2 7 0,0 1-3 15,0-1-18-15,10 18 7 0,-8-24-7 0,-1 0-21 16,1-4-40-16,1-1 3 0,-1-2-80 0,1-1-80 15,-1 0-69-15,2-2 26 0,0-3-268 0,2 2-5 16,-3-2 29-16,2 1 56 0,-1-2 27 16,-4 2 28-16,0 0 17 0,9-8 47 15,-7 2-27-15,1 1 16 0</inkml:trace>
  <inkml:trace contextRef="#ctx0" brushRef="#br0" timeOffset="64317.2208">21696 2570 480 0,'0'0'308'0,"0"0"-17"0,0 0-13 16,-20 9-14-16,20 2 38 0,0 11-36 0,0 4-32 15,0 3 11-15,0 2-35 0,9 35 2 0,-4-32-36 16,-2 0-16-16,1-2-1 0,-1-2-34 0,-1 1-26 16,2-3-26-16,0-1-7 0,-1-5-111 15,-1-8-45-15,0-5-53 0,4 4 11 0,-5-9-249 16,2-4-70-16,-3 0 30 0,0 0 40 0,4-15 25 15,-3 7 25-15,-1-1 19 0,0-2 21 16</inkml:trace>
  <inkml:trace contextRef="#ctx0" brushRef="#br0" timeOffset="64729.3167">21698 2662 726 0,'0'-9'391'0,"0"2"-24"0,2-10-49 0,0 5-42 16,-2 5 27-16,13-15-35 0,-1 5-44 0,4 0-32 15,5 2-12-15,2 0-15 0,-2 1-9 16,4 2-4-16,4 2-18 0,-1 3-29 0,0 1-8 16,2 5-16-16,-15 1-12 0,5 0-2 15,25 18 0-15,-25-5-17 0,-3 4 8 0,-3 3-30 16,-3 1 14-16,-4 1-2 0,-3 0-21 0,-4-10 3 16,0 3 23-16,-13 24-13 0,2-18-3 0,-3-2-19 15,-1-1 19-15,-1-2-28 0,-2-1 24 16,-2-5-19-16,0 3 10 0,-2-3-16 0,-1-3-14 15,5 0 0-15,-3-3 2 0,4 0-14 0,0 1 2 16,6 0-46-16,3-2 9 0,3-3 14 0,-1 2-4 16,2 0 10-16,2-1 11 0,-1 1-9 0,2 0 21 15,1-2-8-15,0 0 4 0,0 0 31 16,21 20-7-16,-1-8-5 0,-5 0 2 0,4 1 0 16,-2 0-1-16,2 0 32 0,0 3-3 15,-2 1-7-15,2-4-1 0,1 0-2 0,0 0-4 16,0 2-2-16,3-3-1 0,-6 1-62 15,1-2-31-15,-5-1-27 0,1-5-63 0,-3-1-55 16,-3-1 20-16,1-3-278 0,-3 0 34 0,-1 0 33 16,1 0 39-16,-6 0 25 0,0 0 25 15,7 0 26-15,-7 0 15 0</inkml:trace>
  <inkml:trace contextRef="#ctx0" brushRef="#br0" timeOffset="64965.946">22349 3050 943 0,'4'0'356'0,"2"2"-41"0,-3-1-10 16,1 2-38-16,0 1 28 0,4 10-31 15,-2 1 13-15,0 0-37 0,-2 3-13 0,-2-1-32 16,1 6-16-16,-2-2-20 0,0-2-21 0,0 3-4 16,0-2-25-16,-1-6-8 0,2 3-44 15,-2-1-32-15,3-1-3 0,0-3-81 0,1-4-56 16,2-4-35-16,1 0-54 0,2-3 19 15,0-1-220-15,3 0-65 0,4 0 30 0,2 0 49 16,22-12 9-16,-22 6 6 0,1-6 51 0,1 3 15 16,-2-2 7-16</inkml:trace>
  <inkml:trace contextRef="#ctx0" brushRef="#br0" timeOffset="65282.2925">22699 3202 406 0,'1'-2'439'0,"-2"0"-26"0,1-1-62 0,-1 1-24 16,-1 1-6-16,-1 1-28 0,0 0-20 15,1 2-30-15,-1 1 2 0,1 2-13 0,-2 0-2 16,0 12-12-16,-2-3-12 0,4 3-13 0,1-2-22 16,1-10-17-16,0 5 0 0,0 2-7 15,15 12-16-15,-6-10-13 0,1-2-14 0,1-1 16 16,1-7-29-16,-1 1-11 0,4-2-11 0,-7-3 17 16,4 0-27-16,17-13-9 0,-12 5-1 15,-4-3 10-15,0-2-17 0,-1 0-2 0,-3-3 2 16,-2 0-7-16,-1 2-16 0,-4-1-1 15,-2 15-2-15,0-13 8 0,-17-13-26 0,4 16 14 16,-3 4-34-16,-2-2-4 0,-3 4-33 16,-3 1-30-16,-3 1-21 0,1 2-23 0,13 0 12 15,-8 0-140-15,-1 0-62 0,1 0 29 16,3 0-292-16,4 0 45 0,3 0 40 0,3 0 30 16,8 0 33-16,-12 12 28 0,12-10 56 0,3-2 26 15,1 4 17-15,15 4-9 0</inkml:trace>
  <inkml:trace contextRef="#ctx0" brushRef="#br0" timeOffset="65439.7068">23042 3377 956 0,'5'2'395'0,"-1"-3"-54"0,-1 2-44 0,1 0-48 16,-2-1-29-16,0 0-26 0,0 0-41 0,-1 0-75 15,0-1-46-15,-2-1-68 0,1 1-86 16,0 0 10-16,1-2-266 0,-2 2-10 0,1 0 22 15,-2-2 17-15,0-1 33 0,-2 2-5 16</inkml:trace>
  <inkml:trace contextRef="#ctx0" brushRef="#br0" timeOffset="67843.5964">4794 3680 468 0,'0'0'211'0,"0"0"-8"0,0 0-25 16,0 0-21-16,0 0-6 0,0 0 1 0,0 0-18 15,6-7-7-15,-10 4-7 0,0 0-18 16,1-1 0-16,-2 0 2 0,0 2-14 16,1-2-12-16,-1 1-3 0,-1 2 2 0,1-2-5 15,0 1-22-15,-1 1 6 0,-11-1-4 0,4-1 2 16,3 0-11-16,10 3 14 0,-10 0 3 16,0 0-9-16,-2 0-11 0,-13 15 10 0,12-8 2 15,0 3-5-15,1 0-14 0,2 1 28 0,-1 2-12 16,3 2 18-16,0 1-19 0,0 1 2 15,2 1 5-15,5-4 5 0,-1 5-11 0,2-5 3 16,0-5-21-16,0 5 24 0,13 16-26 16,-7-14 34-16,2-2-12 0,1-2-15 0,3-3-4 15,2-1 47-15,2 0-29 0,1-7 3 0,2 1-3 16,3-1-6-16,-13-1-4 0,8 0-3 0,2 0 7 16,23-14-28-16,-20 7 17 0,-3-1-9 0,-2-2 3 15,-3 2-8-15,-1-3-11 0,-3 1 1 16,2-3 6-16,-5-1-9 0,-2 2 10 0,1-2-18 15,-4 0 26-15,-1 2-13 0,-1 0-1 0,0 3 0 16,0-4-6-16,-12-17 0 0,6 13-19 16,-1 0 11-16,-1 4 18 0,-2 0-16 0,-1 2 20 15,0 1-25-15,-3 2 18 0,3 4-2 0,-4-4 1 16,1 6-2-16,2 2-23 0,12 0 2 16,-11 0-40-16,-2 0 5 0,-17 14-7 0,14-4-13 15,2-1-17-15,1-2-14 0,2 3-18 0,1 0-15 16,-2-3 1-16,6 1-43 0,1-4-9 15,4 2 18-15,1-2-126 0,0-4-129 0,0 0 0 16,0 0 23-16,14 10 24 0,-8-9 26 0,3-1 39 16,12 1 21-16</inkml:trace>
  <inkml:trace contextRef="#ctx0" brushRef="#br0" timeOffset="68144.4114">5276 3613 470 0,'-2'-4'331'15,"1"1"-47"-15,0-1-18 0,-1 0-18 0,1 1-34 16,0 0-26-16,-1 2-6 0,1-1-16 16,-1 2-15-16,2 3 56 0,1 0-37 0,-1 4-17 15,1 0 17-15,4 12-23 0,-1 3 9 0,0 0-1 16,1 2-17-16,0 0 3 0,-1-2-16 0,2 3-33 15,-2-1 8-15,0-3 0 0,1-2-14 16,-1 1-20-16,-2-5-13 0,-1-4-17 16,1-3-29-16,2 9-2 0,-2-9-117 0,1-2-43 15,-1-1-37-15,-1-5 19 0,1 2-322 0,-2-2 11 16,0 0 55-16,0 0 31 0,0 0 34 16,9-11 25-16,-6 8 23 0,7-8 23 0,5 1-32 15</inkml:trace>
  <inkml:trace contextRef="#ctx0" brushRef="#br0" timeOffset="68758.6721">6941 3605 312 0,'-2'-7'346'15,"-4"1"-40"-15,2 3-48 0,1 1-26 0,-1 0-6 16,0 2-7-16,0 0-9 0,-1 2-34 0,-1 2 19 16,-3 6-39-16,-2 2 7 0,-1 1-18 15,3 3-16-15,-2 2-13 0,6 1-13 0,-1 0-11 16,4 0-8-16,0 2 53 0,2-11-15 0,0 5 7 15,0 2-35-15,16 17 7 0,-6-19-20 16,0-2 4-16,3-1-13 0,1-6-17 0,2 4 5 16,4-5 16-16,-10-5-25 0,5 0-3 15,23-9-19-15,-17 0-9 0,0-3-9 0,2-1-2 16,-5-2 0-16,2-2-1 0,-6 1-2 0,1-5 0 16,-3-1-76-16,0-1 15 0,-5 1 26 0,1 2 6 15,-7-1-1-15,-1 14-18 0,0-7 8 0,-11-14 2 16,-2 17-20-16,1 1 27 0,-3 5 2 15,-4 0-24-15,-1 5-1 0,10 0-1 0,-7 0-17 16,1 0-5-16,-17 12-23 0,18-7-37 16,1 0-22-16,4 0-10 0,4 0 15 0,3-3-152 15,0 2-119-15,3 0 26 0,0 0 32 0,3-1-14 16,-3-3 27-16,0 0 12 0,10 6 34 16</inkml:trace>
  <inkml:trace contextRef="#ctx0" brushRef="#br0" timeOffset="69277.5395">7329 3650 222 0,'1'0'387'0,"1"-2"-61"0,-4 0-19 16,2 0-27-16,0 0 20 0,0-2-36 16,-1 1-24-16,1-1-28 0,0-2 9 0,1 1-14 15,1-2-37-15,-2 0-19 0,11-12-16 0,-4 12 0 16,2-6-33-16,6 5-12 0,-1 2-23 0,3 1-27 15,-3 5 1-15,0 0 14 0,-5 0-5 16,18 10-3-16,-9-4 3 0,-2 5-4 0,-1-1 5 16,-2 3-18-16,-2-1-3 0,-3 3-4 15,-2 1-2-15,-3-5-3 0,-3-11 9 0,0 11-2 16,0 2-10-16,-17 15-6 0,6-14 7 16,0 2-2-16,-3-4-3 0,0 1 1 0,0-4-5 15,0 1-4-15,1-1-1 0,4-3-17 0,-3 1 2 16,-2-2 0-16,3-1 6 0,2-1-12 0,1-1 3 15,2 1 1-15,1-3 1 0,2 0-8 16,0 1-9-16,-1 1 21 0,1-1-9 0,-1 0 12 16,2 1 15-16,2-1-21 0,0-1 1 0,0 0-6 15,6 1 4-15,-2-2 2 0,3 1 18 16,2 0-16-16,-2 0 0 0,5 0 1 0,4 0 2 16,4 0-1-16,2 0 3 0,1 0 0 0,1 0 1 15,1 0 2-15,1 0 0 0,-1 0 0 0,-1 0-1 16,-2 0 21-16,-3 0 2 0,-4 0-2 0,-2 0-2 15,-3 0-2-15,-3 0-1 0,1 0-2 16,-8 0-10-16,8 0-7 0,-8 0-5 0,0 0-23 16,0 0-21-16,0 0 4 0,7 2-43 15,-9-2-17-15,-1 0-33 0,-1 0-30 0,0-1-21 16,-1 0 18-16,0 0-289 0,2 1 38 16,-1-2 25-16,0 2 27 0,-1-2 24 0,1 2 11 15,-1-2 12-15,5 2 28 0</inkml:trace>
  <inkml:trace contextRef="#ctx0" brushRef="#br0" timeOffset="70833.7704">9253 3466 237 0,'0'0'314'16,"0"0"-35"-16,0 0-30 0,0 0-29 0,0 0-15 15,-23-27-15-15,18 25-21 0,-1 0-13 16,1 2-14-16,-4 0-8 0,2 0-19 0,-16 10 7 16,9-1-3-16,-2 3-6 0,2 2 3 0,-1 3-10 15,3 3-5-15,1 1-25 0,-1 3 34 16,5 0-13-16,1 0-26 0,3 1 19 0,3-12-23 16,0 3 12-16,0 1-8 0,20 19-17 15,-8-21-20-15,-1-4 25 0,5 0-4 0,2-3-3 16,1-5-5-16,-12-3-5 0,6 0-4 0,3 0-9 15,21-15-11-15,-19 4 0 0,-2 0-2 0,-3-1-3 16,0-3-3-16,3-2 13 0,-5 0-11 16,-1-1-3-16,0-3 7 0,-4 0-29 0,-3 1 20 15,-2 0-4-15,1 1-23 0,-2 12 13 0,0-5-9 16,-10-12 15-16,3 15-16 0,2 4 3 16,-3-1 22-16,2 4-38 0,-3 0 2 0,-1 1-5 15,10 1-24-15,-7 0-10 0,-3 0-31 0,-2 0-26 16,-6 15-11-16,11-10-49 0,1 0 18 15,2-3-105-15,2 1-146 0,0 0 14 0,0 1 11 16,3-1 43-16,1-1-5 0,0 0 45 16,3-1 3-16</inkml:trace>
  <inkml:trace contextRef="#ctx0" brushRef="#br0" timeOffset="71255.8452">9664 3480 465 0,'5'-1'417'0,"-2"0"-67"16,-1 0-51-16,-1 2-39 0,0-1-19 16,-1 2 10-16,0 2-31 0,0 3-24 0,-2 10 24 15,1 2-42-15,1-8 7 0,0 6-13 0,0 5-14 16,0 2-11-16,0 0-6 0,0 1-19 16,0-1-9-16,-9 23-20 0,9-26 8 0,0-1-13 15,-2-7-3-15,0-3-7 0,1 1-7 0,-2-5-1 16,2 2 0-16,-2-2-2 0,0-2-8 0,0-1-9 15,-1-1-8-15,1-2-6 0,-3 0 9 0,1 0-18 16,1-2-5-16,4 2-8 0,0 0 4 16,-14-11-29-16,10 8 11 0,0-1-4 0,1 1-4 15,1-1-6-15,0 0-2 0,0 1 6 16,2 0 5-16,2 0-18 0,-1 1 22 0,2 1-10 16,1 0-11-16,3 0 11 0,-1 1 7 15,2-1-7-15,10 0 9 0,2 1-5 0,4-1 3 16,1 1-3-16,-1-2 9 0,4 1 0 15,-4-2-43-15,1 0 12 0,-2 1 1 0,-2 0-57 16,-3 0-36-16,-4-1-24 0,1-1-22 0,-4-1-29 16,-4 1-10-16,-1 0 20 0,5-6-177 15,-10 5-80-15,-1 1 8 0,1-1 47 0,-1 5 20 16,0 0 15-16,0-8 32 0,0 8 22 0,0-7-18 16</inkml:trace>
  <inkml:trace contextRef="#ctx0" brushRef="#br0" timeOffset="71470.0537">9867 3574 902 0,'-2'-1'301'0,"2"2"18"15,-1 2-23-15,0 2-38 0,0 1 13 0,0 13 4 16,1-9 11-16,0 5-41 0,0 3-11 0,0 4-22 16,-5 24-24-16,4-18-15 0,1-15-33 15,0 3-1-15,0 5-19 0,0 0-39 0,0-4-42 16,0 2-2-16,0 0-109 0,0-6-60 0,0-2-48 15,0-2 17-15,0-9-268 0,0 7-44 0,0-7 36 16,0 0 32-16,0 0 22 0,5 4 10 16,0-8 64-16,10-2 17 0,5-4 9 0</inkml:trace>
  <inkml:trace contextRef="#ctx0" brushRef="#br0" timeOffset="72208.0867">10888 3641 871 0,'2'-6'275'15,"0"2"-16"-15,0-2-43 0,0 2-15 16,-1-1-13-16,0 1-4 0,0-1-23 0,-1 4-29 15,-1-2 9-15,0 3-38 0,0 1-17 16,-1 2 23-16,-2 2-8 0,-2 8-1 0,-2 4 7 16,1 3-18-16,2 2 26 0,-1 0-15 0,-2-1-10 15,3 3-5-15,3-4-9 0,-2 1 13 0,4-11-15 16,0 2-15-16,15 17-7 0,-9-19-5 16,5 1 19-16,4-6-7 0,2 0-24 15,2-4-14-15,-9-1-1 0,5 0-3 0,25-16 17 16,-15 6-17-16,-2-2-2 0,-3 0-30 15,2-1-3-15,-5-4 11 0,1-2 1 0,-2 2-16 16,-4-3 23-16,1-3 3 0,-2-2-18 16,-3 1 17-16,-3 3-5 0,0 2 5 0,-5 10-18 15,0-4 17-15,0 0 2 0,-12-11-1 0,5 16-20 16,-6 2 8-16,2 1 6 0,-1 2-13 16,-6 3 23-16,18 0-30 0,-16 0-1 0,1 0-15 15,-16 14-32-15,13-8-5 0,4-2-27 0,-3 0-37 16,8 2-41-16,2-1-12 0,1-1 15 15,-2-1-171-15,4 1-74 0,2 2 33 0,1-3 14 16,1-2 28-16,0-1 20 0,0 0 12 0,0 0-36 16</inkml:trace>
  <inkml:trace contextRef="#ctx0" brushRef="#br0" timeOffset="72756.6098">11530 3624 282 0,'4'-6'394'0,"-1"0"-35"0,3-7-41 16,-3 2-33-16,-1 0-21 0,2 4-16 0,-3-3-30 15,-1 3 17-15,0 0-13 0,0 7-12 16,0 0-31-16,0-8-20 0,0 2-19 0,0 6-18 16,-13-12-19-16,8 9-9 0,0 0-11 15,-2 6-9-15,-12 0-7 0,2 4 12 0,-1 3-22 0,1 1-10 16,-1 3 13-16,1-1-18 0,2 1-17 15,3 4-3-15,0-4-2 0,1 0-8 0,4 1 21 16,4-1-5-16,0-1-1 0,3-13 2 16,0 10-19-16,11 15-1 0,-2-13-1 0,2-1 5 15,2-1-7-15,3-1 5 0,0 1-6 0,1-3 20 16,3 2-19-16,-2-4 11 0,2 3-7 16,0-1-6-16,-2 1-5 0,0 0 0 15,-2-1 0-15,-1 1-10 0,-3 1 23 0,1 0 0 16,-5-1-43-16,-3-2 3 0,-2-1 49 0,-2 2 11 15,-1-7-5-15,0 0 4 0,0 8 22 16,-13 12 15-16,1-10-12 0,-1 1 14 0,-4-2-2 16,1 0 5-16,-3-1 5 0,0-3-1 0,-1-3-15 15,6-1 12-15,4-1 0 0,-3 0-8 16,-3 0-2-16,-15-13-15 0,19 10 6 0,3-6-20 16,-1 0-9-16,4-1 9 0,6 0-11 15,0 2-2-15,11-15-24 0,1 6-5 0,0 0-13 16,4 0-2-16,-1-2-21 0,3 1-2 0,-1 1-21 15,2 0-43-15,-1 1 16 0,3 3 11 16,1 1-60-16,0 0-29 0,-3-2-56 0,-1 4-24 16,-2 0 25-16,-1 1-174 0,-1-1-115 15,1 3 48-15,-9 2 36 0,2 0 29 0,1 1 42 16,-3 1 29-16,-2-1 29 0,15-1 4 16,-3-2 7-16</inkml:trace>
  <inkml:trace contextRef="#ctx0" brushRef="#br0" timeOffset="73782.3331">12481 3696 526 0,'0'0'248'0,"0"0"-16"0,0 0-2 0,14 0-18 16,6 22 8-16,-17-6-8 0,0 0-40 15,-3 0 13-15,0 3 5 0,4 4-31 0,-4-2-16 16,2 0-11-16,0-1-19 0,-2-1-17 0,0-9-2 16,0 3 14-16,0 1-37 0,0-2-8 15,0 0-46-15,0-3-22 0,0-1-43 0,0-2-40 16,0-6-52-16,0 7 13 0,0-7-172 0,11 8-99 16,-7-8-6-16,1-1 52 0,2 1 30 0,-2-3 19 15,12-1-18-15,2-2 42 0</inkml:trace>
  <inkml:trace contextRef="#ctx0" brushRef="#br0" timeOffset="74282.8687">13089 3820 458 0,'-2'-3'310'15,"-1"2"-22"-15,-1-2-43 0,-1 1-8 0,2 0-17 16,-5 0-30-16,4 0 1 0,-2 2-15 0,1-3-4 16,-2 3-14-16,-1 0-34 0,8 0 32 15,-13 0-53-15,-2 0 21 0,-13 15-29 0,11-10 25 16,2 3-13-16,2 1-12 0,0 3-16 0,1 0-8 16,3 2 34-16,0 1-8 0,2 2-25 15,1-3 16-15,2 0 10 0,4-1-48 0,0-5 23 16,0 1-5-16,0-1-10 0,11 9 2 15,0-9-12-15,-1-2 16 0,3-4-27 0,-3-2 3 16,3 0-8-16,4 0 0 0,3 0-12 0,22-15-13 16,-19 10 10-16,-1-2 1 0,0-2-8 15,-2 1-1-15,-3-1-8 0,0-1-2 0,-2 3 1 16,-2-2 21-16,-2-3-12 0,-3 1 10 0,2 0-8 16,-3 0-3-16,-2 0 6 0,1-2-14 0,-5 1 3 15,-1 12-24-15,0-11 26 0,0-1 8 16,0 1-20-16,-17-12 14 0,8 13-14 0,-1 0 10 15,-3 3-14-15,-1-1 13 0,-1 3 4 16,-5 1-13-16,6 2 10 0,-5 2 6 0,-1-2-15 16,10 2-17-16,-4 0 3 0,-3 0-67 15,-15 12-25-15,20-10-26 0,1 0-58 0,0-2-23 16,4 3 21-16,1-3-220 0,6 0-56 0,0 0 44 16,0 0 35-16,-8 0 39 0,8 0 12 15,0 0 30-15,-5-10 24 0,7 7-12 0</inkml:trace>
  <inkml:trace contextRef="#ctx0" brushRef="#br0" timeOffset="75455.5236">14276 3725 679 0,'0'0'280'15,"0"0"-30"-15,0 0-16 0,-9-32-23 16,15 18-20-16,2-1 4 0,3 0-37 0,0 1 3 16,3 3-28-16,-1 1-11 0,5 2-14 0,-7 6 4 15,-11 2-16-15,13 0 4 0,14 20-22 0,-12-3 8 16,-2 1-19-16,0 1 12 0,-1 4-28 15,-2 1 37-15,0 1-45 0,-4-1 17 0,1-4 9 16,-3 3-17-16,1-3 7 0,-2-1-18 16,1-2-11-16,-4-5 9 0,2-4 2 0,-2-8-11 15,0 8-25-15,0 0 16 0,0-3-9 0,-18 13 5 16,9-11-6-16,1-2-5 0,-4 4 17 16,1-5 12-16,-3-2-34 0,-5-1-24 0,6 0-2 15,-1-1-8-15,3 0 19 0,11 0-14 0,-13 0-1 16,-13-11 6-16,17 5-4 0,2 0-1 0,3 1-4 15,0-2 7-15,1 2 7 0,2 0 2 16,-1 1 9-16,2-2 11 0,0 6 19 0,0 0-13 16,0-6-5-16,14-3-1 0,-3 2 13 15,7 3 11-15,-7 2-17 0,0 2 39 0,-1 0-15 16,0 0-7-16,7 0-8 0,18 14-20 0,-15-6 35 16,1 1-22-16,1-2 9 0,-4 1-22 0,1-1 5 15,-1-1-41-15,1-1-30 0,-4-4-23 0,-5-1-55 16,6 0 15-16,2 0-136 0,25-12-132 15,-21 6-21-15,5-1 2 0,-5 1 64 16,1-5 8-16,-1-1 46 0,-3 3-8 0,1-1 12 16</inkml:trace>
  <inkml:trace contextRef="#ctx0" brushRef="#br0" timeOffset="75796.4368">14910 3735 789 0,'0'-2'320'16,"0"1"-21"-16,0 1-22 0,-2 2-12 0,0 1-18 15,1 2-28-15,-5 12 21 0,2-2-15 0,1 2-10 16,0-1-17-16,1 2-18 0,2-9-13 16,0 6-14-16,0 2-13 0,14 17-19 0,-8-18-15 15,3-3 4-15,-1-5-14 0,3 3-8 0,5-6-1 16,-3-1-7-16,-4-2-12 0,-9-2-25 0,13 0 17 16,15-14-4-16,-15 7-14 0,0-4 5 15,-2 1-5-15,0-6-3 0,-2-1-17 0,1-4 11 16,-4 0-28-16,-1-1-26 0,-1 0 19 0,-2-1-12 15,-2 2-1-15,0 12-12 0,0-5-17 16,0 0 10-16,-17-12 4 0,10 19 10 0,-2 2-15 16,0 3 3-16,0 2-33 0,-2 0-39 0,-2 0 0 15,-21 14-14-15,13-6-25 0,1 1-17 16,2-1-48-16,2 1 18 0,1 1-170 0,5-2-82 16,6-1 30-16,-2-3 24 0,5 1 12 15,1-5 24-15,0 0-11 0,14 8 12 0,6-7 88 16</inkml:trace>
  <inkml:trace contextRef="#ctx0" brushRef="#br0" timeOffset="76528.4619">16161 3703 215 0,'-4'-2'371'0,"2"0"-38"16,-1 1-41-16,1-1-34 0,0-1 5 0,-2 3-2 15,2-1-45-15,2 1-5 0,-1-1-51 0,-1 2 4 16,2 2-7-16,-4 1-17 0,1 3 50 16,-1 10-24-16,3 5 16 0,-3 3-19 15,2 0-9-15,2 2 12 0,-2-3-15 16,0 7-13-16,0-6-17 0,-1 1-5 0,3-2-13 15,-2-2-8-15,0-3-17 0,0-2-7 0,-2 1-1 16,0-7-5-16,2-1-2 0,-2-4-15 0,1-1 4 16,-3-1-2-16,2-2-6 0,-1-1-7 15,-2-1-4-15,7 0-25 0,0 0-6 0,-7 0 2 16,7 0-12-16,-10 0-12 0,5 0 7 0,-7-10 7 16,8 8-13-16,0 0 6 0,4 1-16 0,-1-1 21 15,2 0 4-15,1 1-4 0,2 0-6 0,0 0 4 16,3-1-3-16,1 1 2 0,0 1-3 15,13 0-2-15,1 0-2 0,-2-3-4 16,1 3-28-16,-10 0-5 0,5 0 6 0,3 0-84 16,0 0-11-16,3 0-34 0,-4 0-33 0,0 0-23 15,-3 0 22-15,12-9-194 0,-20 4-54 16,2 3 42-16,-4-1 10 0,-1-1 23 0,-1 1 13 16,-2-1 52-16,0 2 2 0,-1-2 5 15</inkml:trace>
  <inkml:trace contextRef="#ctx0" brushRef="#br0" timeOffset="76735.48">16326 3938 477 0,'0'-3'411'0,"0"1"-52"0,0 0-56 15,0-1-23-15,0 1-42 0,0 2-21 16,0 1 8-16,0 2-25 0,0 1 15 0,2 0-16 16,-2 1-4-16,-4 12-22 0,4-7-33 0,0 4-3 15,0 2-17-15,0 1-1 0,0 1-41 16,0-1-6-16,-7 12-22 0,7-29-4 0,0 10-83 15,0-1-44-15,0-1-31 0,0-2-64 16,0-6 16-16,0 7-216 0,13 1-90 0,-8-9 34 16,1 0 29-16,1 0 66 0,7-4-25 0,4-4 31 15,-3-3 4-15,3-1 52 0</inkml:trace>
  <inkml:trace contextRef="#ctx0" brushRef="#br0" timeOffset="77086.0134">16579 3866 234 0,'2'-6'435'16,"-4"2"-63"-16,0 0-54 0,0 2 8 0,0 0-58 16,0 0-12-16,-1 2-31 0,-1 0-3 0,2 0-5 15,-5 3-8-15,-2 7-23 0,2 3-6 0,1 0-16 16,0 1-27-16,0 4-22 0,4-1 3 0,2 2-5 16,0-13-19-16,0 6-18 0,0 4 3 15,11 17 5-15,-4-17-6 0,0-2-17 0,4-2-7 16,0-3-1-16,-2-4 1 0,0-4-1 0,1-1-11 15,-10 0-2-15,28-10-7 0,-12 0-9 16,0-1-19-16,-1-3-18 0,2-2 8 0,-4-2-14 16,0-2-21-16,-4 1 9 0,2-2 1 15,-5 1 1-15,-2-1 7 0,-2 4 1 0,0 4-11 16,-2 0 3-16,0 13-2 0,0-8 3 0,0 1 2 16,-25-8-23-16,11 11-3 0,-1 1 16 0,3 3-25 15,-1-1-21-15,4 1-7 0,-5 0-27 16,-19 11-37-16,16-8-19 0,2 2 15 0,0 1-177 15,5-4-107-15,4 1 34 0,2-1 28 16,-1-1 24-16,3-1 26 0,2 0 14 0,0 0 21 16,4 0-38-16</inkml:trace>
  <inkml:trace contextRef="#ctx0" brushRef="#br0" timeOffset="78165.9422">18580 3910 497 0,'0'-5'325'0,"0"-1"-52"15,-4-9 8-15,2 2-36 0,-2-1-6 0,-2 0-34 16,-2 0-19-16,-1-1-5 0,-3 3 1 15,-2 2-44-15,3 1 1 0,-4 0-17 0,0 2-7 16,-2-1-15-16,1 5-19 0,-3-1 9 0,0 2-15 16,4 1-17-16,-5 1-3 0,11 0-10 0,-4 0 15 15,-1 0-24-15,3 0-17 0,-16 13 3 16,14-9 11-16,4 1-10 0,-3 4-17 0,3-1 27 16,-1 2-10-16,6-2-9 0,1-1 23 0,3-7-29 15,0 7 8-15,0 0-9 0,0 0-11 16,12 2 20-16,-1 5 10 0,0-4-26 0,2 1 2 15,6-1-10-15,-4-1-5 0,-2 1 12 16,2-2 28-16,2 3-30 0,0 1 10 0,0-1-4 16,0-1 0-16,-4 2-11 0,2 1 14 15,-4-4 6-15,2 1-12 0,-3 0-4 0,-3 2 1 16,-2-3 8-16,-3-1-16 0,-2-2 26 0,0-6-18 16,0 0 26-16,-13 23-14 0,0-15 24 0,1-2-5 15,-4 5-8-15,-2-5-20 0,-3-1 0 16,-1-3 15-16,2 2 16 0,0-3-30 15,-4-1 1-15,14 0 36 0,-7 0-5 0,2 0-27 16,-16-11 13-16,16 5-2 0,5-3-3 0,1 3-16 16,6-2-10-16,2 1 3 0,1 2 27 0,0 5-1 15,0-11-16-15,16-10-25 0,-4 8 28 0,1-1-17 16,4 1-12-16,0 0-9 0,5 2 6 16,-1 0-1-16,-1 0-3 0,1 2 12 0,2 0-11 15,-1 4 1-15,7 0 1 0,-3 1 3 16,-2-1 36-16,4 2-14 0,0 1-5 0,-1 0-3 15,0-1 5-15,-3 1 9 0,2-1-1 0,-3-2 0 16,-3 1-13-16,-1 1 25 0,-1 1-5 16,-8-1 6-16,0 1 19 0,-2-1-33 15,-1 2 27-15,-3-1 8 0,-1 1-3 0,-1-2-3 16,1 3-1-16,1-3-9 0,-3 3-2 0,1-1 0 16,-2 1-4-16,1 1 1 0,-2 1 14 0,-1-1-5 15,0 3 11-15,-2-1 17 0,0 2-4 0,-3 8 17 16,1-1-4-16,-1 4-9 0,-1 2 27 15,2 1 11-15,1 0-23 0,1 1 11 0,0 1 0 16,3 0 0-16,1-4-14 0,0-6 4 0,0 1-1 16,12 10-12-16,-3-9 15 0,1-1-23 15,1-1 7-15,5-6-13 0,-3-3 16 16,6-2-22-16,-9 0 8 0,21-12-3 0,-8 5-9 16,-1-7-8-16,-2 1-6 0,4 1 10 15,-4-6 5-15,-2 0-6 0,-2-2-17 0,-3 2 0 16,0-5 5-16,-3 3 6 0,-5-2-3 0,-2 4-8 15,-3 8-7-15,0-3-6 0,-14-13 3 16,2 17-6-16,-2-4 9 0,-4 5-1 0,0 0-11 16,-3 3-28-16,-2 2-7 0,0 0-21 0,0 1-22 15,11 2 9-15,-4 0-74 0,-2 0-39 16,0 0-38-16,1 0-25 0,2 0 23 0,2 0-155 16,3 0-113-16,1 0 39 0,9 0 33 0,-8 0 3 15,8 0 27-15,0 0 25 0,-7 0 27 0,7 0 36 16,-6-7-14-16</inkml:trace>
  <inkml:trace contextRef="#ctx0" brushRef="#br0" timeOffset="79397.901">19874 3660 739 0,'0'0'283'0,"0"0"-31"0,0 0-19 15,0 0-12-15,0 0-13 0,0 0-4 0,21 22 3 16,-21-8-29-16,-7 29-22 0,5-14-16 0,1 6-16 15,1-1-13-15,0-20 26 0,0 10-17 0,0 5-13 16,0 1 27-16,0 0-14 0,10 28-14 0,-5-34-23 16,-1-2-8-16,-1-2-63 0,1-3-32 15,0-8-43-15,0-2-43 0,1-4-68 0,3-2 15 16,-4-2-204-16,-4 1-88 0,11 0 34 16,13-15 47-16,-10 4 39 0,-1-2-19 0,3-1 31 15,-2 2 33-15</inkml:trace>
  <inkml:trace contextRef="#ctx0" brushRef="#br0" timeOffset="79689.1768">20274 3750 799 0,'2'-3'305'0,"-2"3"-12"0,0 2-7 15,-1 1-14-15,0 2-30 0,0 14-7 0,1-7-28 16,-7 21 29-16,5-6-12 0,2-2-36 0,-3 3-6 16,1-2-13-16,0 2-31 0,2-16-7 15,0 6-8-15,0 2-11 0,0 0-15 0,0-3-19 16,0-2-15-16,0-4-20 0,0-2-4 16,0-2-96-16,0-7-46 0,0 0-35 15,11 9-65-15,-7-10 20 0,-2-3-189 0,1-1-81 16,3-10 23-16,1 4 28 0,5-4 2 0,-6 1 23 15,-3-2 21-15,-1 5 59 0,2-3 3 0</inkml:trace>
  <inkml:trace contextRef="#ctx0" brushRef="#br0" timeOffset="80276.2383">20285 3781 509 0,'-5'-8'360'0,"3"0"-36"0,-1 2-32 0,0 1 9 16,0 0-31-16,1 1-50 0,1 1-12 16,2-2-24-16,-1 0-7 0,0 5-43 15,0 0-14-15,0 0-30 0,19-20 42 0,-3 15-49 16,-5-1 11-16,1 6-22 0,-12 0 6 0,10 0-23 16,4 0-19-16,19 16 29 0,-17-8-49 0,-3 4 30 15,1-1-23-15,-3 1 26 0,0 2-37 16,-6-1-1-16,6 0 10 0,-5 3-2 0,-3-6-3 15,-3 1 10-15,2-3-11 0,-2-1-16 16,0-7 19-16,0 8-14 0,-15 14 4 0,5-12-12 16,-3 0 30-16,1 0 0 0,-2-1-22 0,0 0 1 15,-1-1 5-15,1-2-22 0,-1 3 13 16,3-3-11-16,6-2 6 0,-2-1 34 0,1-2-10 16,1 0-17-16,3 1 18 0,0-2-26 0,2 0-17 15,1 0 5-15,2-3 20 0,1 0-4 16,0 2 6-16,3 0-15 0,1-1 5 0,13-1 3 15,0 1-17-15,-10 2 9 0,7 0 3 0,2 0 23 16,3 0-6-16,2 0-1 0,23 12-25 16,-25-7 8-16,1 4-4 0,-1 2 36 15,-6 2-2-15,-2-1 15 0,1-4-1 0,0 6-6 16,-3-1-2-16,-3 1-3 0,-2-2-2 0,-5-1 11 16,0-1 23-16,-2-10-9 0,0 9 18 0,-12 13-8 15,0-11 7-15,2 0-8 0,-3 0-13 16,-1-3 7-16,-4 1-17 0,-1-4 3 0,-3 2 6 15,-1-3-4-15,-2-1-1 0,-1 1-15 16,2 0 3-16,-4-2-22 0,3 0-11 0,2 0-46 16,1 0 5-16,12-2-29 0,-4 0-68 0,-3 0-20 15,-13-12-47-15,20 2 20 0,3-1-189 0,3 0-98 16,4 11 30-16,0-13 26 0,19-20 12 16,-7 15 28-16,4-1 24 0,-1 2 25 0,7 2 11 15,6 0-4-15</inkml:trace>
  <inkml:trace contextRef="#ctx0" brushRef="#br0" timeOffset="81685.4841">22068 3723 465 0,'0'0'370'0,"0"0"-48"0,0 0-53 0,0 0-25 16,0 0-23-16,-20 12 15 0,16-14-35 0,0 1-31 16,1-1 26-16,-2 0-29 0,2 1-6 15,0-1-46-15,1-2 14 0,-1 1-6 0,3 1-25 16,0-4-12-16,5 2-6 0,-1 0-20 15,10-5-6-15,3 5-6 0,1-1-11 0,3 2 12 16,1 3-1-16,-12 0-15 0,8 0-3 0,21 18 23 16,-18-7-6-16,-1 3-34 0,-4 1 11 15,-2 0-1-15,0 1-3 0,-7 1-3 0,-1-1-1 16,-2 1-1-16,-4-10 28 0,0 5-16 0,0-1-5 16,-12 14-5-16,4-13 22 0,0-4-19 15,1-1-8-15,-3 1 10 0,-2 0-2 0,3-2-3 16,-1-4-12-16,1 1 11 0,2-1-5 0,1 0-4 15,-1-1 3-15,1 0 2 0,0-1-6 16,2 2 18-16,-1-2-21 0,1 1-5 0,4-1 13 16,0 0-8-16,0 0 2 0,0 0-5 0,0 0 0 15,-11 3-1-15,13-5 4 0,1 4-1 16,2-2 1-16,1 1 12 0,2-1-1 0,13 3-2 16,-12-3-1-16,22 8-47 0,-10-2 4 15,-1 2 29-15,-2 0 8 0,-1 4 5 0,-4-6 11 16,1 8 7-16,-5-5-2 0,-2-2-1 0,-2 2 2 15,-4-2-7-15,-1-7 19 0,0 0-8 16,0 8-10-16,0-1 3 0,-21 10 20 0,6-7-20 16,-1-3 13-16,-4-2-19 0,-1 1-4 15,-2-2 3-15,-1-1 1 0,-2 2-7 0,0-4-22 16,-1 0-27-16,4-1 4 0,13 0-102 0,-7 0-7 16,-21-11-52-16,22 3-26 0,3-1 19 0,2-3-183 15,5-4-110-15,6 9 35 0,0-1 33 0,11-17 29 16,-5 9-2-16,7 0 27 0,3 1 59 15,4 1 11-15</inkml:trace>
  <inkml:trace contextRef="#ctx0" brushRef="#br0" timeOffset="82067.4994">22704 3724 353 0,'9'-12'371'0,"2"1"-37"0,-5 3-39 16,-1 2-19-16,-2 0-14 0,0 1 19 15,-1 1-35-15,-1 2-28 0,0-1 2 0,-1 3-28 16,0 0 0-16,-2 0 3 0,-1 3-23 0,1 1-11 16,-5 10 3-16,-1 1 2 0,-4 6 4 15,2 3-30-15,2 2 1 0,-1-3-2 16,1 3-3-16,-1 1-19 0,1 1-8 0,2 0-12 16,2 1 2-16,4 3-12 0,0-18-7 0,0 6-9 15,14 29 2-15,-5-25-16 0,4-4-8 0,2-4-5 16,2-2 5-16,2-4-11 0,0-2-9 15,0-4 3-15,1-4 6 0,-10 0-2 0,5 0-17 16,-1 0-8-16,18-12 12 0,-18 3-6 16,-3 0-6-16,-2-2-9 0,-2 2 2 0,-2 1-16 15,-4 0-9-15,-1 8 9 0,0 0-3 0,-13-21-17 16,0 12-24-16,-4 2-5 0,-3 2-35 0,-3 2 9 16,-1 0-103-16,1 1-34 0,-3 0-42 15,13 2 23-15,-8 0-201 0,-1 0-93 0,0 0 42 16,1 0 33-16,4 0 56 0,-1 0 29 15,3 0-23-15,0 0 26 0,4 0 66 0,-1 0 15 16</inkml:trace>
  <inkml:trace contextRef="#ctx0" brushRef="#br0" timeOffset="83714.4625">4868 4600 563 0,'0'0'241'0,"0"-12"-27"0,0 12-3 15,0 0-25-15,0 0-8 0,0 0-6 16,0-14-27-16,22-2-10 0,-24 14 4 0,-1 1-8 16,1-1-35-16,-2-1-10 0,1 3 10 0,-3-2-6 15,0 2-3-15,1 0-2 0,1 0-12 16,-2 2-9-16,-2-2 21 0,-9 9-33 0,0-1 25 15,10-1-13-15,-4 3 3 0,0-2-6 16,2 4 29-16,2 1-30 0,0 2 33 0,0 0-10 16,5-1-8-16,1 4-17 0,1-9-6 0,0 3-4 15,15 18-5-15,-7-15 15 0,2 0 8 16,3 0-9-16,-1-3-5 0,4-2 7 0,-1-2-20 16,2-2 4-16,-3 1-7 0,2-5-18 0,-7-2-5 15,5 0 31-15,1 0-27 0,2 0 1 0,18-16 12 16,-19 4-6-16,-2 3-8 0,-1-3 10 0,1-1-14 15,-5 1-23-15,-1-2 36 0,-3-1-25 16,0 0 26-16,-5 8-12 0,0-4-13 0,0-2 15 16,0-1-22-16,-12-18 12 0,6 20-16 0,-1 3 2 15,0 1 1-15,-6 0-5 0,-1 2 0 16,-2 3-12-16,0-1-2 0,-4 4 0 0,20 0 15 16,-13 0-58-16,-1 0 19 0,1 0-17 0,-15 13 1 15,19-9-43-15,0 0-12 0,0 0-11 16,3-1-34-16,0 0-32 0,3 2 17 0,1-2-172 15,1 0-75-15,3 1 23 0,-1-2 7 16,-1-2 50-16,0 0 42 0,10 7 2 0,-5-6 13 16</inkml:trace>
  <inkml:trace contextRef="#ctx0" brushRef="#br0" timeOffset="84119.5248">5286 4558 957 0,'2'-3'299'0,"-1"3"-14"0,1-2-41 16,-1 2-8-16,-1 0-19 0,-2 2-12 15,1 0-25-15,0 3-3 0,-2-1-21 0,-2 10-15 16,1 4-17-16,0-3 12 0,0 3 19 0,-2 1-24 16,3 2 10-16,2 4-27 0,-3-4-1 15,4-12-4-15,0 7 10 0,0 1-27 0,16 19 12 16,-10-22-9-16,5 0-23 0,1-4 3 0,0-2-18 15,2-1-7-15,0-5 2 0,-2-2-12 16,-3 0 8-16,3 0-12 0,16-16-3 0,-12 3 6 16,1 2-10-16,-3-4-15 0,1 0-2 0,-4-2 11 15,0 0-6-15,-2-4 0 0,-2 1-2 16,-2-1-18-16,-3 0-3 0,-1 0 9 0,-1 11-6 16,0-4 1-16,0-3-2 0,-16-12 15 0,5 17-21 15,-1-1 11-15,-2 4-3 0,-2 4-15 16,-1 2 7-16,2 3-1 0,6 0-10 0,-6 0-38 15,-16 12 4-15,15-4-48 0,0 0-23 0,2 1-25 16,-2-4-34-16,3 4-32 0,2 0 18 0,0 0-171 16,4-3-117-16,2-1 26 0,1 1 58 15,-1-1 16-15,3-1 8 0,-1-1 51 0,1 1 2 16,0 2 28-16</inkml:trace>
  <inkml:trace contextRef="#ctx0" brushRef="#br0" timeOffset="84807.8558">4807 5254 639 0,'1'-7'314'16,"0"2"-38"-16,2 1 9 0,-3 1-30 0,2-1-8 16,-3 1-43-16,1 0 4 0,-1 1-21 15,-1-1-38-15,1 1 16 0,-1 2-20 0,0-2-12 16,0 4-17-16,0 0-11 0,-2 2-10 0,-3 10 33 15,0-1 5-15,0 5-16 0,2 1 12 0,0 2-16 16,1 2 5-16,4-2-11 0,0-8-3 0,0 6-7 16,0 0-18-16,17 25-16 0,-5-22 3 15,0-3 4-15,2 3-11 0,3-8 9 0,0-1-13 16,1-6-14-16,1-4 5 0,-8-3-16 16,6 0 13-16,21-11-11 0,-17 2-8 0,-1-3 3 15,-3-3-2-15,0-2-15 0,-4 0 1 0,-2-2-1 16,-2-2-13-16,-4-2-5 0,0 0 7 15,-5 1-11-15,0 11 3 0,0-6 7 0,0-1-12 16,-17-16 1-16,6 19 8 0,-2 4-13 16,-2 0 12-16,-1 4-21 0,0 0 15 0,4 3-13 15,-2 3-8-15,14 1 4 0,-10 0-63 0,-1 0 14 16,2 0-36-16,-4 0-25 0,2 0-10 16,-2 0-10-16,-8 11-44 0,14-8-6 0,2 0 19 15,0-1-155-15,1 1-117 0,1 1 27 16,1 1 31-16,-2 1 27 0,1-2 8 0,3 1 44 15,0-5 4-15,0 0 14 0</inkml:trace>
  <inkml:trace contextRef="#ctx0" brushRef="#br0" timeOffset="85247.0249">5373 5236 348 0,'0'-2'388'0,"0"0"-76"0,0 0-25 0,0 0-32 16,-1 2 5-16,0-1-25 0,0 1-22 0,-2 1-29 15,0 0 6-15,1 0-19 0,-1 3-19 0,0 0 39 16,-3 12-22-16,0-1-2 0,1 2 3 16,0 4-17-16,2 1 1 0,1 1-22 0,2-12 3 15,0 6-6-15,0 2-15 0,0 1-14 16,12 16-2-16,-1-21-20 0,-1 0 13 0,1-5-24 15,2-3-1-15,0 0-17 0,-1-5 8 16,0 0-2-16,0-2-17 0,-4 0 7 0,7 0-8 0,19-14-2 16,-18 4-8-16,0 0-2 0,1-1 3 15,-5-2-5-15,-2 3 0 0,0-4-8 0,-3 2 3 16,-3-3-15-16,-2 2 11 0,-2 0 3 0,0 3-9 16,0-5-2-16,-12-16 7 0,3 14-13 15,-1 3 10-15,-2-1-1 0,0 3-5 0,-3 2-16 16,0 5-5-16,-2 1-8 0,-2-1-20 15,10 5-52-15,-4 0 10 0,-16 12-97 0,13-5-52 16,-3 4-39-16,3-2 26 0,2 3-282 16,3-1 38-16,-5 1 43 0,5 0 39 0,-2 1 45 15,2 1 33-15,-1 1-2 0,0 0 17 0,0 1 39 16,3 1 5-16</inkml:trace>
  <inkml:trace contextRef="#ctx0" brushRef="#br0" timeOffset="85859.6524">4934 5954 754 0,'-5'-1'262'16,"3"-1"-13"-16,-1 0 7 0,-1-1-17 0,0 2-18 15,0-1 6-15,2 0-28 0,-2 0 20 16,-2 2-24-16,1 0 2 0,0 2-4 0,-3-2-2 16,-14 13-39-16,9-1 22 0,-2 2-12 0,4 6-15 15,-1 1 17-15,4 4-17 0,0 2-15 0,2 2 3 16,1 2-4-16,2 0-14 0,2 0 0 0,1 3-20 16,0-21-1-16,0 6-8 0,15 24-12 15,-6-23-8-15,1 0-15 0,2-11 5 0,1-5-4 16,-2-2-9-16,-11-2-8 0,14 0 5 15,20-18-16-15,-13 2-6 0,-2 0-13 0,-2-2-1 16,-1-2-10-16,-1-2 9 0,-2-1-8 0,-2-3 3 16,-1 3 5-16,-2-2-18 0,-1-2 14 15,-6 1-5-15,3 2-11 0,-3 2 11 0,-1 11-8 16,0-3 8-16,-11-14 1 0,4 15 1 0,-3 4-18 16,0 5 18-16,0 1-22 0,0 2-9 15,1 1 0-15,9 0-10 0,-8 0-19 0,-5 0-13 16,-14 12 9-16,16-4-93 0,2-2-5 0,2 0-45 15,1-1-18-15,7 3 24 0,-1-4-141 16,0-4-114-16,0 0-4 0,0 0 29 0,19 15 38 16,-8-11 24-16,1-1 31 0,-1-3 19 0,13 0-10 15,4 2 75-15,-13-2-28 0</inkml:trace>
  <inkml:trace contextRef="#ctx0" brushRef="#br0" timeOffset="86237.6582">5461 6003 337 0,'2'-3'446'16,"-2"2"-48"-16,0-2-31 0,-1 2-52 16,-3 1-39-16,1 0 30 0,0 2-46 0,-2 1 5 15,0 0-26-15,-4 6-28 0,-2 4-13 0,3 0-6 16,0 6-11-16,3 1-18 0,0-1 2 16,1 4-22-16,4 1 10 0,0 4-30 0,0-15 4 15,0 5-18-15,13 24-2 0,-3-20-15 0,0-1-5 16,0-5-19-16,1 0-12 0,3-4-1 0,-1-2 7 15,4-3-12-15,-8-7-9 0,6 0-4 16,17-14 5-16,-16 1-19 0,2-1 17 16,-3-2-5-16,3-1-4 0,-3-4-19 0,-3-3-4 15,-4 0-3-15,1-2 10 0,-4-2-23 0,-2 1 11 16,-2-2-4-16,-1 2 4 0,0 14-13 0,0-4 13 16,-15-19-10-16,7 19-7 0,-2 3 11 15,-4 1 1-15,1 2-13 0,-4 7-16 0,-1 0-6 16,-1 1-28-16,-2 1-25 0,10 2 4 15,-5 0 9-15,-16 12-103 0,14-5-63 0,2 0-60 16,4-4 28-16,2 2-236 0,3 0 25 0,1-3 38 16,1 1 29-16,3-3 38 0,2 0 28 15,0 0 17-15,2-7 34 0,9-3 12 0,13-4 24 16</inkml:trace>
  <inkml:trace contextRef="#ctx0" brushRef="#br0" timeOffset="87059.3437">6670 4455 654 0,'0'-5'309'0,"0"1"-32"0,-1 0-46 15,2 1-4-15,-2 1-32 0,-1-1-25 0,0 3-6 16,-2 0-7-16,1 1 2 0,0 2-11 15,-4 8 7-15,-4-1-12 0,3 4 2 0,4 0-9 16,-1 3-19-16,1 3-11 0,4-2 4 16,0-8-1-16,0 4-11 0,0 2-30 15,16 15 33-15,-8-16-22 0,3-2-17 0,5 0-12 16,-3-5 17-16,2-2-5 0,-1 0 0 0,0-4-15 16,-4-2 2-16,3 0-9 0,3 0-5 0,18-17 9 15,-17 6-13-15,-2 0-2 0,-2-3-5 16,1-2-30-16,-5-2 36 0,-8 0-26 0,6 0-1 15,-2-1-24-15,-2 2 16 0,-3 9-1 16,0 1 2-16,0-3-6 0,-16-9 6 0,9 13-7 16,-1 3 2-16,-7-1-2 0,0 3 3 0,8 1-36 15,-5 0 10-15,-6 0-10 0,-16 11-5 16,17-6-26-16,0 2-13 0,3 0-21 16,-2 0-12-16,8-2-20 0,2 1-27 0,1-1-25 15,4 1 16-15,1-6-184 0,0 0-62 0,0 0 21 16,20 20 34-16,-4-13 26 0,1-3 22 15,2 0-7-15,2-1 27 0</inkml:trace>
  <inkml:trace contextRef="#ctx0" brushRef="#br0" timeOffset="87446.9694">7198 4497 809 0,'0'-4'321'0,"0"2"-13"16,-1-1-45-16,0 0 8 0,-2 1-2 0,-1 2-46 15,1 2-19-15,-1-2-22 0,-9 7-21 16,0 3 16-16,-3 2-8 0,5 4-15 0,2-1-10 16,0 3-24-16,5 1 0 0,1-1-13 0,3 0 2 15,0-8-21-15,0 3-5 0,18 20-6 0,-9-19 2 16,2 0-22-16,4-3 8 0,0-2-13 16,-1-1 9-16,2-1-23 0,-2-6 4 0,-14-1 3 15,14 0-16-15,3 0 9 0,13-13-4 0,-15 5-2 16,-1-4-1-16,-2-1 1 0,0 2 1 15,-1-6-15-15,-3 0-1 0,-2 0-20 0,-3-4 11 16,-1 1-17-16,-2 1 10 0,0 5-11 0,0 6-7 16,0-5-10-16,-16-13 41 0,7 16-24 15,-2 3-17-15,2 3 9 0,-9 0 0 0,3 3-12 16,5 1-13-16,-6 0 3 0,-19 16-45 16,15-8-7-16,3-3-34 0,1 3-24 0,2-1-20 0,1 1-19 15,7-1-39-15,4 0 21 0,-2-3-195 16,4-4-39-16,0 0 49 0,0 0 15 15,11 14 29-15,-4-11 16 0,9 2 10 0,3 0 31 16,3-3 14-16</inkml:trace>
  <inkml:trace contextRef="#ctx0" brushRef="#br0" timeOffset="87616.4194">7639 4546 523 0,'3'-4'347'0,"-2"0"-51"16,-2 2-44-16,1-1-16 0,-1 1-45 15,-2-1-15-15,0 0-27 0,0 2-23 0,0-2-60 16,1 0-44-16,-1 1-45 0,0 1-18 16,1 0-36-16,0-1 6 0,2 1-98 0,-2-1-59 15,0 2-49-15,-1 0-52 0,3-2 12 0,-2 2-9 16</inkml:trace>
  <inkml:trace contextRef="#ctx0" brushRef="#br0" timeOffset="87698.1364">7598 4505 272 0,'0'0'-30'0</inkml:trace>
  <inkml:trace contextRef="#ctx0" brushRef="#br0" timeOffset="88527.8885">6836 5368 328 0,'0'0'321'15,"0"-14"-22"-15,-2-12-52 0,-7 12 6 0,4 3-42 16,-1 4-7-16,2 3-11 0,-3 0-30 0,2 2 6 16,1 1-28-16,4 1 1 0,0 0 2 15,-8 0-11-15,-14 17 0 0,8-4-5 0,2 1 1 16,2 3-16-16,0 3-11 0,2 2 15 0,0-3-13 15,4 3-1-15,0-2-13 0,4-10 14 16,0 5-13-16,12 18-16 0,-5-18-11 0,3-1 10 16,1-3-21-16,2-4 0 0,0-2-26 0,-3-2 13 15,-10-3-16-15,13 0 9 0,18-10 4 16,-15 1 2-16,1-2-9 0,-2 0-3 16,-4-3-17-16,2-3 13 0,-4-1-18 0,1-1 9 0,-3 1-6 15,-5-3-8-15,0 2-2 0,0-3-24 16,-2 12 24-16,0-2 10 0,0-1-6 0,-14-11 10 15,8 15-2-15,-1 4-1 0,0 3-23 16,-3 2-3-16,1 0-9 0,1 0 14 0,-16 13 2 16,10-4-70-16,-1-2 1 0,5 4-25 0,-2-3-35 15,5 1-33-15,3-3-20 0,1 1-24 0,3-3 21 16,0-4-242-16,0 0 8 0,12 8 7 16,5-2 27-16,3-5 62 0,-9-1-13 15,8 0 70-15,5 0-4 0</inkml:trace>
  <inkml:trace contextRef="#ctx0" brushRef="#br0" timeOffset="88868.7959">7300 5291 602 0,'0'0'366'16,"-2"0"-29"-16,-1 1 14 0,0 1-46 0,-6 8-27 16,-2-1 8-16,-2 4-44 0,1 0 4 15,-1 6-21-15,4-2-15 0,1 3-13 0,0-1-29 16,6 1-24-16,1 0 4 0,1-10-22 0,0 4-21 15,15 18-3-15,-4-19-8 0,-1 0-8 16,1-1 0-16,-2-6-17 0,1-3 7 0,0-3-11 16,-10 0-7-16,12 0-7 0,17-14-6 0,-13 4-6 15,-2-2-11-15,1-2 11 0,-4-2-19 0,0-3-2 16,-5 0-4-16,0-4-14 0,0 2-11 16,-3 0 8-16,0 1-11 0,-3 1 2 15,0 11-11-15,0-1-4 0,-11-9 6 0,2 8 11 16,-2 6-32-16,0 1 5 0,-2 2-42 0,4 1-31 15,-5 0-2-15,-4 0-44 0,-20 15-14 0,16-8-40 16,2 2-22-16,1 0 21 0,4 1-257 16,-1 2 4-16,0 1 52 0,2 4 46 0,2-3-4 15,3-1 45-15,-2 4 2 0,-2 1 16 16,4 6 44-16</inkml:trace>
  <inkml:trace contextRef="#ctx0" brushRef="#br0" timeOffset="89538.1063">6923 6129 448 0,'-1'-10'365'0,"1"2"-57"16,-1 0-26-16,0 1-3 0,1 3-28 16,-2-2-3-16,1 2-37 0,1 4 8 0,0 0-26 15,-5-12 0-15,1 9-22 0,1 3 12 16,-1 3-30-16,-1 1 12 0,-6 9-16 0,-1 4 11 15,1 6-16-15,2 0-9 0,-1 3-2 0,0 0-12 16,5 4-10-16,0-5-16 0,4 3 1 16,1-14-7-16,0 5-19 0,0 1-2 0,13 19-17 15,-6-22 10-15,2-4-24 0,-2-6 7 0,2-3-1 16,-1-2 1-16,-8-2-10 0,13 0 5 16,15-19-12-16,-12 11-13 0,0-8-2 0,-2-3-21 15,-2-3 11-15,1 1-22 0,-2-2 0 0,-2-2-3 16,0 1 7-16,-5-1-7 0,-3 2-4 15,0 2 2-15,-1 11 10 0,0-4-8 0,-11-16-21 16,5 14 0-16,-1 5 0 0,-2 2 6 0,2 4-20 16,-1 2 6-16,-1 1-62 0,9 2-2 15,-8 0-21-15,1 0-17 0,-15 10-19 0,12-7-43 16,5 4 21-16,-3-2-160 0,3-3-84 16,1 4 2-16,2-2 19 0,1 1 63 0,0-3 36 15,0 0 4-15,1-2 6 0,0 0 10 0</inkml:trace>
  <inkml:trace contextRef="#ctx0" brushRef="#br0" timeOffset="89903.0493">7228 6074 834 0,'2'0'344'16,"-1"0"-18"-16,-1 3-41 0,-1-1 42 15,0 3-31-15,0 2-10 0,-2 13-19 0,3-12-30 16,-5 21-19-16,4-10-18 0,1-7-26 15,0 5-11-15,0 3-19 0,11 19-19 0,-4-19-9 16,4-5-6-16,-1-2-11 0,1-2-7 16,5-3-14-16,-5-6-2 0,1-1-13 0,-12-1-3 15,16 0-19-15,20-10-5 0,-16 2-2 0,-4-7-6 16,2 1 6-16,2-3-4 0,-3 0-8 16,-1-2-8-16,-5-1 8 0,3-1-24 15,-5-1 17-15,-6 3-1 0,1-2-6 0,-2 3 15 16,-2 10-17-16,0-1 5 0,-11-12-16 0,0 10 8 15,-4 6 13-15,1 0-17 0,6 5-6 0,-5 0 15 16,-4 0-27-16,-1 0-10 0,-3 0-17 16,-13 12 4-16,15-6-86 0,7-3-32 15,1-2-42-15,1-1-28 0,3 0 24 0,1 0-248 16,6 0-37-16,0 0 67 0,-7 0 35 0,7 0-7 16,0 0 47-16,-15-9 14 0,12 5 52 0,2 0-3 15,1-1 8-15</inkml:trace>
  <inkml:trace contextRef="#ctx0" brushRef="#br0" timeOffset="90800.0621">9148 4407 662 0,'-3'-5'243'0,"1"-1"-29"0,2 6-6 0,-8-17 0 15,4 9-15-15,-3 0-22 0,0 2-5 0,1 4 14 16,-2-2 2-16,0 3-13 0,-1 1-7 16,1 0-32-16,1 0 2 0,-19 13-13 0,8-2-11 15,3 0-2-15,-1 7-28 0,4 0-7 0,0 2 34 16,-1 2-8-16,6-3-4 0,3 4-10 15,3-2-27-15,1 0-8 0,0-13 29 0,0 7-7 16,19 15-22-16,-6-16 20 0,1-3-1 0,1 0-19 16,0-4-10-16,2-2 4 0,-6-3 2 15,-11-2-5-15,12 0-7 0,2 0-6 0,16-10-4 16,-17 3 6-16,0-3-3 0,-3-3 1 0,0-1-10 16,-2-2-11-16,-2-2 11 0,-2 1-3 15,-1-4-11-15,0 1-18 0,-3-2 36 16,1 1-39-16,-1 11 17 0,0-3-2 0,0 0 10 0,0 1-3 15,-12-7-4-15,9 13 0 0,-3 2 9 16,0 1-11-16,0 1 2 0,1 2 0 16,-4 0 0-16,-6 0-14 0,-1 0-6 0,-15 17 1 15,12-10-69-15,2 2 14 0,0 0-29 0,0-3-14 16,1 2-12-16,1 0-22 0,6-1-25 0,4-3-14 16,5 1 20-16,0-1-111 0,0-4-89 15,0 0-65-15,10 3 54 0,-1-2 13 0,10-2 22 16,-7 1 20-16,5 0 11 0,4 0 25 0</inkml:trace>
  <inkml:trace contextRef="#ctx0" brushRef="#br0" timeOffset="91206.595">9380 4427 394 0,'3'0'378'16,"0"0"-36"-16,-1-2-24 0,-1 2-29 0,-2 0 7 15,0 0-55-15,0 0-17 0,-1 0-28 0,0 1 50 16,-1 0-32-16,-1 1-18 0,0 1-31 15,-1-1 9-15,-7 13-22 0,3-4-7 0,1 2-4 16,0 3-14-16,2 4-1 0,3-2-18 16,1 2 4-16,2-12-15 0,0 7-5 0,10 18 3 15,0-16-10-15,-1-2-19 0,1-3 2 0,5-2-9 16,0 1-7-16,1-3-4 0,0-3 0 0,2-2-14 16,-3-3 7-16,-5 0-1 0,2 0 0 15,20-11-9-15,-15 3 0 0,-4-3-6 0,0-1-7 16,-3-2-8-16,-1-1 7 0,-2 1 2 15,0-3-4-15,-4 0-2 0,-2-2-3 0,-1-1-16 16,0 11 7-16,0-4-1 0,-11-18-11 0,3 16 4 16,0 3-4-16,-3 0 7 0,-1 4 4 15,-2 0-15-15,-2 4 4 0,0 0-14 0,0 4-8 16,2 0-17-16,2 0-12 0,3 0-11 0,-4 0 6 16,-12 11-57-16,15-9-28 0,2 1 0 0,2 1-31 15,0 0-32-15,3-2-15 0,2 1-19 16,0-1 20-16,2-1-246 0,1 0 22 15,1 2 30-15,2-3 27 0,-2 2 42 0,3-1 5 16,1-1 49-16,12 0 36 0,2 2-31 16</inkml:trace>
  <inkml:trace contextRef="#ctx0" brushRef="#br0" timeOffset="92133.6581">9051 5334 318 0,'0'0'352'0,"0"0"-31"0,0-14-37 16,16 14-38-16,-2-22-3 0,-15 17-18 0,1 1 5 15,-2 0-25-15,0 0-25 0,0 2-3 16,-1 1-8-16,0 0-11 0,-2 2-18 0,0 0-15 16,0 2-13-16,-7 8 12 0,-1 1-1 0,1 3-9 15,0 5-14-15,-1 1 18 0,5 1-23 16,-2-1 4-16,1 3-3 0,6 0-10 15,-1-2-16-15,4-2 13 0,0-11-1 0,0 1-12 16,16 15-15-16,-7-16 8 0,0 3-12 0,2-9-3 16,-1-2-15-16,-10-1-3 0,27-12-6 15,-12 2 10-15,0-1-14 0,0-3 2 0,-1-4-17 16,-2-2-11-16,3-2 10 0,-5 1-6 16,-1-3-7-16,-3 0 7 0,-1 1-10 0,-3 3 10 15,-1-3-22-15,-1 4 9 0,0 11-7 0,0-3-3 16,0-2 9-16,-15-9-15 0,8 16-9 0,1 4 6 15,-1 0-27-15,-1 2-12 0,0 0-5 16,8 0-27-16,-7 0-22 0,0 0-20 0,-5 0-29 16,-10 11-34-16,14-7-3 0,5 0 19 15,1-4-152-15,0 3-89 0,0-1 30 0,4 1 30 16,0 0 19-16,1 0 14 0,0-3 31 0,3 3 32 16,1-3-2-16</inkml:trace>
  <inkml:trace contextRef="#ctx0" brushRef="#br0" timeOffset="92486.1043">9400 5242 560 0,'3'-1'352'0,"-1"2"-55"16,0-1 27-16,-2 3-17 0,0-1-35 0,-1 4-31 16,-2 9 31-16,0 3-20 0,3-9-8 15,-6 24-25-15,3-10-12 0,2 1-19 0,1-11-11 16,0 6-23-16,0 1-12 0,13 23-8 0,-5-22-19 15,2-2-8-15,3-4-7 0,1-3-12 16,1-4-13-16,0-3 5 0,4-4-8 0,-10-1 5 16,5 0-15-16,21-19-10 0,-14 7-5 0,-2-2 0 15,-1-2-8-15,-4-2-7 0,0-1-6 16,-3-1-4-16,-3-1 6 0,-1 1-6 0,-2-1-8 16,-3 0-9-16,-2 3-4 0,0 10-9 0,0-4 1 15,-14-14-11-15,4 14-15 0,-4 4-22 0,-2 3-17 16,-5 3 7-16,11 2-71 0,-7 0-27 15,-2 0-34-15,-24 11-29 0,22-5-24 0,1 2 25 16,-1 1-179-16,5 0-55 0,0-2 43 16,2 4 16-16,2-4 39 0,0 0 1 0,2 5 44 15,1-1-8-15,2-5 42 0,1 2 7 0</inkml:trace>
  <inkml:trace contextRef="#ctx0" brushRef="#br0" timeOffset="93197.9887">9042 6046 379 0,'0'-5'372'0,"0"2"-33"16,0-1-41-16,0-1 14 0,-2 2-62 15,-1-1-31-15,0 3-24 0,2-1 8 0,-4 1-25 16,2 2 19-16,-2 1-5 0,1 1-38 0,-6 9 15 16,0 2-14-16,1 3-13 0,2-2-7 0,2 4-8 15,1-1-21-15,4-9 2 0,0 5-10 0,0-2-13 16,0 3-22-16,0-1 5 0,16 11-3 16,-8-13-5-16,2-3 0 0,-3-2-10 0,2-2-7 15,-1-4 11-15,1 0-22 0,-9-1 7 16,7 0-8-16,16-11 3 0,-10 2-8 0,-1-1-4 15,1-4-8-15,-4-1 5 0,2-3-13 0,-3-3-12 16,-1 1-4-16,-3-2 4 0,0-2-23 16,-2 2 13-16,-2 1-15 0,0 2 28 0,0 9-3 15,0 0-15-15,-11-9 9 0,5 16 6 0,-1-1-10 16,-3 3 0-16,3 2-17 0,-2-1 3 0,-18 14-23 16,9-7-29-16,1 5-34 0,2 0-16 15,0-2-44-15,1 2-61 0,5 0 23 0,0 0-201 16,9-4-36-16,0-1 39 0,0-7 44 15,0 0 24-15,0 0-11 0,12 15 64 0,3-11-6 16,4 0 40-16</inkml:trace>
  <inkml:trace contextRef="#ctx0" brushRef="#br0" timeOffset="93535.8853">9453 6012 702 0,'0'-1'418'0,"-1"2"-40"0,-1 2-52 15,0 0 14-15,0 1-21 0,-3 10-37 0,1 2-26 16,2 2-37-16,0 0-7 0,2-10-31 16,0 4-17-16,0 3-26 0,15 19-10 15,-1-20-9-15,0-1-6 0,4-4-17 0,0-2 1 16,3-4-8-16,-6-2-31 0,-5-1 10 16,5 0-9-16,22-12-8 0,-19 3-1 0,2-3-2 15,-4-2-5-15,-1-1-9 0,0-3 0 16,-2-3-3-16,-5 0-1 0,1-1-9 0,-5 3 6 15,0-1-7-15,-4 6 0 0,0 14-7 0,0-10 11 16,-15-9-16-16,2 10-3 0,-6 3-11 16,-3 4-7-16,10 2-26 0,-5 0-19 0,-4 0 3 15,-24 12-71-15,26-8-34 0,-1-2-36 0,1 2-36 16,8 0 23-16,0-3-219 0,3-1-32 0,2 1 43 16,6-1 9-16,0 0 28 0,0 0 31 15,-10-12 6-15,11 6 39 0,6-8 14 16,4-4 9-16</inkml:trace>
  <inkml:trace contextRef="#ctx0" brushRef="#br0" timeOffset="94350.2368">10941 4400 310 0,'3'0'340'0,"-5"-2"-48"0,2 0-29 0,-2 0-2 16,0 1-43-16,0 0 11 0,0 1-39 0,-1 1 34 16,0-1-51-16,-1 2 19 0,0 1-6 0,-1-1-42 15,-9 10-15-15,2-1 28 0,-2 3-19 16,3 4 1-16,-2 1-11 0,3 2-2 0,1 0 10 16,5-1-26-16,1 3-29 0,2-3 26 15,1-12-22-15,0 5-8 0,13 17-6 0,-6-18 2 16,0-3-16-16,4-1 1 0,-2-2 6 15,1-3-13-15,-1 0 13 0,0-3-23 0,4 0-2 16,14-12 7-16,-12 5-19 0,-7-2 1 16,5-2 0-16,-1-1-14 0,-1-2 15 0,-2-1-29 15,-3-2 18-15,-1-2-19 0,-2-1 9 0,-1 1-30 16,-2 10 4-16,0-6 13 0,0 1-11 16,-11-15-18-16,1 16 17 0,1 2-13 0,-3 3 11 15,1 1-29-15,0 5 5 0,-2 2-17 0,13 0-52 16,-9 0 4-16,-3 0-18 0,-17 16-42 0,13-11-14 15,3 2-25-15,6 5 19 0,0-7-167 16,2 2-92-16,2-1 8 0,2 1 52 0,1-7 22 16,0 0 38-16,0 7 15 0,12 2 16 15,3-1 6-15</inkml:trace>
  <inkml:trace contextRef="#ctx0" brushRef="#br0" timeOffset="94726.2417">11382 4464 948 0,'2'-1'326'0,"-1"1"9"0,-2 0-45 15,0 0-14-15,-1 3-32 0,-2 1 0 0,-3 7-29 16,-2 3 2-16,-1 0-17 0,3 2-21 0,0 2-9 16,4 1-5-16,0-2-33 0,3-1-2 15,0-7-23-15,0 4-13 0,12 15-6 0,-6-16 4 16,3 2-8-16,3-4-14 0,-3 0 4 15,2-3-14-15,-1-5 7 0,-1-2-22 0,-9 0-4 16,12 0 10-16,19-12-15 0,-14 4 7 16,-3-4-18-16,2-1 13 0,-4 1-6 0,1-1 3 15,-4-8-17-15,-2 3-9 0,0-1-2 0,1 2-13 16,-6 0 4-16,-2 8 2 0,0 1-13 0,0-4 21 16,-19-5-19-16,7 8-21 0,-5 4-12 0,0 2-8 15,7 3 3-15,-5 0-58 0,-19 10-16 16,9-3-47-16,1 1-41 0,1 2-54 0,2 1 24 15,0 2-244-15,3 1 19 0,4 1 50 16,-1 1 31-16,3-2 24 0,-2 4 23 0,6 2 26 16,-5 0 35-16,-1 2-20 0</inkml:trace>
  <inkml:trace contextRef="#ctx0" brushRef="#br0" timeOffset="95341.8819">10835 5499 799 0,'3'-3'367'0,"0"0"-69"0,0-1-2 0,-3 1-38 15,0-1-33-15,1 1-25 0,-2 3 39 16,1-2-22-16,-1 2-26 0,-1 1-24 0,0 0 7 16,0 4-24-16,0 0 5 0,1 2-4 0,-2 10-22 15,0-1-13-15,3 2 13 0,0-8-24 0,0 4 5 16,0 1-11-16,11 12-19 0,-7-11-9 16,2-2 7-16,6-2-16 0,0-4-7 0,3-1-1 15,-3-4-2-15,-1-3-10 0,-11 0 8 0,15 0-14 16,1 0-6-16,18-19-6 0,-18 8 12 15,1-3-27-15,-1-1 13 0,-2-1-11 0,-4-1 12 16,-6 1-12-16,3-4-7 0,0 0-5 0,-5-1-7 16,-2 1 1-16,0 10 2 0,0-2-2 0,-13-14-5 15,5 14 8-15,-2 3-5 0,-3 1 7 16,-1 3-2-16,1 3 1 0,2 1-4 0,11 1-1 16,-11 0-12-16,-4 0-6 0,-16 11-33 15,16-5 4-15,-1 1 5 0,7-1-110 0,1 1-27 16,2-2-49-16,2 0 26 0,2-1-122 0,0-1-100 15,2-3-21-15,0 0 20 0,0 0 29 0,0 0 33 16,0 0 27-16,14 8 25 0,-5-7 38 16,14-1 11-16</inkml:trace>
  <inkml:trace contextRef="#ctx0" brushRef="#br0" timeOffset="95689.8119">11409 5389 681 0,'2'1'412'0,"-3"1"-50"0,-1 1-47 0,0 1 11 16,0 1-3-16,-5 12-36 0,1-2-15 0,4 3-15 16,-3 2-8-16,0 2-23 0,2-2-16 15,0 2-21-15,2-1-25 0,1-11-3 0,0 5-21 16,0 1-29-16,14 16 1 0,-5-18-15 16,1-4-6-16,3 0-7 0,-1-7-2 0,0-2-12 15,-3-1-8-15,17-11-8 0,-7 4 0 0,-1-3-6 16,1-3-8-16,-4 2-7 0,0-2 4 15,-3-4-10-15,-1-1-4 0,-1 2-7 16,-6-1-8-16,-2-2-8 0,-2 6 0 0,0 7 9 16,0-2-9-16,0-4 10 0,-20-10-8 0,6 11-2 15,0 3-15-15,-6 3 7 0,0 1-21 0,1 1-20 16,-3 3-22-16,11 0 7 0,-6 0-93 0,-19 13-32 16,13-6-50-16,7-1-36 0,0-1 27 15,1 3-265-15,-2 1 31 0,0 1 53 0,2 2 21 16,-2 3 3-16,3-3 48 0,-2 2 27 0,-2 1 22 15,-1 2 44-15,4 0 9 0</inkml:trace>
  <inkml:trace contextRef="#ctx0" brushRef="#br0" timeOffset="96422.2994">10946 6099 813 0,'0'-5'266'0,"1"0"-8"0,-2 2-23 0,0-1-25 16,-4 1 1-16,1 3 7 0,1 0-17 0,-2 0 4 15,0-1-23-15,0 2-21 0,-1 1-16 0,-9 8 28 16,0-2 18-16,3 2-16 0,0 2-12 15,1 1-24-15,2 4-1 0,1-1-9 0,2 1-4 16,0 2-21-16,2 2-14 0,3-3-5 0,1-9 0 16,0 4-3-16,0 1-17 0,0 0-11 15,19 11 7-15,-10-16-6 0,0-4-3 0,7 0-16 16,-1 0-7-16,-8-5 1 0,5 0-10 0,20-15 12 16,-12 9-22-16,0-7-5 0,-1 1 16 15,-2-3-6-15,-3-2 13 0,-1-1-18 0,-3 2 7 16,-2-2-11-16,-1 0 8 0,-3 1-7 0,-2 3 7 15,-2 5-15-15,0-2 0 0,-12-12 0 16,3 13 4-16,0 4 5 0,-3-2-11 0,-1 2-7 16,0 2-7-16,-1 1-20 0,2 0 3 15,3 3-66-15,0 0-28 0,2 0-22 0,-2 0-38 16,4 0-40-16,5 0 23 0,0 0-182 16,0 0-74-16,0 0 8 0,-7 0 54 0,7 0 12 15,-8 0 42-15,10-2-4 0,4 2 34 16,2 0 16-16,15-2 49 0</inkml:trace>
  <inkml:trace contextRef="#ctx0" brushRef="#br0" timeOffset="96785.7655">11411 6060 736 0,'0'0'373'0,"0"0"-33"0,-2 2-18 0,2 0-39 16,-3 1-33-16,-5 9 21 0,1 2-16 15,0 1-14-15,0 2-21 0,2 0-17 0,0 2-34 16,3 3 5-16,2-12-22 0,0 5-7 0,0 3-39 16,0 0-1-16,17 16 1 0,-10-19-19 15,1-1 5-15,2-9-24 0,2 7 13 0,-1-8-16 16,0-4-12-16,-11 0-3 0,14 0 6 0,19-10-21 16,-14 1 1-16,-1-2-12 0,-1-2 10 0,0-2-9 15,-2 3 11-15,0-7-15 0,-3 0-6 16,-1-1 0-16,-3-1-6 0,-2-1-1 0,-5 3 8 15,0 5-9-15,-1 6 7 0,0-7-4 16,-16-12-5-16,2 18-2 0,-4 4 1 0,-1 0-5 16,-4 4-19-16,10 1-8 0,-5 0-24 15,-2 0-20-15,-19 11 6 0,18-6-127 0,4-2-62 16,4-2 24-16,2 1-260 0,0-1-18 16,11-1 44-16,0 0 51 0,-8 0 25 0,8 0 25 15,-10-12 21-15,10 7 37 0,2-1 12 0,8-7 10 16</inkml:trace>
  <inkml:trace contextRef="#ctx0" brushRef="#br0" timeOffset="98229.8676">12624 4620 602 0,'0'0'221'0,"0"0"-13"16,0 0-30-16,0 0-11 0,0-14-2 15,0 14-26-15,0 0-8 0,0 0-9 0,10-25 9 16,-12 22-6-16,-1-1-1 0,0 1-12 0,0-1-2 15,1 2 2-15,0-1 11 0,0 0-22 16,-1 1 7-16,-2 0-12 0,2 2-17 0,-2 0 25 16,1 0-18-16,-4 0 3 0,-16 12-5 0,9-4 10 15,3 1-10-15,1 3-10 0,0 5-6 0,1-5-8 16,5 5 34-16,-1 0 6 0,3-1-7 16,0 0-20-16,3-9 13 0,0 4-3 0,12 14-11 15,-4-11 1-15,1-4-16 0,2-1 2 0,5-3-26 16,-1 1 25-16,-15-7-13 0,12 0-13 15,-1 0 11-15,2 0-8 0,16-19-9 0,-14 8 5 16,0 1 0-16,-2-5-7 0,0-5-5 16,-2-1 6-16,-2 1-5 0,-2-2 3 0,-4 1 0 15,-1 0 3-15,0 3-11 0,-2 3-8 16,0 6-1-16,0-1-16 0,-12-10 5 0,6 13 13 16,-5 0-20-16,2 2 9 0,-3 5-15 0,3-2-3 15,9 2-14-15,-8 0 3 0,-6 0 4 16,-11 13 3-16,14-9-86 0,-1 3-14 0,2 0-37 15,4 0-9-15,2-2-24 0,1 0-26 0,1 0 21 16,2-5-126-16,0 0-135 0,0 0 39 0,0 7 23 16,0-7 14-16,14 14 32 0,-8-11 42 15,12 0 0-15,-3-3 25 0</inkml:trace>
  <inkml:trace contextRef="#ctx0" brushRef="#br0" timeOffset="98647.729">12939 4553 664 0,'3'-5'347'16,"-1"0"-33"-16,-2 3-11 0,1-1-32 0,0-1-34 15,-1 3-27-15,2-1 6 0,0 0-56 16,-1 2-20-16,0 0 25 0,-1 2-18 0,-2 0-15 16,1 3 14-16,-2 0-6 0,1 12-10 0,-1-1-5 15,0 4 3-15,1 0-7 0,2 2-10 16,-1-1-19-16,1-10 19 0,0 4-27 0,0 3 3 15,0-1-3-15,15 12-3 0,-8-15-2 0,1-7-12 16,2 3 1-16,-2-3-5 0,2-3-2 0,-10-4-20 16,11 0 9-16,5 0-17 0,20-13 5 15,-16-1 1-15,1 3-7 0,-2-6-9 0,-2-2 7 16,-2 5-11-16,0-8 5 0,-2 2-7 0,-3 1-3 16,-3 0-2-16,-3 1 1 0,-1 2 3 15,-3 9-10-15,0-1-4 0,0-2 7 0,-16-9-4 16,8 12 3-16,-4 2 1 0,0 0-14 0,0 3 11 15,2 1-9-15,-2 1-16 0,2-1-15 16,0 1-24-16,-5 0 3 0,1 0-31 0,-1 0 8 16,-12 11-69-16,17-8-43 0,2-3-26 15,-3 3-28-15,6-1 25 0,0 1-190 0,1-1-66 16,0 0 18-16,2 0 32 0,-1 1 37 0,2-1 31 16,-1 1 30-16,0 0 1 0,1 1 45 15,0 0-2-15</inkml:trace>
  <inkml:trace contextRef="#ctx0" brushRef="#br0" timeOffset="99568.2361">12658 5525 304 0,'-1'-2'249'0,"2"-2"-26"0,-1 4-19 0,0 0-14 15,0 0-7-15,-1-14-10 0,-1 10-15 0,0-1-5 16,0 3 6-16,1-3-4 0,-1 2 14 16,1-1-23-16,-1-1-14 0,-3 1-8 0,2 1-27 15,1 0 9-15,0-1-2 0,-3 1-5 0,1 0-2 16,-3 1 18-16,1 0-33 0,1 2-24 15,5 0 27-15,-10 0-5 0,-18 15-13 0,14-6-8 16,0 1 37-16,1 4-32 0,1 3 19 0,0-2-12 16,5 6-2-16,0 1-22 0,4 2 19 15,3-14-19-15,0 7 4 0,0 0-4 0,13 17 3 16,-6-17-3-16,1-5-6 0,2 0 1 16,-3-4-18-16,2-4-10 0,0-1 25 0,-1-1-9 15,0-2 16-15,2 0-19 0,16-16-11 16,-13 6-5-16,-1-3 6 0,-2-2 8 0,2 1-8 15,-5-5-12-15,0-1-6 0,-2 1-7 0,-3-3 0 16,2 3 3-16,-1 0 3 0,-3-1-12 16,0 12 26-16,0-3-19 0,0 1-1 0,-17-12-19 15,11 14 33-15,-1 2-16 0,-1 2-2 0,2 0-1 16,-1 4-48-16,-1-1 13 0,3 0-35 16,5 1-29-16,-10 0 4 0,-2 0-44 0,-11 12-11 15,14-12-35-15,5 3 18 0,-1-2-130 0,0 1-101 16,2 0-4-16,2 0 23 0,1 0 9 0,2-2 50 15,1 3 25-15,2-1 15 0,2 0-21 16</inkml:trace>
  <inkml:trace contextRef="#ctx0" brushRef="#br0" timeOffset="99970.295">13010 5445 991 0,'0'-4'372'0,"-1"4"-61"16,0-3-39-16,-1 3-35 0,-2 0 4 0,2 0-27 15,-2 3 9-15,1 1 13 0,-7 7-33 16,1 5-13-16,2-1-19 0,-1 2 1 0,4 7-22 16,-1-2-2-16,3 4-7 0,2-2-6 0,0-11-17 15,0 3-18-15,0 3-2 0,14 15-8 16,-7-19-10-16,4-3-4 0,-1-2-7 0,2-2-14 15,0-5 2-15,-5-3-3 0,2 0-11 0,17-12-1 16,-10 4-6-16,1-5-1 0,-2-1-1 0,-2-3 0 16,1-3-14-16,-3-1 3 0,-2 1-15 15,-2-1 3-15,-3 1-12 0,-2-2-2 16,0 0-4-16,-2 3-3 0,0 10 7 0,0-2-5 16,-17-15-14-16,7 17-3 0,-3 1-20 0,-2 4-24 15,0 3 8-15,7 1-31 0,-5 0-45 0,-3 0-23 16,-17 14-40-16,13-8-18 0,3 4-45 15,1-3 24-15,-1 2-236 0,2 1 23 0,2 2 21 16,-3 0 51-16,3 3 18 0,2-3 31 16,-1 4 7-16,1-3 10 0,-2 6-18 15</inkml:trace>
  <inkml:trace contextRef="#ctx0" brushRef="#br0" timeOffset="100581.4267">12558 6086 952 0,'-1'-2'336'0,"-1"0"-37"0,0 2 7 0,-1 2-54 16,0 1-29-16,0 2-24 0,-3 7-24 16,-1 5-19-16,-3 3 38 0,5 0-2 0,0 2-31 15,4-2-20-15,0 2 11 0,1-11-31 16,0 3 10-16,0 2-32 0,11 11-8 0,-2-16 6 16,-2-3-26-16,1-3-1 0,2-3-7 0,-10-2 0 15,12 0-14-15,20-12-2 0,-13 2-10 16,-3-3-7-16,1-1 13 0,-2-2-17 0,0 2-7 15,-3-2 9-15,-2-5-5 0,0 2-2 16,-7-3-9-16,3 2 6 0,-1 3-9 0,-4-3 5 16,0 7-5-16,-1 3 4 0,0 0-4 15,0 2-2-15,-13-6 3 0,8 10-14 0,-4 3 9 16,2 0 9-16,1 1-16 0,-2 1 7 0,-2-1-21 16,-3 0 1-16,-17 10-41 0,13-6-36 0,5 0-27 15,2 0-31-15,1-1-20 0,1-3-25 0,2 3-37 16,2-1 20-16,0 0-218 0,1 0-2 15,-2 1 20-15,4 0 29 0,-1 1 27 0,3-1 35 16,-1-3-23-16,0 0 52 0,0 0 22 0</inkml:trace>
  <inkml:trace contextRef="#ctx0" brushRef="#br0" timeOffset="101008.0546">12941 6149 847 0,'2'-1'389'0,"1"-2"-45"0,0 3-48 16,-1 1 15-16,-1 2-10 0,-1 0-47 16,-1-1-1-16,0 5-18 0,-1-1-18 0,-2 11-30 15,1 1-8-15,-1 0-20 0,2 3-9 0,2-1-11 16,-2 0-16-16,2-1-15 0,0-10 0 0,0 3-21 15,0 1 2-15,15 14-21 0,-7-16 2 0,1-1-6 16,-1-5-3-16,1-2-16 0,-9-3 6 16,13 0-13-16,17-11-6 0,-13 0 0 0,3-1-5 15,0-3-13-15,-1 0 0 0,-2-4 6 16,-2 0-9-16,0 1-1 0,-3-2-1 0,1-3-9 16,-3-1 11-16,-1 3-12 0,-3-1 7 0,-2 1-9 15,-4 11 7-15,0-2-23 0,-11-16 19 0,0 16-3 16,-2 2-3-16,-3 2 5 0,-2 1-2 15,-4 5-17-15,-2-1-18 0,-1 2 5 0,14 1-59 16,-8 0-39-16,1 0-27 0,-3 0-48 16,2 0-65-16,5 0 27 0,2 0-227 0,1 0 22 15,3 0 7-15,1 0 65 0,-5-5-3 16,10 0 58-16,0 3-26 0,2-4 30 0,0-1 47 16,4-7 15-16</inkml:trace>
  <inkml:trace contextRef="#ctx0" brushRef="#br0" timeOffset="101918.077">14326 4414 796 0,'0'0'273'0,"0"-14"-20"16,0 14-22-16,0 0-19 0,20-22-34 16,-22 20 2-16,-1 1-8 0,-1 1-1 0,0 1-12 15,-1 3 4-15,-4 7-32 0,-3 3 25 0,-3 2-27 16,3 2-14-16,2 4 43 0,0 0-6 15,-1 2-16-15,4-1-2 0,-1 0-5 0,4-2-15 16,-1 3 9-16,3-4-37 0,2-10 9 0,0 4-8 16,0 1-6-16,12 16-7 0,-3-19-16 15,1-3 3-15,-1-1-8 0,-1-4-2 0,1-3-10 16,1 0 6-16,-10-1-9 0,13 0 0 16,17-10-13-16,-15 2 7 0,-2-2-4 0,1-2-10 15,-1 0-8-15,-4-5 16 0,-1 0-9 0,-4-2-15 16,-4 5 8-16,3-5-8 0,-3 5-14 15,0 14 9-15,0-14 0 0,-14-11 2 0,4 17 12 16,-1-1-12-16,-3 3-15 0,0 1 10 0,2 1-20 16,12 4 3-16,-15 0-24 0,0 0 6 15,2 0-44-15,2 0-35 0,-1 0-18 0,4 0-36 16,-1 0-34-16,0 0-61 0,9 0 24 16,-15 11-136-16,12-9-69 0,3 1 16 0,0-2 26 15,3 3 57-15,1-4-25 0,2 3 60 0,10 4-2 16,-1-2 37-16</inkml:trace>
  <inkml:trace contextRef="#ctx0" brushRef="#br0" timeOffset="102287.5559">14752 4525 874 0,'3'-1'356'16,"1"-2"-37"-16,-2 3-27 0,-1 0-10 0,0 0-63 15,-1 0-26-15,-2 3 25 0,0-1-6 0,-5 10 4 16,1 3-38-16,-3-1 1 0,4 5-7 0,-1 0-12 16,3 1-2-16,1-2-18 0,2 2-18 15,0-12-12-15,0 5-10 0,11 16 5 0,-6-17-8 16,6 0-9-16,0-3-11 0,-1-5 8 16,-1 0-24-16,1 0 12 0,-1-4-17 0,1 0 9 15,1 0-14-15,16-16-16 0,-14 6 9 0,1 0-14 16,-1-3 0-16,-3 0 1 0,-2 1 2 0,-1-6-1 15,-1 1-18-15,-1-2-20 0,-2-2 4 16,-3 3-7-16,0 9-3 0,0-3-22 16,-12-15-8-16,3 16-16 0,1 4 6 0,-2 3-41 15,-6 3-24-15,-2-1-43 0,7 2-22 0,-5 0-50 16,-1 0-34-16,-17 15 24 0,13-7-242 16,3 0 15-16,3 1 33 0,-3 4 52 0,3 0-6 15,0-1 54-15,0-1 46 0,-1 4-1 0,3 0-9 16</inkml:trace>
  <inkml:trace contextRef="#ctx0" brushRef="#br0" timeOffset="102948.3152">14311 5546 685 0,'-1'-5'350'0,"1"1"-66"0,0-1-11 16,0 1 4-16,0 1-49 0,0-1-10 15,-1-1-26-15,-1 2 44 0,2 1-39 0,0-2 7 16,-2 3-28-16,0-1-11 0,0 2-8 0,-3 2-12 16,1 3 0-16,-8 6-13 0,-1 2-7 15,2 6-13-15,0 1 5 0,4-1-10 0,-1 1-25 16,5-1-5-16,-3 0-4 0,5 0-7 0,1-5 5 16,0-14-12-16,0 12-6 0,12 11-13 15,-4-18 4-15,-3-2-9 0,4-3 0 0,0-1-14 16,-1 1 2-16,22-12-15 0,-10 5 7 15,0-5-23-15,-1-3-3 0,-2-2-1 0,-1-1-15 16,-2-2-8-16,1-2 0 0,-4 1-14 0,1-2 3 16,-5-2 6-16,3 4 4 0,-8-1 2 0,1 3-4 15,-3 19 5-15,0-10-2 0,-11-6-17 16,0 9 4-16,-3 2 16 0,1 4-11 0,4 1-13 16,-7 0-45-16,-13 12 5 0,11-7-10 0,-3 2-5 15,3 0-40-15,1 1-25 0,5-1 16 16,-1 1-118-16,4-1-130 0,4-2-6 0,0 0 7 15,4-2 15-15,1 1 46 0,0-4 50 16,0 0 4-16,12 5 9 0</inkml:trace>
  <inkml:trace contextRef="#ctx0" brushRef="#br0" timeOffset="103294.7413">14807 5465 1088 0,'-4'2'380'16,"-2"1"-49"-16,-3 8 3 0,-2 0-40 16,-2 1-23-16,6 1-34 0,-2 2-8 0,3 0-19 15,-2 2-27-15,6-1-25 0,0 2-1 0,2-11-20 16,0 4-21-16,12 14-20 0,-4-13 0 0,-1-4 4 16,7-2-24-16,-6-2-9 0,2-2 2 0,1-2-4 15,-11 0-3-15,13 0-11 0,19-13-12 16,-16 2 11-16,1 0-10 0,-2-4 2 0,-2 3-24 15,2-5-1-15,-4-3 4 0,-2 0-8 0,1-3-19 16,-4 1-7-16,-4-1-20 0,1 4 7 16,-3 0 10-16,0 12 1 0,0-3-38 0,-11-8 7 15,1 14-37-15,1 1-1 0,-11 4-37 0,9-1-21 16,-25 12-48-16,9-3-46 0,2 1 22 16,0 4-232-16,-2 1 17 0,2 0 23 0,-1 5 16 15,-1 3 22-15,0 1 66 0,0 0 17 16,0 0-9-16,2 1 9 0</inkml:trace>
  <inkml:trace contextRef="#ctx0" brushRef="#br0" timeOffset="103810.6137">14310 6118 795 0,'0'-2'335'0,"-1"-1"18"0,-1 6-45 16,0-3-19-16,-2 2-36 0,0 1 21 0,-8 10-15 16,-1 0-25-16,1 2-24 0,1 1 1 0,2 2-24 15,1 2-15-15,1-4-27 0,0 2-14 0,4-1-13 16,3-9 5-16,0 0-31 0,0 1-3 16,0 0-10-16,15 6-15 0,-2-9 5 0,-2-2-21 15,0-4-6-15,-11 0 3 0,11 0-28 0,20-13 14 16,-12 4-1-16,-1-5 4 0,-2-5-26 15,2 2 9-15,-3-1-13 0,-1-3-20 16,-3-1 6-16,-2 3 18 0,0-2-4 0,-5 4-6 16,-2 4-19-16,1 1 26 0,-3 12-28 0,0-7 22 15,-12-4-10-15,6 9-8 0,1 0-8 16,-3 1 1-16,1 1-46 0,-1 2-25 0,2-2-31 16,-19 9-22-16,10-6-50 0,3 3 17 0,3-5-179 15,1 3-93-15,4-1 7 0,1 1 46 16,3-1 40-16,0-1-7 0,2 1 24 0,3-1 47 15,1 0 22-15,0-1-1 0</inkml:trace>
  <inkml:trace contextRef="#ctx0" brushRef="#br0" timeOffset="104143.4944">14811 6067 676 0,'2'0'366'0,"-2"3"-58"0,0 0-40 16,-2 1 116-16,-2 1-29 0,-1 12-38 0,-4 0-31 15,6-1-25-15,-1 3-36 0,0-1-19 0,1-1-23 16,3 0-20-16,0-9-19 0,0 3-11 16,14 13-18-16,-7-11-5 0,2-6-6 0,-1-3-39 15,1-1-10-15,1-1-1 0,-10-2-19 0,13 0-11 16,19-12-15-16,-12 3-24 0,-3-2 21 16,0-3-22-16,1-4 10 0,-1-2-3 0,-5 0 2 15,6 1-39-15,-6-3 4 0,-2 0 13 0,1-4-10 16,-7 4 4-16,-1-2 4 0,-3 14-12 15,0-5 30-15,0-1-29 0,-17-13 31 0,6 19-2 16,-4 3 3-16,-7 0-19 0,2 2-35 16,-2 2-7-16,-1 3-34 0,-2-2-43 0,14 2-52 15,-2 0 18-15,-1 0-257 0,3 0-10 0,1 0 16 16,4 0 85-16,6 0-5 0,-11-6 11 16,11 1 36-16,8-7 29 0,9-4-6 0</inkml:trace>
  <inkml:trace contextRef="#ctx0" brushRef="#br0" timeOffset="104944.1407">16027 4557 383 0,'0'-9'226'0,"0"2"-16"16,-2 1-12-16,2 2-20 0,-1-1-10 0,-1 3 17 15,0-1-19-15,-2-1-4 0,-1 3-6 16,0-1-1-16,1 2-4 0,0-2-1 0,-1 2-20 15,1 2 2-15,-4 0-13 0,-5 6 19 16,0 2-37-16,1 3 17 0,-3 2 5 16,3-2-14-16,1 3-2 0,0 1-2 0,0-2 17 15,4 1-34-15,1 0 13 0,3 3-12 0,1-9-9 16,2-10-15-16,0 9 5 0,0-2-7 16,0 0 3-16,13 6-28 0,-6-11 2 0,0 1 2 15,-2-2-3-15,12 5-10 0,-10-6 2 16,5 0 5-16,19-11-4 0,-14 5-12 0,-1-4-5 15,1 0 5-15,-4-5-36 0,2 0 7 0,-3-3 2 16,-1 1 2-16,0-3-31 0,-4 2-2 0,0 0-7 16,-1 2 14-16,-4 4 4 0,-2 12-5 15,0-8-2-15,0 1 12 0,-13-3-25 16,7 9 18-16,-4 2 6 0,-9 2-15 0,9-3 7 16,-14 14-38-16,3-6-14 0,3 2-26 0,1 1-13 15,-2 1-32-15,6-1-38 0,1 2 19 0,3-3-197 16,5-1-81-16,4-3 51 0,0-6 21 15,0 0 43-15,11 14 36 0,5-9 31 16,0-2-21-16</inkml:trace>
  <inkml:trace contextRef="#ctx0" brushRef="#br0" timeOffset="105313.725">16456 4580 1028 0,'6'-4'350'0,"-4"3"-21"0,-1-1-50 15,-1 0-33-15,-1 1-31 0,-1 1-24 16,-2 0 53-16,0 1-29 0,-1 0-14 0,-9 9-22 16,-1-1-12-16,1 3-22 0,-1 1-2 15,4 3-17-15,-1 0-8 0,1 2-13 0,2-1-18 16,2 0-5-16,3 0 6 0,2-2-21 16,2-1-7-16,0-6-12 0,0 2 12 0,0 0-12 0,16 6-16 15,-5-8 17-15,-1-2-9 0,0-3-11 16,-10-3 8-16,13 0-12 0,5 0 14 0,-2 0-22 15,21-12 9-15,-18 1-4 0,0 2-2 16,-2-3-4-16,-1 0-1 0,-3-5-16 0,1 3 20 16,-1-3-17-16,-6 2 2 0,0-2-10 0,-7 8-1 15,0 9-11-15,0-8-7 0,-20-9-22 16,4 10 2-16,7 7 4 0,-6 0-80 16,-6 0-58-16,-4 0-31 0,-25 12-26 0,26-2 23 15,2 2-269-15,-3 2 18 0,2-1 49 16,1-1 15-16,0 5 31 0,-1 0 0 0,2 2 46 15,2 3 16-15,0-1-5 0,0 1 6 0</inkml:trace>
  <inkml:trace contextRef="#ctx0" brushRef="#br0" timeOffset="105906.4371">15984 5444 504 0,'-3'-1'362'0,"1"-1"-56"0,0 2-43 16,-2 0 0-16,-1 0-39 0,-1 2-27 15,-8 2 3-15,1 2-11 0,-1 6 8 0,3-2-23 16,-2 1-18-16,1 1-19 0,3 6 18 0,0-5-13 15,2 3-35-15,3 1 14 0,1-5-10 0,3 0-12 16,0-12-29-16,0 9 1 0,0-1-20 16,0-1-7-16,21 10 17 0,-10-7 11 0,-1-7-2 15,-4-2-32-15,-6-1 5 0,9 0-5 0,5 0-20 16,12-16 0-16,-10 4 15 0,2 1-10 16,-4-3-12-16,-1-1-14 0,0-4 24 0,-4 2-2 15,0-2-1-15,-1 0-14 0,-4 2 0 16,0-3-1-16,-2 1 0 0,-2 12 1 0,0-3 6 15,0-2-16-15,-15-7-2 0,3 11 2 0,1 3-7 16,0 1 9-16,0 3-5 0,11 1 2 16,-13 0-46-16,-4 0 6 0,-16 15-31 0,20-7-24 15,-1-1-46-15,3 2-47 0,-1-1-25 16,6-1 18-16,3 0-257 0,3-1 20 0,0-6 36 16,0 0 35-16,0 0 19 0,14 11 31 15,-7-9 26-15,14 1 9 0</inkml:trace>
  <inkml:trace contextRef="#ctx0" brushRef="#br0" timeOffset="106236.3076">16418 5366 756 0,'4'-3'412'0,"-2"4"-45"16,-2 1-48-16,-2-2 1 0,2 4-28 15,-2-1-24-15,0 2-24 0,-3 9-11 0,1-2-29 16,-1 4-27-16,3 2-30 0,1-6-11 0,1-1-3 15,0 3-15-15,0 0-24 0,12 13 2 16,-5-20-4-16,2 5-12 0,3-2 1 0,-1-3-9 16,-1-3 5-16,0-3-35 0,1-1 14 15,-11 0-16-15,13 0-3 0,18-10-5 0,-15 2 6 16,1-3-4-16,-4 1-2 0,-2-4-13 0,2-1-17 16,-2 3 12-16,-6-3-17 0,-1-3-16 15,-4 5 12-15,0 13-29 0,0-12 5 0,0 0 1 16,-15-7 4-16,9 13-47 0,-2 2-30 0,-7 0-21 15,-3 1-39-15,-2 2-53 0,10 1-42 16,-5 0 23-16,-3 0-215 0,-18 17-1 0,15-9 26 16,-3 3 69-16,4 2-18 0,-3-1 22 0,3 2 53 15,0 0 10-15,1 3 23 0</inkml:trace>
  <inkml:trace contextRef="#ctx0" brushRef="#br0" timeOffset="106705.0537">15863 6104 520 0,'0'0'425'16,"-3"2"-51"-16,3 0-38 0,-4 1-36 0,1 2-37 16,1-1-3-16,-6 8 4 0,3 4-36 15,-4-2-16-15,2 1-15 0,0-1-22 0,3 3-15 16,-2-1-17-16,6-2-23 0,0 5-16 0,0-13 3 16,0 2-14-16,0 3-13 0,15 9-11 15,-1-8 17-15,-6-7-24 0,1-4-4 0,0 0-17 16,1-1 10-16,-2 0-13 0,19-14-6 0,-11 5 14 15,2-2-12-15,0-5-1 0,0 1-9 16,-4-3-4-16,-1 0-25 0,1-2 24 16,-6 2 0-16,-1-1-13 0,-1 1-3 0,-5 1 9 15,1 5 10-15,-2 12-5 0,0-12 11 0,-15-10-13 16,6 14-6-16,-1 1-10 0,-5 1-38 0,1 2 6 16,5 0 4-16,1 4-110 0,-4 0-21 15,12 0-19-15,-7 0-52 0,-1 0 22 0,8 0-212 16,-7 0-49-16,7 0 26 0,0 0 25 0,-8 0 59 15,8 0 14-15,-6 4 42 0,10-6 3 16,1 2-10-16,17 0-8 0</inkml:trace>
  <inkml:trace contextRef="#ctx0" brushRef="#br0" timeOffset="107040.5047">16467 6063 409 0,'5'0'482'0,"-7"1"-90"0,-1 1 43 0,1-1-55 15,-1 2-36-15,-8 6-33 0,1 0-30 0,0 2-20 16,1 1-20-16,0 2-24 0,0 2-29 16,2 0-32-16,3-2 1 0,2 3-28 0,0-5 6 15,2-4-16-15,0-8-22 0,0 8 2 0,13 5-13 16,0-5-6-16,-3-3-27 0,6-1 2 16,1-1-7-16,-10-3-9 0,7 0 2 0,19-12-12 15,-13 2 5-15,0-1-10 0,1-3-4 16,-6-2-6-16,4 0-2 0,-3-4-13 0,-3-1 6 15,-1 1-18-15,-2-3-8 0,-5 3 11 0,-3-1 14 16,-2 12-26-16,0-3 20 0,-13-17-24 0,-1 16 8 16,-2 2-11-16,-6 1 5 0,-3 2-43 15,2 4 6-15,3 1-69 0,-2 3-39 0,4 0-24 16,0 0-66-16,4-1 26 0,14 1-250 16,-8 0 38-16,1 0 32 0,7 0 14 0,0 0 25 15,0 0 25-15,-12-9 33 0,26 0 7 0,6-3 25 16,5-1-12-16</inkml:trace>
  <inkml:trace contextRef="#ctx0" brushRef="#br0" timeOffset="107737.3569">18046 4688 439 0,'5'-2'346'0,"-2"-1"-36"0,-1 1-6 0,0-1-39 16,1 0-2-16,-2 2-2 0,1 0-32 0,-1-1-26 15,-1 2 14-15,-2 0-7 0,0 0-22 16,0 3 1-16,-3-1-16 0,-5 10-5 0,3-2-13 16,-3 3-2-16,3 0-19 0,1 2-13 15,4-3-23-15,1 0 2 0,1-12-10 0,0 9-7 16,0-1-11-16,18 11 6 0,-7-9-7 0,5-1-17 15,-1-9 7-15,-2 0-8 0,-5 0-1 16,8 0-8-16,22-11-2 0,-15 4-6 16,-5-3-9-16,0 0 8 0,-3 0-18 0,-2-3 9 15,-3 1-9-15,-1-2 1 0,0 0 8 0,-5 3-5 16,-1 2-4-16,-3 0-9 0,1 3-13 16,-1 6 14-16,-17-16-3 0,5 9 1 0,-4 1-1 15,-2 1-7-15,-1 4-30 0,-2-1-11 0,11 2-30 16,-3 0 7-16,-3 0-73 0,4 0-50 15,-4 0-26-15,-11 10-40 0,19-8 26 0,2 0-212 16,2 0-44-16,4 2 25 0,0-3 37 16,0 1 44-16,2 0 18 0,4-1 25 0,13 3 16 15,3-3 29-15,7 1 12 0</inkml:trace>
  <inkml:trace contextRef="#ctx0" brushRef="#br0" timeOffset="108071.8231">18590 4659 404 0,'0'0'419'0,"-1"0"-26"16,-2 3-58-16,0-1-43 0,-1 2-10 0,0-1-33 15,-5 10-30-15,-2-1-24 0,2-1-23 0,0 2 14 16,1-1-34-16,3-2 4 0,1 0-22 0,4-1-20 16,0-2 1-16,0-7-12 0,0 7-23 15,0-7-4-15,10 15 12 0,1-6-21 0,-2-2-3 16,5-1 3-16,-2-6-41 0,-2 2 21 15,1-2 0-15,2 0-19 0,3 0 6 0,18-15-2 16,-16 8-10-16,2-3 3 0,-1 3-8 16,-4-5 4-16,-1-1 6 0,-1 4 0 0,-2-5-2 15,-3 2-9-15,-1 0-7 0,-5 2-2 0,-1 3-8 16,-1 7-7-16,0 0 20 0,-15-15-22 0,-2 12-5 16,-3 1 1-16,-1 2-82 0,-4 0-35 15,11 0-36-15,-6 0-56 0,-29 12-22 0,22-5 22 16,1 3-267-16,-1-2 36 0,1 2 33 15,4 5 45-15,-1-3 26 0,-2 1 7 0,1 2 61 16,0 5-8-16</inkml:trace>
  <inkml:trace contextRef="#ctx0" brushRef="#br0" timeOffset="108653.87">17945 5455 783 0,'2'-3'316'0,"-3"-3"-31"0,0 1-16 0,-1 2-17 16,0 0-28-16,-2 1-16 0,1-1 10 0,-3 2-25 15,-1 0-1-15,-2 2-21 0,-7 1-12 16,5-2 6-16,-21 16-8 0,12-4-14 0,3 3-20 15,-4-2 2-15,5 2-25 0,0 3-8 16,7-2 2-16,-4-2-1 0,7 1-25 0,1-1-2 16,5-2-12-16,0-12 14 0,0 7-21 15,0 0 3-15,17 4-16 0,-10-10 0 0,1-1-4 16,4 0 8-16,3 0-15 0,21-12 4 0,-12 2-17 16,-2-4 16-16,1 4-13 0,-2-4 2 0,0-3-6 15,0 1-16-15,-3 1 14 0,0-4 5 16,-1 0-8-16,-3 1-5 0,-3 3 6 0,-4 1-3 15,-5 4 1-15,-2 10 6 0,0-7-21 0,0 7 14 16,-13-16 4-16,7 13-18 0,0 2-27 16,-2-1 5-16,1 2-30 0,-2 0-41 0,-3 0-36 15,1 0-26-15,1 0-24 0,-16 10-38 16,16-6 21-16,4-1-116 0,2-1-91 0,0 1-18 16,2 0 12-16,2-1 68 0,2 2 0 0,2-1 39 15,1-1-8-15,11 5 41 0</inkml:trace>
  <inkml:trace contextRef="#ctx0" brushRef="#br0" timeOffset="109016.8379">18461 5453 767 0,'12'0'399'16,"-4"-3"-38"-16,-2 5-48 0,-3-4 29 0,2 1-27 16,-4 0-2-16,-1 1-20 0,-1 1-31 15,-1 0-28-15,-1 3-23 0,-1 0-18 0,-6 6-19 16,1 4-9-16,0-2-21 0,0 1-21 0,2-1-1 15,-1 4-9-15,4 0-26 0,1 0 0 16,2-2-18-16,1-14-5 0,0 10 3 0,0-3-8 16,10 8-10-16,2-7-17 0,-1 0 9 0,1-5-8 15,0-1-10-15,-1-1-9 0,-1-1 1 16,3 0-3-16,20-15-6 0,-14 3-7 0,-2 2 0 16,0 0-12-16,-1-4 12 0,2-1-13 0,-7-2 3 15,-2-2-6-15,-3-1 2 0,-2 2-17 0,-4 18 17 16,0-14 3-16,0 0-16 0,-19-11 18 15,7 14-19-15,-5 3 13 0,0 2-33 0,-3 0 3 16,-1 2-22-16,12 4 5 0,-8 0-83 0,-2 0-15 16,-1 0-53-16,0 0-55 0,0 0 26 15,-14 14-262-15,16-6 47 0,-2 2 13 16,2-1 45-16,-1-2 19 0,4 4 61 0,-1 3-4 16,1 3 48-16,1 0-15 0</inkml:trace>
  <inkml:trace contextRef="#ctx0" brushRef="#br0" timeOffset="109483.6006">17868 6038 1159 0,'-12'12'363'15,"3"0"48"-15,0 0-55 0,-2 0-43 0,1 1-14 16,0-1-22-16,2 4-37 0,2-6-26 16,5-2-17-16,0 0-25 0,1-8-5 0,0 6-25 15,0-6-4-15,0 8-12 0,12 3-17 0,-6-7-11 16,7 5-4-16,3-4-14 0,-2 2-2 15,4-6-11-15,-4 1 3 0,-6-2-13 0,17-11 1 16,-6 2-12-16,-3 2-15 0,0-3 10 0,0-2-7 16,-1 0-6-16,-2-3 0 0,0-2-4 15,-3-4-8-15,-1 2 3 0,1-1-10 0,-3 2 3 16,-6 0 4-16,-1 5-22 0,0 13 8 16,0-9 4-16,-14-11-16 0,0 12 16 0,0 4-17 15,-5 2-1-15,3 1-15 0,6 1-15 0,-5 0-25 16,-22 10-19-16,18-3 8 0,0 0-107 15,6 1-41-15,-3-1-33 0,7 3 27 0,2-4-185 16,3 0-42-16,4 0 1 0,0-6 38 0,0 0 28 16,9 9 27-16,-1-9 25 0,11 5 22 15,-1-3 18-15,4 1 53 0</inkml:trace>
  <inkml:trace contextRef="#ctx0" brushRef="#br0" timeOffset="109816.9899">18355 6017 1040 0,'3'0'367'0,"-2"1"54"16,-1 1-41-16,-1-1-36 0,0 4-19 0,-3 0-36 16,-2 6-21-16,0 2-30 0,1 2-15 0,0-1-24 15,2-3-22-15,3-1-20 0,0-10-26 16,0 11-10-16,0-3-11 0,0 2-10 0,15 10-4 16,-5-12-3-16,3 1-11 0,3-6-25 15,-1-2 4-15,-2 0-10 0,-2-1-5 0,21-10 4 16,-10 4-12-16,-1-4 4 0,2-3-8 0,-3 0-13 15,-1-4 2-15,-2 1 4 0,0-3-1 16,-2 0-3-16,-5 2-5 0,-1-1-7 0,-5 3-2 16,-3 3 7-16,-1 3-7 0,-14-10-2 15,1 8-5-15,-5 2-9 0,-1 0-1 0,-5 3-31 16,-1 2-13-16,-1-2-32 0,2 5 8 0,1-1-97 16,-1-1-48-16,3 2-74 0,4-2 26 0,2 2-243 15,7-1 9-15,1-3 42 0,3 1 32 0,3 1 46 16,1 3 23-16,18-17 33 0,5 9-29 15,5-3 49-15,9-1 2 0</inkml:trace>
  <inkml:trace contextRef="#ctx0" brushRef="#br0" timeOffset="110458.1939">19945 4613 851 0,'-3'3'299'0,"-6"6"19"0,-4-1-20 16,-1 1-37-16,-3 3 15 0,0 1-16 0,1-1-15 15,0 3-22-15,0-1 3 0,2 0-25 0,0 2-20 16,5-1-14-16,2 2-6 0,-3-4-12 16,7-1 5-16,2-3-16 0,1-9-10 0,0 7-9 15,0-1-15-15,19 10-8 0,-8-11-5 0,3 2-4 16,0-6-11-16,-5-1-6 0,5 0-13 15,20-10-12-15,-15 3-4 0,-1 2 4 0,0-5-3 16,-2 2-18-16,0-3 7 0,-4-4 2 0,4 3-19 16,-5-1-5-16,-2-1-6 0,-3 1-4 15,-2 2 8-15,-1 0-7 0,-2 3-5 0,-1 8 0 16,0-7 1-16,0 1-20 0,0 6 3 0,-21-20-14 16,10 12-20-16,-2 1-30 0,3 4 8 15,4 2-63-15,-3 0-36 0,1-1-22 0,8 2-39 16,0 0-27-16,-8 0 23 0,8 0-204 15,0 0-37-15,-7 0 45 0,3 13 27 0,7-10 32 16,11 4 34-16,2-2 25 0,2 2 15 0,1 1 12 16</inkml:trace>
  <inkml:trace contextRef="#ctx0" brushRef="#br0" timeOffset="110800.1007">20433 4684 906 0,'6'-1'406'0,"-1"-1"-60"0,-2 1-44 0,-1 2-38 15,-1-1 25-15,-1 0-5 0,-2 3-26 16,-2 1-28-16,-3 8-17 0,-2 0-14 0,3 0-19 16,-3 1-20-16,4-2-29 0,1-2-5 15,1 0-14-15,2 0-9 0,1-4-16 0,0 3 8 16,0-1-14-16,15 9-7 0,-8-8-8 0,4-1-9 16,-3-1-5-16,3-4-1 0,-1 0-13 0,-2-2 7 15,3 0-4-15,1 0-6 0,19-15-4 16,-15 5-10-16,0 1 12 0,1-1-16 0,-1-4 0 15,-2 0-5-15,-1-1-7 0,-4-3-1 16,-1 2-5-16,-2-2 2 0,-3 2-2 0,-3 9-14 16,0-2 9-16,-17-11 6 0,3 10 2 0,-4 2-4 15,-2 5-27-15,-5-1-21 0,-1 1 6 16,13 3-93-16,-9 0-64 0,-4 0-44 0,-1 0 24 16,-26 13-272-16,29-9-3 0,1 4 36 15,2-4 37-15,3 0 28 0,1 3 16 0,6-5 23 16,0 2 34-16,8 0 15 0,-3-3 20 15</inkml:trace>
  <inkml:trace contextRef="#ctx0" brushRef="#br0" timeOffset="111746.1806">22019 4655 748 0,'0'-13'275'0,"0"13"-35"15,0 0-33-15,0 0-23 0,0 0-9 0,0-12 12 16,0 12-36-16,0 0 19 0,0 0-32 0,0 0 4 16,0 0-6-16,-17 0-14 0,5 12 3 15,0 3 10-15,0-4-23 0,0 3-11 0,3 1 23 16,1 1-13-16,2-3-47 0,2-2-7 0,3-2 34 15,1-9-9-15,0 10-9 0,0-3-10 16,17 11-11-16,-8-11-4 0,4 0 4 0,-1-5 1 16,5 0-13-16,-8-2 14 0,6 0-5 15,3 0-6-15,20-13-12 0,-17 5-16 0,1-4 2 16,-3 0 5-16,2-3 0 0,-6 1-2 0,4-4-1 16,-4 2-1-16,-2-2-19 0,-2 0 12 0,-1 2-1 15,-3 0-1-15,-1 2-1 0,-4 4-48 16,-2 1 17-16,0 9-11 0,0 0-4 0,-10-11-22 15,5 9 2-15,-2 2-27 0,-11 2-19 16,18-2-13-16,-17 0-35 0,-13 14-23 0,23-7 16 16,-1-2-157-16,1 1-111 0,0 7 12 0,4-3 32 15,3-2 20-15,0-8 21 0,0 0 30 0,17 19 12 16,-4-13-8-16</inkml:trace>
  <inkml:trace contextRef="#ctx0" brushRef="#br0" timeOffset="112081.0822">22693 4614 291 0,'7'-5'388'0,"-5"3"-51"0,-1 1-24 0,-4 0-21 15,0 2-10-15,-4 2-13 0,-8 5-41 16,0 3-10-16,-2-1-24 0,-1 2-5 0,3 2-18 16,0 1-29-16,4 1-16 0,0 2-13 15,4-4 3-15,6-2-2 0,1-1-33 0,0-11 16 16,0 9-20-16,13 12 3 0,-4-13-19 0,1-4 11 15,5 3-21-15,-2-6-8 0,0 1 10 0,-4-2-1 16,4 0 6-16,17-10 8 0,-12 3-7 16,-1 0-17-16,3-5 8 0,-3 1 0 0,-3-2-10 15,2 0 5-15,-5-4-13 0,1 1-2 0,-3 1-4 16,-3 0-7-16,-1 2-22 0,-4 2-13 16,-1 11-4-16,0-7-9 0,-12-3 5 0,5 8-63 15,-12-1-34-15,-5 1-28 0,11 2-64 0,-9 0 19 16,-6 0-217-16,-29 12-73 0,25-5 36 15,-2-1 33-15,-2 3 13 0,-2 2 67 0,-5 2 5 16,0 0 32-16,-3 4 17 0,-4 2 5 16</inkml:trace>
  <inkml:trace contextRef="#ctx0" brushRef="#br0" timeOffset="112909.3149">19918 5332 227 0,'0'0'307'16,"0"0"-40"-16,0 0-10 0,-2 0-25 0,0 2-8 16,-1-2-15-16,0 0-10 0,-1 2-8 15,-10 6-8-15,-1-3-29 0,0 5 5 0,0 1-23 16,-2 0-25-16,-2 5 4 0,1 1 13 15,1 3-7-15,3-2-11 0,-1 2 3 0,2 2-13 16,2 0-11-16,1-6-24 0,3 6 7 0,2-2-6 16,1-1 29-16,3-5-14 0,1-4-9 0,0-10-7 15,0 8 10-15,0-1-27 0,15 2-14 0,-9-6 9 16,1-3-7-16,1-1-2 0,0 1-12 16,23-11 12-16,-10 1-28 0,-2-1 23 0,-2 0 1 15,1-3 5-15,-1-3-9 0,-2-1-10 16,-1-2 15-16,-2 2-20 0,-1-2 2 0,-4 0-14 15,1 1 5-15,-2 3 3 0,-3 1-1 0,-2 2-2 16,-1 5-2-16,0 8-30 0,0 0 7 16,-13-15-27-16,6 13-4 0,0 1-24 0,0 0-18 15,-12 3-17-15,9-2-32 0,-4 0-22 0,-15 10-10 16,18-6 15-16,1-2-176 0,2 1-121 16,3 2 41-16,2-2 32 0,1 1 22 0,3-1 29 15,1-1 2-15,2 1 22 0,4-2 33 0</inkml:trace>
  <inkml:trace contextRef="#ctx0" brushRef="#br0" timeOffset="113259.2477">20435 5356 357 0,'9'-5'459'16,"-1"0"-107"-16,-5 2 3 0,-2 0-44 15,-1 2 9-15,-2 1-33 0,0 2-12 0,-3 1-32 16,-3 10-21-16,-4 0-13 0,0 1-17 0,0 4-24 15,1 1-15-15,1-2-26 16,3 8 1-16,3-4-16 0,2-2-2 0,1-4-18 16,1-8 2-16,0 3-18 0,0 0-4 0,17 14 2 15,-10-17-14-15,1-2-5 0,1-4-10 0,1 0-2 16,-10-1 8-16,12 0-17 0,20-14 6 16,-12 4-8-16,-4 0-10 0,3-4 1 0,-3-1 5 15,-2-3 0-15,-1 0-8 0,0-1-15 0,-3 0-13 16,-3 1-4-16,0 2-6 0,-4 3 2 15,-3 13-2-15,0-9-23 0,-17-10-27 0,8 14 8 16,-9 2-76-16,-4 1-9 0,-4 2-31 0,12 0-68 16,-4 0 23-16,-29 14-179 0,18-7-92 15,1 3 31-15,2-2 61 0,1 2 15 0,4 3 21 16,-2 0 19-16,1 1 43 0,1 3 4 16,0 0 2-16</inkml:trace>
  <inkml:trace contextRef="#ctx0" brushRef="#br0" timeOffset="113903.4567">19754 5929 428 0,'5'-4'286'0,"-1"-1"-34"0,-1 5-7 0,-1-3-16 16,1 2-9-16,-1-1-20 0,-1 1-21 0,-1 0-9 15,0 1-1-15,-1 0-24 0,-2 3 3 16,0 2-7-16,-5 7 4 0,-1 2-32 15,-1 4 2-15,2 3-13 0,1 0 40 0,0 3-14 16,0 3-13-16,2-5 5 0,3 2 4 0,2-11-42 16,0 4 16-16,0 2-7 0,11 17 2 0,-3-19 7 15,1-5-20-15,1 0 1 0,4-2-7 0,-3-7-7 16,-11-3-4-16,15 0-4 0,0 0 0 16,18-18-10-16,-13 6-6 0,-4 0-2 0,0-4-12 15,-3-2 4-15,-1-3-7 0,0 1-19 16,-4-1-5-16,-1 1 0 0,-4-1-14 0,-3 3 3 15,0 9 2-15,0-6 2 0,0 3-13 0,-17-14 7 16,7 17-3-16,-4 2-21 0,4 1 4 0,-1 6-39 16,-1 0-26-16,12 0-3 0,-15 0-37 15,-3 0-40-15,2 0-28 0,-13 12-24 16,22-7 21-16,-1-1-223 0,2-1-18 0,3 0 35 16,1 1 27-16,1-1 29 0,1-2 45 0,1 0 10 15,2 2 10-15,4-2 19 0</inkml:trace>
  <inkml:trace contextRef="#ctx0" brushRef="#br0" timeOffset="114242.3569">20423 5920 860 0,'0'0'382'0,"1"0"-60"15,-3 4-2-15,1-1-41 0,-1 2-10 0,-8 9-7 16,4 1-44-16,1 4-5 0,0 5-29 15,0 0-36-15,2-2 2 0,0-2-8 0,3-11-23 16,12 22-4-16,-5-16-4 0,2 0-13 16,3-5-19-16,0-3-21 0,3-5 19 15,-15-2-9-15,14 0-30 0,21-14 16 0,-15 4-8 16,0-2 5-16,-1-3-6 0,-1-2 2 0,-3-2-6 16,0-1-4-16,-3-1-25 0,0-1-2 0,-2-2-20 15,-1 2-16-15,-4 3 8 0,-3-1 7 16,-2 13-19-16,0-5 16 0,-11-14 2 0,1 17-39 15,-5 1-32-15,0 3-29 0,-2 2-13 16,-8 3-37-16,4 0-51 0,11 0 19 0,-3 0-226 16,-3 0-30-16,2 0 0 0,3 0 68 0,3 0 16 15,8 0 19-15,-7 0 34 0,3 8 35 16,20-11 24-16</inkml:trace>
  <inkml:trace contextRef="#ctx0" brushRef="#br0" timeOffset="114937.9367">22179 5131 724 0,'-6'0'271'0,"2"1"-9"0,-1 1-22 0,-6 5-16 0,-5 0-2 15,1 5 11-15,-1 2 11 0,-2 1-42 16,1 4-14-16,1 1-23 0,1-2 24 16,2 3-19-16,1 0-6 0,2-5-11 0,3 4-37 15,1-2 20-15,3-2-18 0,3-10 0 0,0 3-27 16,0 3 8-16,18 10-20 0,-11-15-8 16,0-2-2-16,3-3 0 0,6 2-12 0,-10-4-18 15,8 0 13-15,0 0-5 0,21-16-16 0,-17 6 12 16,0-2-32-16,-2-2 20 0,3 1-21 0,-4-4-19 15,1-2-2-15,-2-1 19 0,-2 0-3 16,-1-2-15-16,-5 2-3 0,0 1 13 0,-3 3-18 16,-1 4 7-16,-2 12-7 0,0-11 14 0,0 4-24 15,-23-8 7-15,15 10 3 0,-2 2-57 16,0 2-13-16,-1 1-5 0,1 0-7 0,-3 0-22 16,-17 14-35-16,11-10-41 0,7 6 18 15,1-5-150-15,4 0-115 0,2 3 1 0,1-3 49 16,-1 1 6-16,5-3 26 0,0-3 69 15,0 0-15-15,15 18 38 0</inkml:trace>
  <inkml:trace contextRef="#ctx0" brushRef="#br0" timeOffset="115311.498">22701 5203 1092 0,'-2'-2'334'0,"0"2"-26"0,0 2-28 16,-1-1-32-16,-3 3-28 0,-8 6 14 0,0 2-7 16,0 3-33-16,1 1-12 0,1 1-11 15,0 1-12-15,2 0-22 0,3 2-13 0,2-2 0 16,3 0-23-16,1-3-24 0,1-8 10 16,0 5-9-16,10 10 3 0,-4-17-10 0,1 2-7 15,-1-4-14-15,0-1 6 0,3-1-3 0,0-2 3 16,-2 1 2-16,19-11-10 0,-9 3-1 15,-2-5-10-15,3 0-8 0,-2-2-4 0,0-2 8 16,0-1-2-16,-1-1-17 0,-2-3-8 0,-2 1 15 16,-2-3-15-16,-2 4-14 0,-2 1 10 0,-3 0 1 15,-1 6-15-15,-1 13 4 0,0-9-5 16,-19-6-24-16,9 10 4 0,-6 3-48 0,-4-3-51 16,10 5-33-16,-8 0-34 0,-25 15-49 15,17-6 21-15,1-1-247 0,0 3-7 0,1-1 43 16,2 2 54-16,-1 2 9 0,1 1 27 0,0 0 31 15,0 2-7-15,-2 2 20 0</inkml:trace>
  <inkml:trace contextRef="#ctx0" brushRef="#br0" timeOffset="115987.8034">22041 5945 810 0,'2'-6'288'0,"0"3"-3"0,-1-1-42 0,1 1-1 16,-2-1-26-16,0 0 15 0,-2 1-43 0,1 1 9 15,2-1-13-15,-4 1-18 0,1 1-18 16,-1-1-17-16,-2 2 1 0,1 3 23 0,-9 6 7 16,-1 3-16-16,0 2-4 0,-1 6-4 0,3 1-10 15,0-1-8-15,2 1-7 0,0 1-21 16,5 0-9-16,3 0-8 0,2-12 4 0,0 4-9 15,0-2-12-15,16 15 5 0,-10-18-2 0,0-4-17 16,1-1 2-16,2-3 2 0,-1-1-2 16,-1 0-9-16,17-10-9 0,-7 1-9 0,1-3 4 15,3-3-4-15,-4-2-3 0,-1-2-2 0,-1-1-16 16,-1-4-10-16,-1 2-1 0,-1-2-13 16,-3 5-6-16,-2-3-16 0,-2 8 4 15,-5 1-6-15,0 13 18 0,0-11-19 0,-19-9 5 16,3 18-66-16,2-1 8 0,-7 3-22 0,10 0-36 15,-7 0-23-15,-22 11-19 0,17-5-46 16,1-3 22-16,4 6-242 0,2-1 29 0,3 1 18 16,4-2 48-16,5-2 31 0,3-2 8 15,1-3 30-15,0 0 16 0,28 14-9 0</inkml:trace>
  <inkml:trace contextRef="#ctx0" brushRef="#br0" timeOffset="116375.8306">22697 5979 320 0,'7'-4'515'0,"-1"-1"-103"0,-3 1-59 15,-1 1 17-15,-2 1-29 0,-2 2-24 0,-2 2-39 16,0-1-9-16,-11 7-21 0,1 0-17 0,-2 5-18 16,1 3-11-16,1 1-26 0,-3 2-15 0,2 0-15 15,2 3-12-15,2 3-14 0,2-3-9 16,4-1-21-16,5 2-1 0,0-12-8 15,0 4-14-15,14 16 2 0,-4-19-11 0,3 0-3 16,1-4-13-16,1-5 10 0,4-2-17 0,1 2 8 16,-10-3-12-16,20-13 5 0,-11 3-3 15,3-2 22-15,-3-3-17 0,-1-4-3 0,-2 1 9 16,0-2 0-16,-2-1-15 0,-3 0 3 0,-1-1-3 16,-4 2-8-16,-4 1-2 0,-2 9 0 15,0-2-12-15,-14-13 22 0,1 11-20 16,-3 4-2-16,-4 1-14 0,-5 1-10 0,1 3-37 15,-4-2-36-15,-1 3-38 0,4 4 13 16,0-1-135-16,-2 1-64 0,4 0 27 0,14 0-274 16,-4 0 21-16,-1 0 54 0,1 0 38 15,2 0 30-15,2 0 45 0,-6 9 17 0,12-9 35 16,-2 0 17-16,1 0 28 0,1 0 10 0</inkml:trace>
  <inkml:trace contextRef="#ctx0" brushRef="#br0" timeOffset="122226.6234">1347 7417 317 0,'0'0'296'0,"0"-13"-31"0,0 13-11 15,0 0-18-15,0-12-15 0,7-5-17 0,-8 16-10 16,-3-3-6-16,2-2-5 0,-1 3-9 0,3 2-25 16,-5-1-5-16,2 4-21 0,0-1-41 15,-1 2 21-15,-8 12-19 0,3 6 13 0,0 2-6 16,-2 4 1-16,8 2-2 0,-3-1-13 0,2 4-23 15,1-4 20-15,2 0-8 0,1-16 1 16,0 9-7-16,20 21-35 0,-12-23-3 0,2-5-2 16,0 1 10-16,0-5-3 0,0-5 19 15,0-1-1-15,-3-4 2 0,4 0-4 0,-11 0-4 16,20-9-25-16,-7 1 5 0,0-5 13 0,-5-3-16 16,1 0-5-16,-1-2 19 0,0 1-24 15,-1 0 4-15,-4-3 12 0,0 3-21 0,-3-2 13 16,2 1 8-16,-2 4-18 0,2 3 2 15,-2 2 0-15,2 1-18 0,-2 2 0 0,0 6 18 16,0 0-2-16,0 0 0 0,-4-6-12 0,4 8-12 16,-2 4 3-16,0 1 28 0,2 11-11 15,0-8 24-15,0 5-22 0,0 3-1 0,0 2 1 16,0 0-1-16,16 19 1 0,-7-22 7 16,1 2 2-16,3-6 22 0,-3-1-35 0,1-3 21 15,3 0 12-15,-3-6-8 0,0-2-10 0,-11-1 11 16,14 0 17-16,15-13-15 0,-15 1-7 0,0-3 18 15,-2 0 6-15,0-3-19 0,-6-2 11 0,3-2-9 16,-2 0-21-16,-2-4 32 0,-1 0-13 16,-1-4-14-16,-3 5-5 0,0 10-1 0,0-5 9 15,0-2-7-15,0 1 6 0,-14-20-26 16,11 24 32-16,-5 4-21 0,4 5 2 0,-3 1 1 16,1 6-8-16,0 1 5 0,6 0-47 0,0 0 4 15,-8 0 5-15,-11 15-64 0,11-9 5 0,1 0-13 16,-5 4-38-16,9 0-8 0,-2-3-16 15,5 1-51-15,0-8 23 0,0 7-158 0,0 0-72 16,17 14 4-16,-6-11 61 0,-1-1 24 0,7 0 39 16,-1 0 16-16,3-1-16 0,1 4 26 15</inkml:trace>
  <inkml:trace contextRef="#ctx0" brushRef="#br0" timeOffset="122841.7588">1967 7623 835 0,'0'1'383'0,"-2"-1"-31"0,2-2-46 0,-1 1 9 16,1 0-24-16,0-1-46 0,-1 0-12 0,2 0-20 16,0-1-12-16,3-1-41 0,0 1-12 15,10-6-15-15,-2 1-12 0,-1 3-22 0,-3 4-23 16,4-1-11-16,-3 1 9 0,0 1-1 0,13 11-28 15,-6-1-11-15,-2-1 24 0,-1 4-4 16,-4-1 1-16,-1 4 4 0,-5-3-22 0,3 4 16 16,-2 0-14-16,-4-2-14 0,0-2 12 15,0-13 0-15,0 8 4 0,0 6-3 0,-15 13-17 16,7-15 14-16,-1 0-13 0,-2-2 10 0,-1-2-19 16,1 1 10-16,1-5-12 0,0-1 13 15,4-1-6-15,-2 1-10 0,2 0 3 0,1-2 27 16,3 0-11-16,-2-1 5 0,0 3 7 0,0-3-5 15,2 2-10-15,0-2 3 0,1 0-12 0,0 0 9 16,2 0-5-16,1 0-4 0,-1 0-7 16,5-2 5-16,-1 2-2 0,0 0-16 0,3 2 9 15,12-4-4-15,-12 2 10 0,6 0 4 0,-1 0-13 16,21 10 6-16,-17-6-5 0,0 3-3 0,-1-2 2 16,-2 3-2-16,-1 0-6 0,-2 1 1 15,-6 0 3-15,1-2 14 0,-1 1 10 16,-3 1 20-16,-2-2-11 0,0-7 12 0,0 5 22 15,0 6-4-15,-16 12-16 0,7-11 8 0,-6-3 2 16,0 3-11-16,-5-1 14 0,-2-5-17 0,0 2-12 16,-4-1-2-16,0-1 14 0,0-2-18 0,0-4-7 15,0 1 15-15,2 0-4 0,11-1-12 16,-4 0-14-16,-21-12-14 0,21 8-8 0,1-3-24 16,2-1-25-16,1-5-12 0,2 5-15 15,4 1 9-15,1 1-82 0,4-2-39 0,-1 2-14 16,2-2-30-16,0 1-62 0,1-1 30 0,11-13-243 15,-2 9 57-15,-2 1 25 0,3 0 39 0,-2-1 26 16,3 4 43-16,-1 2 8 0,-4 3 46 16,2 1 23-16,0 1-3 0</inkml:trace>
  <inkml:trace contextRef="#ctx0" brushRef="#br0" timeOffset="124703.2576">1580 8696 742 0,'0'0'263'0,"0"-15"-17"0,0 15-25 15,20-23 1-15,-20 17-15 0,0 1-23 0,0 1 14 16,-1-1-6-16,1 2-38 0,0-2-21 0,0 5 29 16,0 0-19-16,0 0-14 0,0-7-3 15,0 7-25-15,0 0-19 0,-10-12 12 0,8 14-11 16,-1-2-8-16,-1 2-4 0,0 1-14 16,-1 0-6-16,-6 11 48 0,-2-5-26 0,2 3 4 15,-1 1 5-15,4 6 6 0,-1-3-21 16,-1 2-19-16,3 1 29 0,-2 3 2 0,1 0-10 15,0 4 0-15,0 1-2 0,2 2-6 0,3 1 7 16,-1-1-19-16,0 0-6 0,0 1-7 0,2 4 8 16,0 0-7-16,2-19-2 0,0 4-3 0,0 5 3 15,0-2-15-15,14 19 9 0,-6-27-3 16,-1-1-6-16,5-4-4 0,-4-4 9 0,2-2 2 16,-2-1-8-16,-8-2-13 0,14 0 6 15,17-11 1-15,-16 3-6 0,0-2 2 0,-2 0 0 16,1-2-14-16,-3-5-2 0,0 3-21 0,-1 0 6 15,-4-2 9-15,2 2-24 0,-3-2 26 0,0 2-9 16,-3 1 9-16,0 3-2 0,-1 3-7 16,0 0 7-16,-1 7-3 0,0 0 1 0,0 0-12 15,-14-15 17-15,10 13 4 0,-2 2-1 16,1-3 7-16,-1 3-39 0,-1-1-23 0,0 1-1 16,0-3 6-16,7 3-75 0,0 0-42 15,-8 0-71-15,0 0-16 0,8 0 23 16,-7 0-166-16,7 0-50 0,0 0 11 0,0 0 32 15,-12 4 45-15,14-1 32 0,0-3 24 0,2-3 29 16,3 3 12-16,9-4 3 0</inkml:trace>
  <inkml:trace contextRef="#ctx0" brushRef="#br0" timeOffset="125357.9888">1863 8882 546 0,'0'-1'310'16,"2"-1"-28"-16,-1 1-35 0,2 1-6 16,-2-2-26-16,1 1-16 0,-2 2-7 0,1-2-17 15,-1 0 12-15,2 1 0 0,-2 0-21 16,0-3 3-16,2 1-19 0,-2 1-15 0,0-2-8 16,0-1-12-16,0 0-14 0,-2 0 3 0,0-3-12 15,1 3-47-15,1-3-5 0,0 0 16 16,-6-12 3-16,3 7-1 0,1 4 4 0,0 1-7 15,1 1-5-15,-1 2-17 0,1 0 2 16,0-1-6-16,1 1-5 0,-1 1-4 0,0 0-2 16,-1 1-1-16,2 2-3 0,0-4-1 0,0 2-15 15,0 2 25-15,2 0-28 0,-1 1 23 0,1 1-19 16,-1 1-8-16,2-1 29 0,1 1-23 0,3 1 18 16,5 6-14-16,1 0 7 0,0-3-15 15,0 0-1-15,1 0 3 0,-3-5 33 0,-1 0-13 16,1 2-18-16,-2-4 36 0,-9 0-10 15,8 0-6-15,0 0 7 0,3 0 0 0,16-12-3 16,-16 5-20-16,-1 0 10 0,-4 2 5 0,1 1 6 16,-3-2-14-16,0 0 2 0,0 0-4 15,-2 1 1-15,1 0-21 0,-2 0 17 0,1 0 0 16,-2 0 3-16,4 0-2 0,-4 1 5 16,1 1 9-16,0 0-15 0,0-1 1 0,-1 2 1 15,0 2-8-15,0 0 10 0,0 0-6 0,0 0 11 16,-5-5-4-16,3 7 1 0,0-1 7 15,2 2-9-15,-4 3 15 0,2-1 1 0,-2 12-4 16,-2 3 24-16,1 3-4 0,-1 0-6 0,2 3 8 16,-4 3-7-16,4 1 6 0,2 0-10 0,-3-1 7 15,1 3-10-15,2-3-2 0,0-3-8 16,-6-2 1-16,5-2-3 0,1-5-4 0,-2-5 9 16,2 1-2-16,2-6 5 0,0-1-13 15,-2 0-13-15,2-5-31 0,0-1-37 0,0 0 8 16,0-1-31-16,0-2-12 0,0 0-56 15,2-1-17-15,-2-1-25 0,2-2-25 0,-2 2-34 16,3 0 22-16,-3-2-190 0,2 2-43 0,-1 0 64 16,0 1 28-16,0 0 28 0,-1 4 27 0,0 0-12 15,0 0 64-15,0 0-3 0</inkml:trace>
  <inkml:trace contextRef="#ctx0" brushRef="#br0" timeOffset="126518.5751">1380 9806 593 0,'0'0'295'0,"14"0"-39"0,-14 13-17 16,0-13-22-16,0 0 13 0,13 0 5 0,3 21-52 15,-13-19 13-15,0-1-18 0,-2 0 6 16,1 1-12-16,-2-2-17 0,2 1 1 0,-2-1-18 16,0 0-25-16,-2 2-12 0,2-2 10 15,-2 0-13-15,-1-2-14 0,1 1-3 0,-2-1 7 16,0 0-43-16,0-2 17 0,-2-1 5 0,3 2-26 16,0-2 9-16,-2 0-14 0,3 0 2 0,-1 1 4 15,1-1-39-15,0 0 15 0,0 2 2 16,2 3-6-16,0 0 16 0,0 0-3 0,0 0-40 15,13-9 2-15,-7 10 16 0,8 8 3 0,0 3 14 16,4 4 11-16,-3 3 1 0,1-1-1 16,-3 4-2-16,1-1 9 0,-3 2 1 0,1-2-6 15,-1 3 17-15,-2 0-2 0,-4 0-4 0,-1-2-6 16,1-2 2-16,-5-11-1 0,0 4 9 0,0 1-9 16,-18 17-5-16,9-14-6 0,-3-8-3 15,-3-3 1-15,-1 3 3 0,2-3-5 0,-6-2-9 16,0-2-14-16,9-2-12 0,-2 0-31 0,-5 0 17 15,-1 0-13-15,-14-13 2 0,15 9-14 16,6 0 1-16,5-2-21 0,1 2 18 0,1-1 10 16,1-1-3-16,0-1 0 0,4 3 4 0,0 4 7 15,0 0 3-15,0-12-17 0,15-13 4 16,-6 14 16-16,1 1 2 0,4 1 2 16,-3 2 2-16,1 4 2 0,-3 0 1 0,-9 3 40 15,16 0-15-15,16 13 28 0,-15-4-21 16,3 3 15-16,-1 1-1 0,-3 2 10 0,1 1-25 15,1 1 8-15,-1-3 5 0,-3 1-12 16,0 1-21-16,-2-6-19 0,3 3 2 0,-2-4-64 16,-1-1-56-16,0-4-43 0,-1-3-50 15,-11-1 21-15,11 0-229 0,4 0 7 0,19-11 17 16,-15 6 37-16,-2 0 28 0,4-4 15 0,-2 1 29 16,-5-3 48-16,5-1-15 0,0-2 15 15</inkml:trace>
  <inkml:trace contextRef="#ctx0" brushRef="#br0" timeOffset="126852.9696">2032 9907 383 0,'3'-1'404'0,"-1"1"-37"0,-1 2-31 0,0 2-11 16,-1 2-42-16,1 1 1 0,2 12-15 16,2 2-31-16,1 1 6 0,0-2-43 0,0-1-18 15,2 4-17-15,2-3-16 0,1 0-18 16,-1-5-2-16,1-1-14 0,-2-4-12 0,1-2-7 15,-2-4-16-15,0-3-5 0,-8-1 8 0,8 0-22 16,14-11-3-16,-9-1-15 0,-2 0 14 16,0-2-23-16,-5-1 4 0,1-2-8 0,-1-1 7 15,-4-1-15-15,0-2 2 0,-2 11-5 0,0-6-12 16,0-2 10-16,-12-18-16 0,6 19 1 16,-1 1 11-16,-3 3-21 0,-3 8 19 0,1 1-15 15,-8 3 1-15,10 1-34 0,-6 0-7 0,-20 12 5 16,15-5-87-16,2 1-11 0,1 1-28 15,1-1-32-15,-3 3-45 0,7 0 22 0,0-1-205 16,2-1-19-16,5 0 14 0,-5 1 44 0,3-4 18 16,0 5 37-16,0-2-8 0,-1 0 63 15,4-2-17-15</inkml:trace>
  <inkml:trace contextRef="#ctx0" brushRef="#br0" timeOffset="127866.1914">1557 10590 958 0,'0'0'338'16,"0"0"-68"-16,0-14-9 0,0 14-32 0,0 0-21 16,0 0-11-16,0 0-22 0,10 13 34 15,-17 9 15-15,0 7-26 0,3 2-11 0,-2-4-4 16,-1 2-34-16,0-1-3 0,2 2-19 0,-2-3-6 16,1 0-7-16,-4-1-24 0,4 2-7 15,-3-4 0-15,2 2-13 0,-3-4 11 0,2-1-24 16,-2-4 3-16,3-2-19 0,-1-3 9 15,4-2-6-15,1-4-8 0,-3-3-7 0,4-2-24 16,-1-1-6-16,3 0-25 0,0 0 24 0,0 0 8 16,-13-11-2-16,13 7-14 0,-2 1 1 0,2 1 3 15,-1-2-16-15,2 1 10 0,1 1 8 16,0-1-4-16,4 3 4 0,0 0 13 0,14-3-15 16,-5 3 6-16,-10 0-10 0,9 0 11 0,-1 0-6 15,2 0-1-15,4 0-7 0,-3 0-19 16,3 0 6-16,-3 0 2 0,-1 0-80 0,0 0-23 15,12 0-25-15,-19-2-17 0,-3-1-1 16,2 0-18-16,-3 1-6 0,1 1 19 0,0 0-65 16,-3-1-51-16,0-2-74 0,0 1-42 15,0 1 33-15,0-1 35 0,1 0 3 0,-1-1 26 16,-2 1 7-16</inkml:trace>
  <inkml:trace contextRef="#ctx0" brushRef="#br0" timeOffset="128068.2758">1693 10894 849 0,'0'-7'310'0,"0"2"-26"0,2 1-22 15,-2 2-34-15,0 0 3 0,-2 3-11 0,2 1-24 16,0 1 23-16,0 2-9 0,-2 12 10 16,0 2-21-16,2-10-2 0,0 7-36 0,-8 23-11 15,4-14-20-15,1-3-4 0,1 1-15 16,0 1-3-16,0-1-25 0,2 0-36 0,0-13-7 16,0 2-112-16,0 3-21 0,0-2-53 0,0-2-55 15,0-1-27-15,11 5 21 0,-9-11-255 0,5-1 39 16,-4-3 20-16,3 0 34 0,1-3 29 15,1 3 10-15,19-15 23 0,-8 4 2 0,0-1 26 16</inkml:trace>
  <inkml:trace contextRef="#ctx0" brushRef="#br0" timeOffset="128466.8356">2221 10676 222 0,'12'-24'418'0,"-1"0"-58"0,-3 1-27 15,3 3-36-15,-6 5-38 0,1 1-14 0,-3 4-17 16,-1 1-24-16,0 5-31 0,-1 0-3 0,-1 4-18 16,-1 3-17-16,1 2-15 0,-2 1 55 15,0 13-9-15,2-9-3 0,0 8-2 0,-7 29 4 16,7-15-3-16,-1-2-2 0,0 3-21 0,1 0-13 16,0-15-8-16,0 9-9 0,0 2-1 15,0 3-9-15,0 0-15 0,11 30-16 0,-5-35 10 16,-3-1-10-16,6-1-5 0,-4-7-2 0,2-3-7 15,1-4-3-15,2-5-13 0,-2-5-7 0,-8-1 13 16,13 0-25-16,17-21 7 0,-15 9-12 16,-3-2 9-16,0-1-4 0,-3-2 2 15,-3 3-6-15,0-2 1 0,-3 5-16 0,-2 1-6 16,-1 10 1-16,0 0 3 0,0-9 7 0,-10 1-17 16,4 8-7-16,-11 3-28 0,7-3-19 0,-18 15-24 15,7-3 10-15,2 3-94 0,-3-4-19 16,1 7-55-16,2-4-30 0,0 1 25 0,4 0-253 15,-1 5 14-15,4-4 22 0,-2-1 34 16,1-1 30-16,-1 1 39 0,3 0 24 0,2 1 40 16,1-3-9-16,1 1 32 0</inkml:trace>
  <inkml:trace contextRef="#ctx0" brushRef="#br0" timeOffset="129228.9607">1524 11551 599 0,'-13'-3'167'16,"3"1"-5"-16,1-1-34 0,1 3-2 0,1-3-7 15,0 2 0-15,2 0 11 0,-1 1 4 16,3-1-4-16,-2 1 8 0,2 0 12 0,-2-1 3 16,5 1-8-16,0 0-14 0,0 0-19 0,0 0-2 15,-7 0 17-15,7 0-5 0,-10 12 3 16,9-9-15-16,2 1 29 0,0 1-25 0,1-3 21 16,1 3-4-16,11 5-9 0,3-5 12 15,2-1-12-15,6-1-18 0,-2-2-11 0,-10-1 6 16,4 0-23-16,6 0 6 0,22-14-13 15,-21 7-15-15,-1 0 0 0,-3 0 3 0,-4 3-14 16,-3 0 17-16,-6 0-15 0,1 3-16 0,-3-2 12 16,3 3-14-16,-8 0-5 0,0 0-3 0,0 0 6 15,15 21 4-15,-11-5 11 0,-4 4-13 16,0-9 2-16,0 8-2 0,0 2-11 0,-11 28 13 16,6-23-2-16,2 2-14 0,-5-2 0 0,4 0-11 15,-1-2-32-15,1-4-34 0,0 0-15 16,2-2 9-16,0-1-88 0,2-5-28 0,0-4-27 15,0-8-59-15,0 0 24 0,0 0-248 0,10 11 41 16,-4-13 29-16,-1 1 30 0,4 0 44 16,9-8-4-16,0 1 37 0,7-2 42 0,-5 2 5 15,1-4-10-15</inkml:trace>
  <inkml:trace contextRef="#ctx0" brushRef="#br0" timeOffset="129576.3862">2157 11584 478 0,'6'-9'396'15,"-1"3"-56"-15,-2-1-1 0,-3 3-41 0,0 4-40 0,0 0-29 16,-3 0 31-16,1 2-13 0,-1 2-16 16,0 1-43-16,1 1 0 0,-3 8-18 15,-1 1-13-15,3-1-20 0,0-2-21 0,3-1-22 16,0-11-2-16,0 7 2 0,0 0-26 0,0 6 4 16,14 7-15-16,-6-8 4 0,0-4 2 0,-1-4-15 15,6 3 4-15,0 0 1 0,1 1-32 0,1-3 18 16,-4 0-4-16,3 2 10 0,-1 0-12 15,-3-1 2-15,2 3 1 0,-3-2 19 0,6 0 4 16,-8 0 5-16,-2 1 5 0,0-1 9 16,-3 1-4-16,-1-2 1 0,-1-6-17 0,0 11 14 15,-16 15-14-15,5-11-17 0,-2-1 13 0,-3-2-11 16,-1 5-1-16,-4-7-24 0,-2-3-53 0,-1 0-57 16,2-2 7-16,10-5-134 0,-4 0-90 15,-24-12 27-15,24 1-281 0,2-3 33 0,1-2 42 16,4-1 48-16,-2-2 36 0,7-3 21 15,2 0 49-15,2 11 8 0,0-5 41 0,0-3-3 16,0 2 46-16</inkml:trace>
  <inkml:trace contextRef="#ctx0" brushRef="#br0" timeOffset="129745.3337">2154 11598 873 0,'5'0'448'15,"2"2"-54"-15,12-5-25 0,-8 3-46 16,5 0-28-16,27-11-42 0,-13 3-40 0,-4-1-10 15,1 0-42-15,1 0-17 0,0-5-100 16,3 2-66-16,-2-2-66 0,0 3-85 0,-1 0 15 16,-3 0-265-16,0 0 10 0,1-1 49 15,-1 1 21-15,-3 2 17 0,2 1 21 0,-1-1 42 16,4 1-65-16</inkml:trace>
  <inkml:trace contextRef="#ctx0" brushRef="#br0" timeOffset="140341.8782">3292 7204 310 0,'0'-14'367'0,"0"14"-28"0,0 0-36 0,0 0-27 16,0-15-22-16,-21 1-33 0,20 12-32 0,1 2-18 15,1 0-21-15,1 4-16 0,1 1-13 16,5 10 110-16,3 3-29 0,0 5-3 0,3 0-9 16,-2-3-21-16,1 5-8 0,2 1-17 15,1 1-23-15,0-1-4 0,-3-1-10 0,2 0-15 16,-2-1-15-16,1-2 4 0,-2-1-6 0,2-1-13 16,-3-1-9-16,0-4-25 0,-2-1-37 15,0-5-10-15,-3 0 0 0,-1-4-98 0,-2-2-33 16,0-3-32-16,-3 0-19 0,0 0 19 0,0 0-157 15,0 0-113-15,0 0 9 0,11-12 44 0,-11 7 19 16,0-2 38-16,0 2 25 0,0-3 22 16,0-1 32-16,0-6-28 0</inkml:trace>
  <inkml:trace contextRef="#ctx0" brushRef="#br0" timeOffset="140592.0362">3545 7198 681 0,'-2'-13'309'0,"1"3"-3"0,0 1-38 0,-1 3-24 15,1 0-32-15,-2 4-16 0,1-1 19 16,0 0-26-16,-1 3-27 0,-1 0-18 0,0 3 48 16,-7 7-51-16,-3 6 32 0,1 1-38 0,-1 1 11 15,2 3 2-15,-2 4-15 0,4-4-36 0,-1 4 8 16,-2 1-6-16,0 0-8 0,-2 0-7 0,3 2-14 16,-1 0-5-16,-3 1-9 0,4 1-54 15,-2-4-16-15,2-1 1 0,-4-6-75 16,5 3-58-16,2-7-32 0,-1-1 17 0,3-7-203 15,5-5-91-15,3-3 15 0,-1-3 38 0,4-1 33 16,7-6 30-16,3 2 25 16,1-1 0-16,5-1 24 0,-2 2 46 0</inkml:trace>
  <inkml:trace contextRef="#ctx0" brushRef="#br0" timeOffset="140826.6567">3858 7415 909 0,'7'0'377'16,"0"5"-40"-16,-5-1-43 0,0 1 32 0,-2 2-26 16,1 13 1-16,-1-10-29 0,0 6-20 0,0 5-33 15,0 3-4-15,-13 24-35 0,10-20-19 16,-2-3-10-16,2-1-24 0,0-2-17 0,0 0-23 16,0-3-42-16,1-2-39 0,-1-3 0 0,3-14-118 15,0 8-34-15,0-1-44 0,0-7-64 16,0 6 23-16,0-6-236 0,-5 7 19 0,6-8 62 15,-1 1-28-15,1-4 66 0,0 1-16 0,1 1 81 16,2-4-18-16,9 0 18 0</inkml:trace>
  <inkml:trace contextRef="#ctx0" brushRef="#br0" timeOffset="141422.8481">4844 7239 462 0,'0'-5'351'15,"1"1"-44"-15,0-2 4 0,-1 2-26 0,1 0-6 16,1 0-26-16,-1 2-40 0,0-1-5 0,0-1-27 16,1 3-35-16,0 1-1 0,2 2-16 15,1 1 48-15,7 8 4 0,4 3-9 0,-1 4-12 16,0 2 12-16,0 1-21 0,-1 1-18 0,0 0-6 15,-2 4-3-15,0-1-12 0,1 1-13 0,-6-2-1 16,3 0-16-16,1 2-3 0,-2-4-17 16,-1 1-5-16,0-4-14 0,-1-2-25 0,-1-5-32 15,-3-2-35-15,1-3-26 0,0-1 7 16,-1-5-127-16,-2-1-28 0,-1 0-43 0,0 0 28 16,9-12-186-16,0-1-31 0,-2-3 14 15,-2-1 41-15,3 1 28 0,-1-3 25 0,-1 1-3 16,1 0 44-16,1 0 17 0,-2 0 10 0</inkml:trace>
  <inkml:trace contextRef="#ctx0" brushRef="#br0" timeOffset="141672.009">5230 7238 736 0,'2'-14'322'15,"-3"4"-33"-15,3 3 6 0,0 1 12 0,0 1-63 16,-4 1-12-16,1 2-28 0,-1 1 34 16,-1 2 3-16,-1 1-20 0,-1 1-3 0,-5 9-21 15,-1 2 9-15,1 8-17 0,-2 0-4 0,0 4 0 16,1 0-12-16,0 5-4 0,1 2-26 15,-3 3 0-15,0 1-30 0,1 1-4 0,-1 2-3 16,0-2-22-16,2-1-23 0,-3 1-27 0,1 0-34 16,0-3-30-16,0-8-15 0,-1-1-27 15,4-1 7-15,-2-1-111 0,0-5-32 0,2-9-63 16,4-1 24-16,0-4-221 0,5-3-22 0,1-2 24 16,0 0 23-16,0 0 67 0,-10-12 4 15,11 5 23-15,0 1 42 0,4-7 45 0,0-3-29 16,4 0 16-16</inkml:trace>
  <inkml:trace contextRef="#ctx0" brushRef="#br0" timeOffset="141972.3033">5366 7588 578 0,'2'3'375'0,"1"1"6"16,1 0-61-16,-2 1-42 0,0 2 25 0,4 7-5 15,-2-3-21-15,1 3-20 0,1 1-36 0,-3 3-11 16,1 1-1-16,-1-3-14 0,0 4-6 16,-2-1-21-16,-1 2-19 0,0-9-13 0,0 4-8 15,0 2-20-15,-11 23-1 0,6-19-12 0,-1-2-2 16,-1 1-29-16,1-2-1 0,0-3-8 16,1 0-6-16,-1 0-30 0,3-5-16 0,-1-2-37 15,2-3-28-15,1 0-8 0,1-4 7 16,-1 1-83-16,0-3-53 0,1 0-49 0,0 0 27 15,0 0-172-15,0 0-68 0,-1-12-7 0,2 6 47 16,-1-1 32-16,1 2 46 0,0-3-19 16,-1 0 72-16,0 0 3 0,0-1 25 0</inkml:trace>
  <inkml:trace contextRef="#ctx0" brushRef="#br0" timeOffset="143361.765">1339 8231 675 0,'0'0'214'0,"0"0"-10"0,0 0 2 0,-15 0-24 15,15 0-32-15,-22-18-15 0,20 16-8 16,0 2-16-16,-1 0-8 0,1 0 2 0,0 0-28 15,-2-1-17-15,3 1 7 0,2 0 12 16,-1-2 9-16,0 4 6 0,1-1-9 0,4 2-6 16,0-3-1-16,1 1 6 0,1 0-5 0,15 3-1 15,1-1 8-15,8-2-18 0,-3 1 18 16,3-2-24-16,2 2 12 0,1-2-23 0,0 0 2 16,1 3-10-16,1-3 16 0,1 0-20 15,1 1-7-15,5-1-1 0,-1 2-4 0,3 0 36 16,2 0-6-16,0-1 18 0,-2 0-30 0,0 1 23 15,2 1-7-15,1-1-6 0,1 1-21 16,-2 1 16-16,4 2-11 0,2-2-11 0,1 2 22 16,5-1 5-16,-2 1-23 0,2-1 1 15,1 3-6-15,-3-1 10 0,1-1-17 0,0 0-5 16,-2-1 6-16,1 0 2 0,0 1-27 0,2 0 21 16,-3 0-6-16,-1 0 14 0,3 1-14 15,-1-3 1-15,-1 2-11 0,-1-3 1 16,-3 0 5-16,3 0-18 0,0 2 20 0,-1-5 12 15,0 3-6-15,-28-3-15 0,15 0 11 0,5 0 7 16,5 0 8-16,51 9-8 0,-48-4 1 0,-2-2-17 16,-3 1 15-16,-1 1-2 0,-3 0 3 15,-3 0 3-15,-2 0-14 0,0 0 4 0,-2 1 9 16,-2 1-16-16,1 0 11 0,-2-3-24 0,2 1 26 16,0-1 4-16,0 0-18 0,1 0 8 15,1-1-7-15,1 1 0 0,1 0-8 0,2-1-4 16,1 0 4-16,2-3 11 0,1 2-9 0,3 0 9 15,-2-1-3-15,1 3-16 0,0-3 18 16,-4 1 0-16,1 0-4 0,-1-1 4 0,-3 1-2 16,0 1-15-16,1 0 21 0,-1-3 5 15,-1 0-14-15,0 3-14 0,2-3 13 0,-1 0 6 16,-5 3-9-16,5-1-3 0,-1 1-2 0,-3-1 14 16,3 0-5-16,-3 1 16 0,1 0-11 0,-2-1-14 15,2 0 18-15,-3-1-9 0,-1-1 3 16,2 0-20-16,-19 0 10 0,7 0 16 15,3 0-5-15,1 0 4 0,-3 0-13 0,0 0 12 16,-3 0-8-16,-4 0-1 0,-5 0 9 0,-1 0 0 16,-3 0 1-16,-2 0-6 0,-2 0 12 0,-6 0 2 15,8 0-12-15,-8 0 9 0,6 0-14 0,-6 0-1 16,0 0 10-16,7 0 9 0,-7 0-15 16,0 0-4-16,7 0 4 0,-7 0-3 15,0 0-11-15,8 0 17 0,-8 0-33 0,0 0 2 16,0 0-8-16,0 0-20 0,0 0 6 0,0 0-92 15,11-12-32-15,-13 11-37 0,0-1-29 0,-1-1 24 16,-1 1-233-16,0-1-17 0,-2 0 16 16,2-1 68-16,-10-3 15 0,-2-1 21 0,2 2 37 15,0-1 6-15,0 2 30 0,-5 2 6 16</inkml:trace>
  <inkml:trace contextRef="#ctx0" brushRef="#br0" timeOffset="144654.2536">2973 8836 781 0,'0'0'257'0,"0"0"-12"15,0 0-12-15,0 0-8 0,0 0-22 0,0 0-6 16,0 0 4-16,0 0-33 0,-21 6 5 0,19-9-3 15,0-1-32-15,-1 0-3 0,2-1-14 16,0 0 27-16,2 1-21 0,0-2-13 0,1 2-22 16,2 0-9-16,1 0-8 0,1 2-8 0,1 1-6 15,12 1-8-15,-9 0 11 0,3 0-5 16,20 13-23-16,-14-4-3 0,-2 4-21 0,-1 1-1 16,-3 3 26-16,-2 4 8 0,-3-1-10 15,-3 3 7-15,-2 0-15 0,-3-13-2 0,0 7-19 16,0 4-8-16,-18 21 17 0,7-21 14 15,0-2-24-15,-3-1 28 0,-2-4-24 0,2 3 17 16,-5-5-31-16,1-2 1 0,1-3-33 16,-1-4-11-16,0-1-17 0,10-2-19 0,1 0 21 15,-2 0-3-15,-7-10-5 0,12 6 13 0,1-1 10 16,0-1 7-16,2 2-2 0,0-1 23 16,2 0 12-16,1 1 2 0,9-6 14 0,0 1-2 15,1 2 19-15,-1 1-13 0,4 1 27 0,-2 5-3 16,0-2 10-16,-4 2-1 0,5 0-3 15,-1 0 6-15,4 0-17 0,17 12 8 0,-16-10-9 16,-1 3 8-16,0 0-23 0,0 0 28 0,-6-3-7 16,4 5-2-16,-3-4-88 0,-7 0-24 15,3-1-37-15,-2 0-45 0,-1-2-48 0,1 1 18 16,-1 1-134-16,-5-2-116 0,0 0 4 16,15 0 54-16,-1 0-1 0,3 0 46 0,15-12 22 15,-17 4 19-15,3 5 23 0</inkml:trace>
  <inkml:trace contextRef="#ctx0" brushRef="#br0" timeOffset="145081.5028">3548 8919 795 0,'2'-6'310'15,"-1"3"-36"-15,-2-1-6 0,-1 1-10 16,-1 1-27-16,0-2 0 0,-1 3-9 0,-1 1-27 16,1 0-23-16,-1 3 18 0,0 1-21 15,-5 5 6-15,0 5-8 0,3 1-7 0,-1 5-20 16,3 0 9-16,0 1-18 0,2-4-15 0,3 3-1 15,-1 1-5-15,1-12-1 0,11 19-13 0,-4-11-13 16,2-2-1-16,3-1-11 0,1-2 1 16,2-3-20-16,1-4 7 0,3 0-8 0,0-5-4 15,3 0 2-15,0 0-7 0,-12 0-4 16,6 0-8-16,1 0 8 0,16-10-11 0,-17 4 8 16,-3 1-17-16,0-3 13 0,-4 3-11 0,-2-2 5 15,4-2-11-15,-6-1 4 0,-1 2-8 16,-2-1-3-16,1-8 14 0,-3 2-5 0,0 3-10 15,0 2 2-15,0-5-6 0,-10-20 11 0,3 16-17 16,3 0 4-16,-3 3-1 0,-2-2 9 16,-2 5-15-16,-1 2-2 0,-1 0 9 0,-2 1-6 15,-1 6 8-15,-2 1-13 0,-3 3-5 16,3-1-22-16,6 1-16 0,-2 0-5 0,-4 0-40 16,-19 16 10-16,18-7-43 0,6-1-22 0,2 2-34 15,-2-1-36-15,3 0-29 0,5 4 27 16,-2-6-209-16,2 2-40 0,2-1 37 0,-5 4 23 15,3-3 28-15,1 1 30 0,-1 3 17 0,0 4 51 16,1 0-8-16,-1 4 26 0</inkml:trace>
  <inkml:trace contextRef="#ctx0" brushRef="#br0" timeOffset="146084.1957">3127 9706 774 0,'0'0'303'15,"0"0"-22"-15,0 0-10 0,0-14-43 0,0 14-19 16,17-20 2-16,-17 20-29 0,-3 0-14 15,1 3 22-15,0 2-45 0,-4 12-14 0,0 0 48 16,1 7-11-16,-1 0-8 0,1 3-5 0,1 2-1 16,0 0-12-16,-1-1-6 0,2 4-19 0,-2-3-6 15,0 0-2-15,-1-2-15 0,1-3-6 16,1-2-13-16,0-5 1 0,0-3-15 0,2-2-3 16,1-6 8-16,-3-1-11 0,1-2-20 15,1-2-16-15,-1-1-22 0,3 0-21 0,0 0-39 16,-6-10 17-16,6 6 4 0,-1-2-14 0,0 1 5 15,2-1 6-15,-2 1-31 0,3 0 26 16,1-1 10-16,-3 6 6 0,15-13 3 0,-9 8 0 16,3 0 5-16,-1 2 3 0,2 1 3 15,-1 1 2-15,10-1 39 0,-8 2-2 0,4 0-34 16,3 0 1-16,2 0 1 16,0 0 11-16,23 10-2 0,-24-9-16 0,-4-1-23 0,-4 2-33 15,-11-2-20-15,11 0-33 0,3 0 2 16,1 0-30-16,12-15-23 0,-18 13 15 0,-1 0-106 15,-3 0-106-15,-1-1-33 0,0 1 8 0,-2-1 15 16,-2 0 69-16,1 1 17 0,-2-1 8 0,1-1-25 16</inkml:trace>
  <inkml:trace contextRef="#ctx0" brushRef="#br0" timeOffset="146293.2513">3344 9871 290 0,'-1'1'412'0,"-1"2"-35"16,-1 1-3-16,3 2-43 0,-2 10-43 15,-1 0 44-15,1 3-33 0,2 1-10 0,-1-1-30 16,1 3-20-16,-1-3-16 0,-2 5-32 0,2-4-21 16,1 1-17-16,-2-3-12 0,1-3-29 0,1-3-50 15,0-3-45-15,-1-1-1 0,0-1-107 16,1-7-22-16,0 7-51 0,0-7-48 0,0 7 19 16,0-7-261-16,0 5 6 0,0-5 17 15,0 0 48-15,0 0 48 0,0 0 19 0,3 10 7 16,3-13 40-16,-1 3-45 0</inkml:trace>
  <inkml:trace contextRef="#ctx0" brushRef="#br0" timeOffset="146785.5939">3733 9714 655 0,'0'-5'268'15,"2"0"-32"-15,0 3-10 0,-2-1 10 16,1 1-18-16,-3 2-11 0,3 0-2 0,1 0-6 16,-2 0-35-16,-1 3 21 0,1 1-26 0,-1 1-18 15,0 0 27-15,-1 12 19 0,2-8-7 16,-5 20 0-16,3-7-13 0,0 0-8 16,0 0 4-16,0 4-18 0,-2-1 5 0,2 2-1 15,-1-1-17-15,1-1-18 0,2 0-5 16,-2 1-15-16,2-1-11 0,0 1-10 0,0-15 5 15,0 7-22-15,0 1-1 0,0 0 7 16,13 18-8-16,-8-23-10 0,1-1-4 0,0-3-7 16,0-5-2-16,9 2 9 0,-4-4-15 15,0-3-6-15,-11 0 2 0,13 0-11 0,19-14 4 16,-15 4-7-16,-2 1-8 0,1-4 16 0,-2 1-6 16,-3 2-11-16,-1-2-5 0,-1 0 12 15,-4 2 4-15,-2 3-8 0,0 0 8 16,-2 1-8-16,-1 1-9 0,0 5-3 0,0 0 15 15,0 0-2-15,0 0-9 0,-15-13 10 0,9 13-5 16,-1 0-7-16,-12 1-12 0,10-1-9 0,-6 0-30 16,-18 9-20-16,13-4-39 0,3-1 13 0,0 1-75 15,1-2-29-15,2 1-35 0,3-3-42 16,2 0 28-16,0 2-218 0,1-3-5 16,0 2 35-16,1-1 5 0,0-1 79 0,1 1-1 15,0-1 49-15,0 1 22 0,1-1 4 0,-2 0 0 16</inkml:trace>
  <inkml:trace contextRef="#ctx0" brushRef="#br0" timeOffset="147879.5309">3123 10803 747 0,'0'0'256'0,"0"0"-3"16,0 0-26-16,0 0-8 0,0 0-4 0,0 0 3 16,0 0-23-16,0 0-19 0,0 0-26 15,0 0-17-15,0 0 11 0,0 0-40 0,0 0-15 16,0 0 9-16,0 0-17 0,-26-1 21 0,22-12-11 16,3 5-8-16,-2 1-10 0,1-2 19 15,0 3-7-15,1 1-1 0,-1 0 14 0,2 0-42 16,-2 3 1-16,0 0-5 0,2 0-5 15,0-1-9-15,0 3-2 0,0-2 5 0,0 4-9 16,2 0 12-16,2 0 2 0,0 1-12 16,1-1 3-16,0 1 10 0,1-1-7 0,10 3-3 15,0 1 15-15,2-5-30 0,1 2 13 0,-19-3-5 16,11 0-7-16,4 0 11 0,2 0-20 0,-1 0-3 16,17-11 8-16,-17 7 5 0,-1-1-7 15,-2-3-17-15,-3 4 11 0,1 0 6 0,-5-2-18 16,0 2-14-16,-1 1 2 0,-1-1 0 15,2 0-5-15,-3 2 9 0,0 0 11 0,0-2-11 16,0 2 6-16,0-1-26 0,0 1 22 0,-2-1-15 16,0 3-9-16,-1 0 18 0,0 0 7 15,0 0 6-15,0 10 9 0,-1-4 13 0,-2 14-10 16,3-12 22-16,-9 23-4 0,4-9 19 0,-3-1-8 16,2 4-2-16,-1 0-6 0,0 0-5 15,-2 0 15-15,1-1-9 0,1 0 0 0,1 0-19 16,-2-2 12-16,3-2-15 0,2-4-26 15,-3-1-19-15,4-5-19 0,-2 7 6 16,-1-8-110-16,4-3-14 0,-1-2-26 0,-1-1-33 16,3-3 23-16,0 0-166 0,0 0-112 0,13 2 40 15,-8-3 42-15,8-5 25 0,3-1 37 0,-3 5-2 16,4-5 28-16,1-1 9 0,0 0 10 16</inkml:trace>
  <inkml:trace contextRef="#ctx0" brushRef="#br0" timeOffset="148293.6626">3660 10845 357 0,'10'-11'417'16,"-6"1"-59"-16,0 4-27 0,-3 0-29 0,0 1-42 15,-1 2-14-15,-1-1-22 0,0 2-26 16,-1 1 13-16,0 1-16 0,0 1-13 0,-2 4-10 16,1-1-15-16,-5 8-33 0,2 3 12 15,0-1-17-15,-1 0-21 0,2-1-9 0,1 1 0 16,0-2-18-16,2-3-5 0,-1-1-19 0,3-2-10 15,-1 0 10-15,1 0 3 0,0-6-3 16,0 0-15-16,0 0 8 0,0 7-2 0,14 3-5 16,-9-8-5-16,8 7-22 0,-1-6 17 0,-4-1-10 15,1 1-4-15,6 0 11 0,-2 1-5 0,2 2-16 16,-2-2 12-16,-2 0 3 0,-1 0-3 16,3 3-12-16,-3-1 13 0,-3 2-8 0,0-5-6 15,2 6 24-15,0 4 5 0,0-1-1 16,-4-3-7-16,-4-1 17 0,1 1-15 0,-2-9 19 15,0 7-14-15,0-2 6 0,0 2 1 0,-14 11-5 16,4-9-1-16,-1 0-6 0,-2-2-10 16,-1 1 10-16,0-2-9 0,-3 0-8 0,4-6-27 15,0 1-17-15,13-1-34 0,-10 0 8 16,-5 0-144-16,-14-17-55 0,17 9 24 0,1-4-266 16,1 2 6-16,4-2 49 0,3 0 49 0,3 2-16 15,0 0 70-15,0 10 21 0,0-8 24 16,0-1 16-16,13-17 12 0</inkml:trace>
  <inkml:trace contextRef="#ctx0" brushRef="#br0" timeOffset="148587.9447">3858 10769 917 0,'-1'-1'348'15,"0"-3"-43"-15,2 4-38 0,0-3 2 0,-3 2-33 16,2-1 11-16,-1 0-24 0,1 1-44 16,0 0-1-16,1-1 0 0,2-1-38 0,1 1-14 15,1 2-13-15,12-7-10 0,0 2-20 0,2-2 13 16,1 4-10-16,1-2-8 0,-1 0-20 16,1 1-28-16,0-1 17 0,-3 3-17 0,3-1-3 15,-3 0-63-15,0 1-24 0,-3 0-28 0,1 0-28 16,-6-1-27-16,0 3-35 0,-10 0 16 0,0 0-113 15,7 0-98-15,-7 0-46 0,0 0 29 16,6 10 28-16,-7-6 20 0,-8 8 12 0,-4 1 21 16,-5-1 1-16</inkml:trace>
  <inkml:trace contextRef="#ctx0" brushRef="#br0" timeOffset="150379.7088">3230 11460 376 0,'0'0'332'0,"15"-14"-54"16,2-7-8-16,-14 13 2 0,0 1-28 0,-1 2 3 15,0 1-23-15,0 0-10 0,0 0-26 0,-1 0 19 16,0 0-9-16,-1 0-17 0,1 2-10 16,-1-1-20-16,1 0-27 0,-1 3-11 0,-2-1-4 15,0 2-19-15,-1 4 2 0,-4 6 11 16,-5 4-9-16,5 3-15 0,-2 2 14 0,1 1 1 16,0 2-18-16,1 2 5 0,2 3 8 15,0 1-15-15,-2-1-3 0,3 2 2 0,0 1-6 16,1-4-16-16,3 0 2 0,0-13-7 0,0 4-11 15,0 1 7-15,15 20-6 0,-7-23-1 16,0-4 1-16,2-1-8 0,2-1-3 16,-2-8 0-16,0-2-9 0,-10 0 7 0,10 0-1 15,2 0-1-15,14-16-3 0,-15 8-6 0,0-3 4 16,-2-3-8-16,-1-1-3 0,-3 5-14 0,0-8 0 16,-2 2 10-16,-1-1-6 0,-1 5-1 15,-1 12-9-15,0-10 2 0,0 3-22 0,0 7 9 16,-12-14-15-16,7 11 8 0,-1 2-9 0,-2 1-36 15,1 0 5-15,-3 0 5 0,-3 0-41 16,-19 16-47-16,17-11-17 0,1 2-21 0,2-4-36 16,6 3 20-16,1-5-131 0,0 0-115 0,5 2-3 15,1-3 41-15,-1 0 26 0,5-1 44 16,0-1 13-16,12 0 31 0,0-3 45 16,3 3-13-16</inkml:trace>
  <inkml:trace contextRef="#ctx0" brushRef="#br0" timeOffset="150998.3547">3691 11562 679 0,'0'-1'302'0,"0"0"3"15,0 1-52-15,0 0 9 0,-1 0-33 16,1 0-1-16,0 2-8 0,0-2-26 0,-1 0 14 15,1 0-8-15,-2 0-3 0,2 0-1 0,0 0-28 16,-1 0 0-16,0-2-26 0,-1 2-2 0,0-5-23 16,0 3-11-16,-1-1-16 0,0-1 1 15,0 0-11-15,-3-9-6 0,1 2 0 0,1 2-16 16,-3-3-8-16,3 2-5 0,0 3-2 0,2 2-3 16,-1-1-20-16,1 2 2 0,1 1-2 15,0 1-9-15,1 0-4 0,-1 0 10 0,-2 1-11 16,3 1-10-16,2 1 8 0,-1 1 7 15,2-1 9-15,-1 0-12 0,2 1-6 0,1 0 20 16,0 1-24-16,11 2 12 0,0 0 4 0,1-2-23 16,0 2 19-16,2-3-8 0,0-1 5 0,0-1-3 15,-8 0-2-15,4 0 6 0,2 0-7 0,-1 0 2 16,14-10 9-16,-14 3-10 0,-3 1-3 16,-1 1 0-16,-4 0 6 0,-2 1 7 0,0 1-6 15,-1 2 5-15,-2-2-5 0,1 2 2 0,-1 0 2 16,-1-2-9-16,0 3 0 0,0-2 3 15,-2 1 5-15,1 1-4 0,-1 0 0 0,-1 1 6 16,0 1-5-16,0 1 14 0,-2-1-6 0,1 2 16 16,0 2-5-16,-5 12 4 0,0 3 7 15,0 0-1-15,0 3-8 0,-1 0-3 0,1 0 13 16,-1 3-6-16,0-1 4 0,0-1-11 0,0-1-3 16,0 4 7-16,0-1-12 0,0-5 1 15,0 0 5-15,3-4-9 0,-1 0 9 0,3-5-15 16,-1-3-13-16,1-4-9 0,0 0-28 15,0-2-24-15,1 1-51 0,1-5 13 0,-1 1-110 16,2-1-40-16,0 0-54 0,0 0 30 16,-4-13-261-16,4 8 69 0,1-2 18 0,-1 0 41 15,0-1-9-15,0-1 60 0,0-3 21 0,0-1 42 16,0 1 10-16,0 1-4 0</inkml:trace>
  <inkml:trace contextRef="#ctx0" brushRef="#br0" timeOffset="152901.1973">4808 8686 797 0,'0'0'245'0,"0"0"-40"16,0-14-27-16,0 14-6 0,0 0-9 0,0 0-6 15,0 0-3-15,0 0-1 0,0 0 29 0,25 21-44 16,-23 1 13-16,-1 1 11 0,0 1-38 15,1 5 30-15,-2 0-46 0,2 0-1 0,2-2-28 16,-2 1-14-16,-2-14 5 0,0 4-20 16,0 4-5-16,0-2 8 0,0 1 0 0,0-3 4 15,0-6-14-15,0 0-12 0,0-2 21 0,0-3-1 16,0-7-14-16,0 7-4 0,0-7-16 0,0 0-12 16,-2 10 15-16,3-13-19 0,0 0 13 15,1-3-9-15,4-8-11 0,-1-3-21 0,0 0 22 16,5 0-13-16,-4 0 11 0,1 2 4 15,0-2-11-15,2 4 0 0,-5 3-9 0,5-1 22 16,1 0-15-16,3 6 0 0,-1-3 18 16,5 3 2-16,-5 4-10 0,-1 0 4 15,2 0 14-15,-13 1-2 0,12 0-11 0,13 11 6 0,-9-4 19 16,-5 2-2-16,-1 2 18 0,-1 0-27 16,-5 1-3-16,-3-1 16 0,0-1-20 0,-1-10 0 15,0 13 34-15,0 2-3 0,-11 16-35 16,2-19 3-16,-2 1 12 0,0-2 1 0,1-3 0 15,0-1 3-15,0-4-4 0,1 1-2 0,1-4-33 16,1 3-1-16,7-3-27 0,-9 0-33 16,-2 0-20-16,-16-14-8 0,17 12-15 0,3-2-27 15,0 2 0-15,1-1-37 0,2 1 16 0,2 0-129 16,-1 2-89-16,4-3-12 0,2 3 37 16,1 0-2-16,0 0 22 0,3-2 13 0,11 0 28 15</inkml:trace>
  <inkml:trace contextRef="#ctx0" brushRef="#br0" timeOffset="153423.5809">5425 8910 357 0,'-1'-3'332'0,"0"0"-54"15,-1 0-31-15,-1 0-13 0,1 1 2 0,0-2-16 16,-1 2-19-16,0-2-23 0,0 4-18 16,1-2-7-16,0 1 2 0,0 0-31 0,1-2-15 15,-1 2 13-15,0-1 7 0,0 2-57 16,2-1 1-16,0 1 20 0,2 0-26 0,0 0-6 16,3 1-6-16,0 0 23 0,2-1-25 0,12 1-9 15,-9-1-4-15,7 0-5 0,2 0-2 16,4 0 39-16,-2 0-19 0,2 0-6 0,-2 0-16 15,0 0-3-15,-3 0-4 0,-4 0-1 16,-3 0-3-16,0 0-3 0,-3 0-1 0,-2 0-3 16,6-10-1-16,-9 10 10 0,-1-1-1 0,0 1-2 15,0 0-2-15,-3 0-3 0,0-2-4 16,-1 4-1-16,0-1-2 0,1-1 1 0,-1 1-2 16,-1 1-1-16,-1 1 0 0,2-2-3 15,-1 2-13-15,1 2 5 0,-5 8-1 0,1 1 3 16,1 1-2-16,-1 4 2 0,1-2 0 0,0 5 44 15,0-2-11-15,-1 3-5 0,2 0 7 0,-2-2-22 16,0 3 25-16,2-4-8 0,0-1-3 0,0 0-3 16,1-6 4-16,1 3-29 0,-1-4-8 15,0-2 5-15,3-10 2 0,0 7-76 16,0 0-9-16,0-7-33 0,0 8-43 0,0-8-25 16,0 7 18-16,0-7-259 0,0 0-21 0,-11 14 25 15,7-11 54-15,0-1-19 0,-1 0 66 16,-10 6 24-16,0 4-5 0,-3-4 28 0</inkml:trace>
  <inkml:trace contextRef="#ctx0" brushRef="#br0" timeOffset="154256.6132">4823 9714 599 0,'2'-3'332'0,"0"3"-47"0,0-1-20 16,0 2-31-16,0-1 3 0,-1 0-40 0,0 5 11 15,-1-2 2-15,-1 4-32 0,-3 10-10 0,4-9-10 16,0 5-22-16,-7 19-25 0,3-17-23 16,4-8 4-16,0 5-8 0,0 2-21 0,0-1 11 15,0-3-7-15,0-1 15 0,0 0-16 16,0-4-7-16,4 7-6 0,-1-8 0 0,1-3-5 15,2 2-4-15,3-3-6 0,8 2-27 16,2-1-1-16,-12-1-1 0,6 0 0 0,5 0-4 16,-1 0 3-16,-2 0 11 0,-1 0 20 0,1 0-6 15,1 0 3-15,16 12 0 0,-20-5-20 16,-2 0 6-16,-3 0 25 0,-2-2 1 0,-1 2 16 16,-1 0 1-16,-2 1-11 0,0-1 12 0,-1-2-12 15,0-5-15-15,0 12 3 0,-15 11 9 16,7-12-17-16,-2 1 4 0,0-2 1 0,-4-1-17 15,-1-2-10-15,1-2-7 0,-1-1-41 0,1-1 6 16,3-2-84-16,11-1-27 0,-14 0-57 16,0 0-43-16,-9-16 24 0,12 7-207 0,1-1-48 15,1 1 18-15,4-3 54 0,3 4 31 16,1 1 38-16,1 7-24 0,0-9 56 0,0 1-5 16,0-5 30-16</inkml:trace>
  <inkml:trace contextRef="#ctx0" brushRef="#br0" timeOffset="154502.2606">4899 9686 437 0,'1'-4'385'0,"0"-1"-77"16,1 1-39-16,1-1-29 0,1 5-20 15,1-3-7-15,7-6-6 0,7-2-33 0,-1 5 4 16,2-2-27-16,1 4-26 0,0 3-8 0,1 1 4 15,1 0-29-15,-13 0 25 0,8 0-23 16,4 0-54-16,22 10-27 0,-20-5-45 0,1 0-41 16,0-2-67-16,0-2 14 0,4 0-250 0,0 1-24 15,1 1 41-15,0 1 19 0,-1 1 10 16,1 1 26-16,-5 1-3 0,-2 4 42 16</inkml:trace>
  <inkml:trace contextRef="#ctx0" brushRef="#br0" timeOffset="155102.4859">5702 9919 454 0,'3'0'325'0,"0"2"-16"0,0-2-37 0,-1 1-28 16,3-2-26-16,-2-1-14 0,1 1-1 0,0 0-22 16,-1-2-17-16,-1 1 27 0,1 0-30 0,-1-2-11 15,-1 0-12-15,0-2-10 0,-2 0-33 16,1 1 11-16,0-2-12 0,-2 2 13 0,2 5-17 16,0 0 8-16,-9-16 0 0,-3 8-25 0,0 2 10 15,1 1-24-15,0 5-5 0,11 0 4 16,-13 0 3-16,-16 17-25 0,13-5 22 0,2 3 11 15,1 3-3-15,1 4 6 0,1-1 2 0,1 1-21 16,4 1 20-16,2 0-23 0,1-1 9 0,3-12-12 16,0 7-11-16,0-3 6 0,12 18-5 15,-5-18 8-15,0-7-4 0,1-3-3 0,-1-3-13 16,2-1 3-16,-9 0-1 0,11 0-7 0,18-17-11 16,-14 6-4-16,-1-4 2 0,0 0-13 0,-1-2-7 15,-1-1-8-15,-2-2-12 0,1 2 8 16,-6-1 12-16,3 2-4 0,-1 1-4 0,-1 1 15 15,-2 5 2-15,-1 3-24 0,-1-2 19 16,0 4 3-16,-2 0-4 0,2 3 12 0,-1 1-1 16,-1 1 7-16,0 0 24 0,0 0-4 0,4 11 6 15,-2-5-5-15,3 11 5 0,2 0-1 0,-2 2 8 16,2 1-1-16,0-1 3 0,1 0-13 16,0-2-2-16,0 3 1 0,4-4-2 0,-1 1-9 15,-1-2 2-15,1-2-26 0,-3-2-46 16,-2-4-20-16,0 0 7 0,-2-4-122 0,-1-3-86 0,4 0 25 15,-7 0-273-15,0 0 14 0,0 0 25 16,12-11 50-16,-12 8 26 0,-2-2 26 0,1 0 41 16,0 1 22-16,1 0-22 0,-2 0 61 15,3 1-2-15</inkml:trace>
  <inkml:trace contextRef="#ctx0" brushRef="#br0" timeOffset="156112.2379">4961 10985 649 0,'0'-17'245'0,"30"-13"-18"0,-23 13-29 16,-4 0-12-16,0-1-15 0,-3-4 3 0,1 1-22 16,0-3-13-16,2 2 4 0,-3 11 0 15,0-5-7-15,-12-19-8 0,6 18 15 0,-1 2-46 16,-1 2 10-16,-3 3 4 0,-6 1-16 16,5 1 2-16,-2 5-32 0,3 0 19 0,11 3-2 15,-15 0-12-15,-18 15-21 0,14-6-5 0,0 5-4 16,3 4 23-16,2-1-6 0,2 3 26 15,1 3-4-15,1 0-14 0,3 3 2 0,1 2-2 16,4 0-34-16,2-17 13 0,0 6 8 0,0 2-6 16,16 17-5-16,-7-22 14 0,2-3-16 0,2-1-1 15,0-5-1-15,-2-2 3 0,1-3-18 16,-12 0 4-16,15 0-1 0,18-15-7 0,-16 5-8 16,1-1 3-16,-2-5-13 0,1-3 1 0,-1 0-6 15,-5-5 19-15,0 3-29 0,1 1 19 0,-3 1-1 16,-1 2-23-16,-2 4 23 0,0 3-11 15,-2 5 13-15,-1-2-22 0,0 7 10 16,-1 0 14-16,-2 0 14 0,0 0-2 0,3 15 12 16,-1 5 22-16,0 3 5 0,0 1 15 0,0 1 2 15,-1 4 6-15,1 0 3 0,0 0-13 16,-1 0 1-16,0-1-10 0,0-2-5 0,0 1-9 16,0-4-4-16,0-3-12 0,-1-5 9 15,1-4-11-15,0-2-14 0,-1-4-3 0,0 1-22 16,2-3-42-16,-2 0-42 0,2-3 7 15,-2 0-106-15,0 0-37 0,0 0-45 0,11-12 26 16,-8 7-193-16,6-8-56 0,-2 2 16 0,0 3 68 16,-1-1 25-16,0 4 20 0,0 1 23 15,6-4 24-15,-3 2 25 0,2 3 19 0,3-2-14 16</inkml:trace>
  <inkml:trace contextRef="#ctx0" brushRef="#br0" timeOffset="156513.8761">5680 10962 448 0,'1'-5'340'0,"-1"2"-39"0,0-2-55 16,0-1-6-16,-2 2-16 0,1-1 7 0,-4-8-28 15,-2 1-20-15,-3 0-31 0,0 2 5 0,0 1-13 16,-2-1 7-16,2 6-4 0,-2-2-15 0,-3 1-16 16,3 1-12-16,-1 4-9 0,2 0-27 15,3 0-8-15,-6 0-5 0,-16 16-6 0,13-8 16 16,2 1-6-16,1 6 16 0,2-1-23 0,1 1-6 16,2 5-3-16,0-1 26 0,2 1-11 15,3-1-6-15,2 3-10 0,2-13 1 0,0 6 4 16,11 15-2-16,-3-14-6 0,4-4 2 15,-1-4-9-15,4 1-8 0,-2-4-11 0,5-3 0 16,-8-2-68-16,5 0-27 0,22-14-17 0,-18 6-17 16,0-5-24-16,0 1-19 0,-3-2-46 15,1 2 17-15,-2-3-143 0,-1 1-98 0,-3-1-1 16,3 5 19-16,-8 1 63 0,-2 2 9 0,-1 3 10 16,-1-2 28-16,-1 2 11 0</inkml:trace>
  <inkml:trace contextRef="#ctx0" brushRef="#br0" timeOffset="156862.8724">5710 10530 314 0,'-2'-13'386'0,"0"1"-35"0,2 4-14 16,-2 1 1-16,0 0-46 0,2 7-35 15,0 0-14-15,0-7-28 0,0 7-23 0,0 0 4 16,-2-10-4-16,1 13 3 0,1 2 4 16,1 2-7-16,1 15-12 0,-2-11 9 0,0 11-13 15,8 31-3-15,-4-17-18 0,0 1-13 16,1 2 6-16,-1 4-12 0,0-1-27 16,-1-2-6-16,0 1-19 0,1-1-6 0,-2-1-5 15,2-3-4-15,-2-7-6 0,3 0-17 0,-1 3-43 16,-2-7-36-16,-1-1-37 0,2-6-34 0,-2-1 12 15,-1-17-106-15,0 9-73 0,0-2 23 16,0-7-289-16,0 0 11 0,0 0 56 0,0 6 49 16,0-6 14-16,0 0 12 0,0 0 57 15,0 7-28-15,-3 2 51 0,-1-6 30 0,-6 10 18 16</inkml:trace>
  <inkml:trace contextRef="#ctx0" brushRef="#br0" timeOffset="157792.4434">4991 11705 704 0,'13'-9'276'16,"-1"-2"-16"-16,-2 2-24 0,-4 0-4 16,-1-1 8-16,-1 3-23 0,-1-8-37 0,0 5-6 15,-3 10-32-15,0-11 31 0,0 1-42 0,0 0 24 16,0 2-45-16,-10-11-10 0,3 10-10 15,0 2-4-15,0 2-5 0,-1 2-4 0,-1 3-14 16,-1 0-6-16,1 0 14 0,-3 0 0 0,-13 15-8 16,7-7-5-16,3 2-6 0,0 0-40 15,3 2 11-15,2 1-14 0,0-2 10 0,2 2 5 16,4-1-2-16,4-1 0 0,-1-2-3 0,1-1 0 16,0 3-9-16,15 19-13 0,-6-19 0 15,1 5 39-15,2-1-18 0,1-2-2 0,2-1-2 16,2 2-9-16,-1 1 1 0,2-4 22 15,-2 2-3-15,-1-3-2 0,0-1-10 0,0 1-2 16,-3 0-34-16,0-1 7 0,-3 4 14 16,-4-6 1-16,-1-3 25 0,-1 1 23 0,0 3-22 15,-3-8 12-15,0 0-8 0,0 0 9 0,0 6-10 16,-12 3 11-16,7-5 3 0,-1-3-10 0,-13 5-19 16,10-6 23-16,-5 0-21 0,-2 0 4 15,-2 0 8-15,-16-12-9 0,18 3 9 0,1 1-20 16,4-1 10-16,1 1-12 0,3 0 4 0,1 0-6 15,4 0 4-15,2 3-9 0,0-4-1 16,0 9 4-16,0-10 4 0,20-14-27 0,-8 7-23 16,4 2 5-16,2 0-27 0,1-2-24 0,1 6-25 15,1-4-8-15,2 2-10 0,2 3-11 0,-2 2-31 16,3 4-20-16,0 1 19 0,-4 2-206 16,-11 1-46-16,5 0 3 0,16 10 45 0,-14-5 17 15,-1-1 44-15,2 4 18 0,-2-2 9 16,1-2-31-16</inkml:trace>
  <inkml:trace contextRef="#ctx0" brushRef="#br0" timeOffset="158211.0573">5489 11654 380 0,'1'-10'475'0,"-1"2"-91"16,0 2 6-16,0 2-30 0,0-1-64 0,0 2-30 15,-1 0-7-15,0 3-28 0,-1 0-10 0,0 3-24 16,0 0-23-16,-2 2 2 0,-1 7-21 15,-2 3-13-15,0 0-13 0,4 1-3 0,0-4-25 16,1 4 5-16,1-2-29 0,-1-3 7 0,2 0-7 16,0-1-3-16,0-10-11 0,0 0-10 15,0 9-2-15,0-3-7 0,0-6-2 0,12 13-4 16,-7-11-8-16,1 0 8 0,11 2-12 0,-4-2 1 16,0-1-3-16,-2-1-3 0,8 5-9 15,-4-5-1-15,3 2 2 0,-3-1-1 0,1 4-3 16,-6-4-6-16,0 2 5 0,1 0-7 0,4 2-2 15,-6 1 5-15,-1-2-3 0,-3 2 22 0,0 0 10 16,0 10 13-16,-4-7 4 0,-1 1 9 16,0-10-2-16,0 12-11 0,-14 15 17 0,6-10-27 15,-4-2 21-15,-1-3-31 0,-2 1 8 16,0-2-2-16,-2 1 4 0,-2-2-15 0,0-3-14 16,-1-1-23-16,3-4-24 0,8-2-52 0,-1 0 7 15,1 0-104-15,0 0-43 0,-14-12-66 0,13 6 27 16,-1-5-251-16,6 3 0 0,1-2 57 15,2 1 25-15,0 0 35 0,2 9 23 0,0-14 31 16,0-2 51-16,0 0-4 0,14-19-8 0,-8 16 29 16</inkml:trace>
  <inkml:trace contextRef="#ctx0" brushRef="#br0" timeOffset="158430.1415">5525 11593 1053 0,'3'-1'367'0,"1"-1"-32"16,2 1-48-16,15-3-54 0,-2-1-27 15,1 0-15-15,6-1-9 0,1-1-29 16,-1-3-32-16,1 1-3 0,2 2-27 0,1-3-34 16,-4 1-46-16,2-1-53 0,-4 3-38 0,0-1-64 15,-1 1 14-15,-4 2-276 0,-2 1 20 0,-5 0 27 16,-5 1 23-16,-2 2 13 0,-1-3 30 15,-2 1 4-15</inkml:trace>
  <inkml:trace contextRef="#ctx0" brushRef="#br0" timeOffset="160612.4901">2757 7217 672 0,'0'-13'265'0,"0"13"-34"0,0 0-33 16,0 0-4-16,0 0-39 0,0 0-2 0,0 0-23 15,0 0-9-15,-14 0-19 0,14 0-11 16,-21 6-18-16,15 8 11 0,1 2-14 0,-4 2-8 16,3 1 11-16,2 1-16 0,2 1-7 15,-5 3 2-15,5-5-7 0,0 3-10 0,1 2 0 16,1 1 9-16,0-13-12 0,0 5-8 0,0 6 7 16,0 3-13-16,0 0 20 0,0 2-1 15,0-1-2-15,0 2-6 0,0 0-10 0,0 0-5 16,0 1 24-16,0 0-32 0,0 1 14 0,0-1-3 15,0 0 5-15,0 1 17 0,0-1-11 16,0-1-21-16,0 0 22 0,7 1-29 0,5 27 10 16,-10-31 9-16,0 2 0 0,0-2-17 0,1 0-2 15,-3 0 29-15,5-3-14 0,-3 4-2 0,3-4 3 16,-5 0-2-16,2 3 4 0,-1-3-6 16,0 2 18-16,-1-11-19 0,0 4-9 15,0 5 14-15,0 0-1 0,0 3 11 0,-14 28-17 16,13-27 1-16,0-1 10 0,-1 3-35 0,1-3 18 15,1-14-1-15,0 5 10 0,0 3-13 16,0 1 32-16,0-1-28 0,0-2 31 0,12 20-29 16,-7-20-4-16,-2-3 7 0,-1-1 19 15,3 3-12-15,-1-4-22 0,0 3 9 0,1-2-4 16,2 4 21-16,-3-2-17 0,-1 5 30 0,0 0-11 16,-1-1 6-16,0 2-17 0,0 1 6 15,1-1-2-15,-1 1 20 0,1-2-17 0,-2-2 10 16,-1 1-6-16,1 0-12 0,2-4 9 0,-2-1-14 15,0-2 22-15,0-3-14 0,3 6 6 16,-3-2-3-16,1-2 0 0,-1-2 2 0,0-1-16 16,0 0-7-16,0-1-1 0,-1 2 40 0,2 8-5 15,-2-10-2-15,0 6-3 0,0 1-43 16,0 2 2-16,0 0 40 0,0-2 11 0,0 2-5 16,0 0-31-16,0-3-10 0,0 3 18 0,0-2-2 15,-10 11-29-15,10-15 17 0,0-3 18 16,0 2-21-16,0 0 2 0,0-3 30 0,0 1-10 15,-2-1 6-15,2 2-2 0,0 6-21 16,0 2 2-16,0-1-1 0,0 2 12 0,0-1-6 16,0 2 0-16,0 2-17 0,0-3 2 15,0 4 1-15,0-3 4 0,-11 24 1 0,9-19 2 16,0-2 3-16,0-2 1 0,2-9 2 0,0 4 15 16,0 3-2-16,0 1 14 0,0 0-4 15,0-1 0-15,0-2-4 0,0 1-21 0,0 0-1 16,0 0 0-16,0-1 1 0,0 2 17 0,0 0 0 15,0 0-6-15,0 1 0 0,0 1 21 16,0 1-2-16,0 3-48 0,0-1 18 0,0 0-1 16,0-1 26-16,0 3-9 0,0-1 1 15,0 0-6-15,0 2-10 0,0-2-1 0,0-2 5 16,0 0 6-16,0 1-7 0,0-1 3 0,0-1 4 16,0 0 24-16,0-2-43 0,0-1 7 15,0 3-7-15,0-2 22 0,0 1-3 0,0 1-1 16,0-2 0-16,0 3 4 0,0-2-17 15,0 2-7-15,0 0 0 0,0-1 3 0,0 1 22 16,0-2-6-16,0 1 5 0,0 1 3 0,0-1-1 16,0 1-15-16,0 0 2 0,0-1-2 15,0 0 13-15,0 3 10 0,0 0-17 0,0 0-6 16,0-2 14-16,0 0-9 0,0 0-1 0,0-1 9 16,0 2-7-16,0-3-6 0,-9 23 19 15,8-24-16-15,0 0-1 0,0-5 1 0,1-4 4 16,0 5 0-16,0 2 0 0,0-1-11 0,0 2-10 15,0 1 16-15,0 1 7 0,0-2 3 16,0 5 4-16,0-3-20 0,0 3-4 0,0 0 10 16,0-1-14-16,0 3 25 0,0 1 9 0,0 1-21 15,0 0-5-15,0 0-7 0,0 1 12 16,0 0 4-16,0 2-9 0,0 1-2 0,0-1 20 16,0-1-12-16,0-1-21 0,0-2 6 0,0-2-1 15,0 1-22-15,-4 21 7 0,4-28-9 16,-6-1-22-16,2-2 15 0,3-7-36 0,-1 1-2 15,2-3 8-15,-2-2-43 0,1 0-15 0,-2-4-43 16,1 1 18-16,-1-2-195 0,0-2-72 16,0-2 21-16,-4-9 11 0,0-3 22 0,0-7 55 15,1-6 17-15,2-3 12 0,-2-5-14 16</inkml:trace>
  <inkml:trace contextRef="#ctx0" brushRef="#br0" timeOffset="162270.1233">4275 7161 367 0,'0'0'236'0,"0"0"-21"0,0 0-20 15,0 0-22-15,0 0-6 0,0 0-17 0,0 0 1 16,0 0-28-16,-11 8 10 0,11-2-34 16,0 3 7-16,0 2-9 0,0 4 10 0,0 4-16 15,0 1 16-15,0 2-5 0,0 1-5 16,0 1-22-16,0 3-4 0,0 0 5 0,0 4 1 15,0-2-18-15,0 3 5 0,0 1-6 0,15 32 10 16,-14-32-8-16,2-4-14 0,-1 4 13 0,1 1 0 16,1-2-40-16,0-1 10 0,0-3 9 15,2 0-2-15,-1-2-3 0,1-4 19 0,1 2-34 16,-1 0 13-16,0-2 30 0,0 0-29 0,-1 5 9 16,0-6-26-16,0 1 17 0,-1-2 22 15,-1 1-20-15,0 1-11 0,-2 2 15 0,-1-12-13 16,0 7-1-16,0 3-4 0,0 3-11 0,0-3 0 15,0 2-1-15,0-1 1 0,0 0-1 16,-13 20 22-16,13-31-3 0,0 3-26 0,0 3-13 16,0 0 3-16,0 1 31 0,0-1-6 15,0-2 0-15,0-1 0 0,0 2 6 0,0 2-3 0,0 1-2 16,0-3-2-16,0 2-2 0,0 1-9 16,0 1-17-16,0 1 1 0,0-1 25 0,0 2-2 15,0 0-1-15,0 1 4 0,0 1-3 16,0-3 25-16,0 1-3 0,0 0-13 0,0 0 2 15,0-2-4-15,0-2-1 0,0 0 3 0,0 0 4 16,0 1-6-16,0-1 14 0,0 0-6 16,11 24-10-16,-9-23 24 0,-2 4-25 15,2 0-4-15,-2 1 0 0,0-1-9 0,0 2 20 16,0-14-10-16,0 7 3 0,0 4 1 0,0-1-6 16,0 2 12-16,0-1-18 0,0-3 3 15,0 2 11-15,0-3 2 0,0-2-23 0,-10 12 20 16,10-17-17-16,0-4 10 0,0 1-3 0,0-1 7 15,0 0-5-15,0-2 5 0,-1 2 3 16,0 10 10-16,-2 0-18 0,0-1 4 0,2 0 5 16,0 4-10-16,-1-1 12 0,-2 1-8 15,1 2 6-15,1 1-8 0,1 2-4 0,-3 1 12 16,2-6-4-16,-1 4-4 0,2-1 4 0,-2 5-21 16,2-8 21-16,-3 2-10 0,4-4 8 0,-2-2-3 15,1 4 9-15,1-13 3 0,0 6-13 16,0 1 5-16,0 6-1 0,0-2 9 0,0 1 3 15,0 2 1-15,0-1-6 0,0 1 1 0,0 3-14 16,0 1 5-16,0 1 8 0,0 2-3 0,0 0-8 16,0 0 11-16,0-1 1 0,0 0-4 0,0-2-5 15,0 1-1-15,0-1 8 0,0-1-3 16,0-1-16-16,6-2 11 0,3 19 1 16,-8-20-12-16,0-2 11 0,-1-11-8 0,0 4 11 15,0 0-2-15,0 1 7 0,0 3-10 0,0 1 12 16,0 3-6-16,0 0-12 0,0 2 7 0,0 2 5 15,0 2-2-15,0 0 2 0,0 3-7 16,10 30-7-16,-9-26 7 0,3-4-5 0,-2-1 7 16,1-3-9-16,0 1 0 0,0-1 17 15,-1-1-7-15,0-2-9 0,1-2 6 16,-1 2 5-16,2-3-10 0,-1 2 7 0,0-3-7 0,0 3 1 16,3 1-3-16,-2-4 10 0,0 4-10 15,1 2 3-15,0-3 2 0,-1 4-13 0,0-2 17 16,1 1-2-16,-2 2-5 0,1-1 8 15,0 2-16-15,-1-3-6 0,1 2 11 0,-1 2 6 16,1-5-6-16,-2 1 2 0,3-1-6 0,-3 0 12 16,-1-3 3-16,1 5-12 0,1-4 8 15,-1-3-4-15,-1 2-3 0,2 0 8 0,-3-8-5 16,0 3-6-16,0 6 4 0,0 0 6 0,9 24 1 16,-7-21-12-16,-2 2 8 0,3 0-3 15,-1 1-4-15,-2-2-10 0,0 0 4 0,0-14-6 16,0 4-2-16,0 2-18 0,0-3 2 15,0-1-3-15,0-4-25 0,0-2 3 0,0 0-9 16,0-7-28-16,-12 13 3 0,12-13 10 0,0 0-75 16,0 0-12-16,0 0-55 0,0 3-56 15,0-3 28-15,0-1-241 0,0-1 17 16,0 1 39-16,2-4 30 0,-3-2 42 0,-1 1 37 16,1 0-14-16,-3-11 36 0,1-2 14 0,1-1-4 15</inkml:trace>
  <inkml:trace contextRef="#ctx0" brushRef="#br0" timeOffset="198964.8493">8403 7564 440 0,'0'0'187'0,"0"0"-15"0,0-14-12 0,0 14-20 16,0 0-10-16,0 0 17 0,25-26-23 0,-25 23 0 15,-1 1-9-15,2-1-13 0,-1 0 10 0,0 1-22 16,0-2-6-16,0 3 18 0,0-2-10 0,-1 1 11 16,0 1-8-16,-2-1-9 0,3 2 2 15,0 0 9-15,0 0-7 0,0 0 5 0,0 0-3 16,0 0-21-16,0 0 2 0,0 0 3 15,0-8-5-15,0 8-19 0,0 0 28 0,0-5-32 16,0 5-12-16,0 0 4 0,-11-10-3 16,11 9 18-16,0 0-24 0,-3 1-13 0,3-2-11 15,-1 1 11-15,0 0-18 0,-1 0 17 0,2 0 6 16,-2 0-15-16,1 1 16 0,0 2-14 0,-1 0 7 16,-1-1 1-16,-1 2 5 0,-7 6 1 15,4 0 4-15,-1 3-19 0,-1 4 40 0,-1 0-6 16,1 2 12-16,0 1-15 0,2 3 0 0,2-1 14 15,1 3 1-15,0-2 12 0,4-1-11 16,0-8 2-16,0 3-12 0,0 1-8 0,17 20-6 16,-8-20 6-16,-1 0-5 0,4-3 5 0,2-4-12 15,-1-2 4-15,3-4-11 0,-1-1 20 16,-6-3-18-16,5 0 0 0,19-10-1 0,-13 2-1 16,-2 0-13-16,2-2 11 0,-3-5-7 0,1 0-5 15,-2-3 8-15,-1-1 7 0,-1-2-16 0,-2 2 4 16,-1 1 2-16,0-3 0 0,-4 0-2 15,2 0-23-15,-3 5 7 0,1-4 25 0,-2 6-21 16,-2 2 11-16,0 2 1 0,-1 2-11 0,-1 2-3 16,0 1 0-16,0-1 2 0,0 3 0 15,0 0 5-15,-1 1 12 0,0 2-15 0,0 0-19 16,0 0 28-16,0 0-6 0,-4-3 1 0,3 8 1 16,-1-1 0-16,0 1-9 0,-2 10 10 15,1 2 12-15,0 3-13 0,0 2 9 0,-1 1-15 16,1 2 6-16,2 2-3 0,0 1 0 0,1 1 5 15,0-15 4-15,0 9-3 0,0 2 1 16,12 30 6-16,-9-28-7 0,-2 5-12 0,3-4 20 16,0 3-15-16,-1-7 9 0,0 1-5 0,1 0 10 15,-3-3-5-15,-1-11 15 0,0 5 1 16,0 0-2-16,-14 19 4 0,5-18 7 0,-2-2 8 16,-1-1-2-16,-2-2-8 0,-2-1-3 0,-1-1 5 15,-2-2 4-15,0-3-3 0,-4 0-11 16,3-3-8-16,8-2 3 0,-5 0-1 0,-3 0 3 15,-19-14-17-15,20 7 1 0,2-1-1 0,-2 1 1 16,4-3-7-16,4 0 4 0,3-1-10 0,4 1-8 16,2 0-3-16,2 10 1 0,0-12-5 15,0-2 5-15,18-13-11 0,-7 14 15 0,0 0-16 16,2 2 8-16,1 0-20 0,1 1 10 16,2 2-11-16,-1 1 8 0,1 0-34 0,2 6 9 15,1-2-63-15,1 2-25 0,-2 0-7 16,3 0-22-16,1 0-35 0,0 0-26 0,-10 1 21 0,6 0-171 15,4 0-79-15,1 0 38 0,2 0 35 16,-2 0 38-16,26-11 23 0,-29 10 18 0,-11 1 10 16,5 0-23-16</inkml:trace>
  <inkml:trace contextRef="#ctx0" brushRef="#br0" timeOffset="199228.045">9007 7878 746 0,'2'-3'305'0,"-2"0"-50"0,1 1-18 16,-1 2-6-16,-1 0 9 0,1 2 1 15,0 4-26-15,0-1-7 0,1 15-25 0,-1-12 8 16,0 9-7-16,0 5-10 0,0 0-6 16,0 2-28-16,-13 25-13 0,9-25-20 0,0 0 3 15,2-2-23-15,-1-1 3 0,1-4-54 0,1 2-3 16,1-13-54-16,0 6-36 0,0 0-26 15,0-3-32-15,0-2-32 0,0-1 14 16,0-6-209-16,0 0-104 0,-4 7 40 0,6-10 27 16,2 1 10-16,5-13 12 0,5 3 31 0,2-1 37 15,3 0-15-15</inkml:trace>
  <inkml:trace contextRef="#ctx0" brushRef="#br0" timeOffset="199933.9222">9731 7560 796 0,'1'-4'325'0,"1"-2"-43"16,-1 5-26-16,-1 1-30 0,0 0-11 0,0 0 8 15,0 0 5-15,0 0-28 0,3 30 3 0,-3-19 15 16,0 5-28-16,0 3-27 0,-12 25 2 16,9-18-16-16,-2-1-19 0,2-3-4 0,3 0-22 15,-4-3-18-15,2 2-3 0,-1-4-3 16,1-6-46-16,0 6-24 0,2-17 0 0,0 8-86 16,0-2-45-16,0-6-50 0,0 0-57 0,0 0 21 15,0 0-271-15,-8 11 31 0,7-11 33 0,0-4 25 16,-1-1 34-16,-1 2 19 0,1-3 51 15,0 3 12-15,-5-11-21 0</inkml:trace>
  <inkml:trace contextRef="#ctx0" brushRef="#br0" timeOffset="200166.5522">9518 7704 222 0,'-6'-4'364'0,"3"3"-21"15,0-1-55-15,0 0-20 0,0 0 1 0,2 0-43 16,-1 1-20-16,1 0-28 0,2 0 20 15,-1-1-36-15,4 2-14 0,-1-3-28 0,3 3-10 16,2 0-6-16,12 0-17 0,-10 0-5 0,7 0 10 16,5 0-26-16,4 0-12 0,27 11-20 15,-26-8-3-15,4-1-48 0,-1 2-19 0,0-4-25 16,-16 0-25-16,4 0-32 0,5 0-37 0,0 0 14 16,-1 0-184-16,-1 0-73 0,-2 0 39 15,14-10 4-15,-17 6 19 0,-5 1 14 0,-4 0 25 16,-1 2 8-16</inkml:trace>
  <inkml:trace contextRef="#ctx0" brushRef="#br0" timeOffset="200744.0894">9988 7398 343 0,'-20'-12'273'0,"0"3"-45"0,-1-2-8 15,0 2-14-15,0-3-17 0,0 7-16 0,-1-1 9 16,2 0-46-16,-2 1-3 0,-1 2-13 0,0 3-20 16,3-3-1-16,8 3-8 0,-5 0 1 0,-25 11-3 15,21-4-15-15,-4 3 13 0,2 2-9 16,1 2-15-16,2 1 12 0,-1 2-12 0,0 0-2 16,-1 2-7-16,4 6 15 0,1-1 1 0,2 2-10 15,0 2-5-15,3 1 21 0,2 2-26 16,0-1-5-16,5 2 39 0,1 1 1 0,1-1-10 15,3 4-9-15,0-20 27 0,11 27-5 0,1-14 7 16,1 0-17-16,5-3 10 0,2-1-17 16,3-2 8-16,3-5-17 0,2 0-20 0,2-4 3 15,2 0 4-15,2-6-12 0,0-4 0 0,0 1-3 16,3-5-5-16,-20 0-8 0,10 0 4 16,37-15-3-16,-25 7-12 0,-4-4-12 0,1-4-29 15,-3 1 22-15,-2-4-10 0,0-1 4 0,-1-1-27 16,-2-1 3-16,1-2 23 0,-7 3 4 15,0 1 2-15,-2-1 1 0,-4-1 2 0,-1-1-8 16,-2 1 2-16,-1 1 0 0,-7-4 2 0,1 6-4 16,-3-2 18-16,-3 11 3 0,0-2-11 15,-12-20 13-15,2 15-18 0,-1-3-2 0,-7 0 22 16,2 5-2-16,-6-2-18 0,1 2-8 16,-3-2 14-16,0 3 2 0,-1 2-22 0,1 0-1 15,0 4-17-15,-1 0 10 0,0 2 7 0,2-2-24 16,2 7-17-16,11 1-8 0,-4 0-17 0,-16 15-17 15,15-7-8-15,2 5-25 0,2-1-36 16,5 4 16-16,0-3-187 0,4 4-118 16,1-4 63-16,1-13 23 0,0 14 20 0,0-2 35 15,19 14 32-15,-6-13 6 0,5-2 19 0</inkml:trace>
  <inkml:trace contextRef="#ctx0" brushRef="#br0" timeOffset="201077.9773">10711 7475 516 0,'-1'-3'265'0,"1"-1"-46"16,-2 2-28-16,2 0 1 0,-1 2-6 15,0 1 9-15,-1 4 15 0,2 0 7 16,-5 18 5-16,2 4-22 0,-1 1-23 0,-1 1 10 16,0 4-29-16,0-2 11 0,-1 1 0 0,-1 5-37 15,1-6-12-15,2 0-13 0,0-4-26 16,0 2-16-16,0-1 34 0,1-4-10 0,3-5-9 16,0-4-9-16,-1-3-90 0,1-5-46 0,0-7-28 15,0 0-63-15,0 0-32 0,8 4 18 16,-5-6-299-16,0-3 34 0,3-9 32 0,2-1 31 15,1-1 1-15,-3-4 35 0,0 0 53 16,-1 2 14-16,-1-1 15 0</inkml:trace>
  <inkml:trace contextRef="#ctx0" brushRef="#br0" timeOffset="201691.7946">10667 7378 567 0,'-2'-7'297'0,"1"2"-39"0,-1-3-10 0,0 4-21 15,2 2-11-15,-1-3-9 0,1 1-29 0,1 1 3 16,0-2-54-16,2 1 10 0,7-6-23 16,1 0 7-16,2 2-32 0,2-1 14 15,6-2-16-15,3 3-11 0,1 3 3 0,3 2 30 16,2 3-36-16,-13 0-2 0,7 0-26 0,4 0 17 15,29 14-23-15,-29-6 34 0,0 2-34 16,-5-1-5-16,0 4-2 0,-4 2 6 0,-3 0-3 16,-3 1-16-16,-7 0-1 0,-2 1-3 15,-4-8-3-15,0 4-1 0,-16 18 0 0,2-15-3 16,-2-2 1-16,-2 0 5 0,2-1 6 0,-5-2 7 16,-2 1-12-16,4-3-25 0,-6 3 5 15,2-3 22-15,2-1-30 0,-1-1-4 0,1 1 5 16,2-2 8-16,1 1-8 0,7-2 8 15,1-2-19-15,4 1 9 0,0-1 4 0,1-1-15 16,1 2 0-16,-1-2 18 0,3 1-22 0,0 1 41 16,0 1-30-16,2 1 22 0,-3 12-4 0,3 4 14 15,0-12 17-15,0 6-24 0,0 2 37 16,14 24-15-16,-7-20-3 0,3-3 29 0,0-1 2 16,3 3-7-16,0-4 20 0,4-2-16 15,0-3-3-15,1-3-5 0,-1 3-3 0,1-8-6 16,3 3-29-16,-4-2 28 0,-1-5-3 0,-10 0-17 15,8 0-3-15,15-13 6 0,-15 4-4 16,0-3-11-16,2-3-3 0,-2-1-9 0,0-2-10 16,-1-1 2-16,0 1 0 0,-4 1-13 15,0 2-5-15,0 1 10 0,-5 5-25 0,0 1 14 16,0 1-13-16,-3 2-12 0,-1 1-19 0,0 1-2 16,0 3-26-16,0 0-9 0,0 0-32 0,-12-1-11 15,9 2-12-15,1-1 16 0,-2 3-213 16,0-2-52-16,1 2 37 0,0 1 22 0,0-1 29 15,-1 0 2-15,2 1 24 0,1 2 22 16</inkml:trace>
  <inkml:trace contextRef="#ctx0" brushRef="#br0" timeOffset="201933.4343">11349 7840 857 0,'3'0'319'16,"2"0"-26"-16,-1 3 0 0,-2 0-37 16,5 12-4-16,-2-1-30 0,-1 1 6 0,-3-1-14 15,-1-2-31-15,0 0-8 0,0 3-24 16,0 5 3-16,-15 23-42 0,11-26-12 0,-3 9-72 16,0-6-58-16,-1 0-33 0,-2-2-53 0,1-3-79 15,1-1 17-15,1-6-266 0,4-6 35 0,0 0 45 16,0-1 10-16,3-1 24 0,0 0 24 15,0 0 38-15,0 0 14 0</inkml:trace>
  <inkml:trace contextRef="#ctx0" brushRef="#br0" timeOffset="202671.9425">7465 7795 760 0,'0'0'291'0,"0"0"-16"16,0 0-41-16,0-13-23 0,0 13-13 16,0 0-26-16,0 0-18 0,0 0-12 0,0 0-17 15,21-22-8-15,-1 20-7 0,-9 2-4 16,4 0-35-16,4 0-33 0,19 13-25 0,-19-10-28 16,-1 1-42-16,-2-1-38 0,-3-1 9 0,-2 0-193 15,-4 1-106-15,-2-1 3 0,-2 3 57 16,-1-3 16-16,-2 0-28 0,0 2 44 0</inkml:trace>
  <inkml:trace contextRef="#ctx0" brushRef="#br0" timeOffset="202891.0263">7467 7948 394 0,'-2'1'312'0,"1"2"-32"0,-1-1-38 16,2 0-3-16,1-1-5 0,0 3-32 0,0-2-23 15,3 0-20-15,0 2-18 0,1-2 4 16,17 1-52-16,-4 2 9 0,2 2-8 0,1-5-41 16,-7 0-20-16,6 1-19 0,2-2-39 15,-2-1-34-15,-2 0-53 0,0 2 10 16,-7-2-196-16,-2 2-94 0,1-2 24 0,-10 0 40 16,0 0 43-16,7 0-4 0,-7 0 2 0</inkml:trace>
  <inkml:trace contextRef="#ctx0" brushRef="#br0" timeOffset="203797.9379">6400 7699 416 0,'0'-13'205'0,"-2"-6"-31"0,2 9-3 15,0-2-10-15,-11-22-26 0,6 15 0 0,-4-1 3 16,2 4-25-16,-3 0 20 0,-1 3 11 0,-2 1-3 15,-4 3-14-15,2 2-27 0,1 5-3 0,7 2-18 16,-5 0-5-16,-18 19-14 0,12-5 7 16,3 4-15-16,-1 1 3 0,2 4 3 0,2-2-9 15,3 4-4-15,0-1-12 0,3-1-6 16,1 1-3-16,5-2-1 0,0-12 0 0,0 5 6 16,0 0 4-16,16 16-11 0,-11-19 13 15,4 0-10-15,2-5 6 0,-1-5-10 0,-1 0 5 16,-9-2-9-16,8 0 16 0,17-11-16 0,-10 1 5 15,1-2-9-15,-6-4 0 0,2 0-14 0,-1-2 1 16,-1-5 15-16,-2 0-21 0,-3-1 2 0,0-1 2 16,-1 1-2-16,-2 2 16 0,-1 3-10 15,-1 9-4-15,0 0 15 0,0 1-21 0,0 2 5 16,0 7 4-16,0 0-7 0,-9-11 22 0,8 15-10 16,0 3 15-16,-1 12-5 0,1 5 20 15,1 1 11-15,0 5 0 0,0-14 9 0,0 7-10 16,0 4 15-16,14 38 5 0,-11-30-14 15,3 3 9-15,-4 3-6 0,0 2-2 0,-2-22-6 16,0 14-12-16,0 3-4 0,0 5 15 0,0 2-6 16,-15 42-1-16,8-44-11 0,-1-3-2 15,-3-2-3-15,1-5-28 0,-3-1 1 0,-1 0 27 16,0-5 0-16,-3-1-29 0,2-8 1 16,-4 1 46-16,2-7-9 0,0-5-4 15,1-5-1-15,16-2-4 0,-23-12-38 0,12-5-10 16,4-5-1-16,4-5-3 0,2-6-15 0,1 17 40 15,0-7-19-15,12-32-19 0,-1 21 32 0,-1 1-2 16,0 1 2-16,4 1 2 0,-1 3-23 16,1-1 22-16,0 5-41 0,0-2 10 0,0 6 4 15,2-1-33-15,-2-1-1 0,0 2-1 0,2 5-29 16,0-4-3-16,1 2-25 0,2 1-39 16,-2 1-12-16,1 5 17 0,-3-2-154 15,0 5-86-15,-2-2 0 0,1 1 33 0,-5 3 39 16,-2 2 23-16,0-1-10 0,-2 0 1 0</inkml:trace>
  <inkml:trace contextRef="#ctx0" brushRef="#br0" timeOffset="204307.2913">6688 7507 242 0,'0'-3'299'0,"-1"-2"-64"0,1 1-14 0,-2 1-24 16,0 1-19-16,0 0 6 0,-1 1-15 15,0-2-13-15,0 3-30 0,0 0 2 0,-1 4-9 16,-2-2 15-16,-4 12-8 0,-1 3-21 15,-1 2 31-15,2 4-9 0,2 3-20 0,0 2 1 16,3 4-20-16,-3 2-3 0,5 3-26 0,-2-1 1 16,1 3-2-16,-1-3-10 0,3-2 10 0,0 3 9 15,2-6-11-15,0-17-47 0,0 9 11 16,16 22-28-16,-3-24-9 0,-2-7-27 0,2 0-11 16,3-6-41-16,-2-2-14 0,-2-5-69 15,-3-1 17-15,4 0-159 0,19-18-83 0,-14 8 40 16,-2-1-11-16,1 0 37 0,-3-3 23 0,0 2 10 15,-3 0 22-15</inkml:trace>
  <inkml:trace contextRef="#ctx0" brushRef="#br0" timeOffset="204870.3333">6864 7707 275 0,'0'-5'341'0,"-1"0"-90"0,1 2-23 0,-1 0-11 15,0 3-2-15,0 2 8 0,-1 1-25 0,2 1-14 16,-3 11 7-16,1 2-9 0,0 0-16 16,-1 5 4-16,2 2-18 0,1-2-17 0,0 0-14 15,-1 0 21-15,1-13-16 0,0 7-13 0,0 2-28 16,0-3-9-16,0-2 9 0,10 9-2 0,-10-14-5 16,2-3-18-16,0 2 0 0,2-4 0 15,-2-1-14-15,2-2 15 0,0 0-23 0,1-2 8 16,0-1-31-16,7-8-8 0,-1-5 19 15,-2-3-3-15,1 2-52 0,-2-5 1 0,1-2 2 16,-5-2-23-16,3 0 7 0,-2 2 22 16,0 3 7-16,0 2 1 0,-3 7 2 0,2-2 9 15,-2 2 11-15,-2 7-17 0,1-1-21 16,-1 5 8-16,-1 2 10 0,1 2 8 0,-2 0 11 16,2 1 5-16,-1 3-21 0,-1 9 34 15,2-5-5-15,0 2 31 0,0 4-13 0,0 4-17 16,0-3 12-16,0 2 11 0,0 0 0 0,10 19 11 15,-3-18-12-15,3-5-10 0,1 0 5 0,0-4-6 16,0-2-9-16,0 0 5 0,-2-5 5 16,2-1-24-16,-2-2 26 0,-1-2 2 0,2 1-17 15,-3-1-4-15,13-15 2 0,-7 6-14 0,-2-2 0 16,-1-3 9-16,-1-2-3 0,-1-3-21 16,1-4-5-16,-3-3-14 0,-3-1 3 0,0-4-25 15,0-1-13-15,-1 3-12 0,-2 3 24 16,1 3-26-16,0 5 12 0,1 5-28 0,0 3 4 15,-2 10-16-15,0 0 0 0,-4-2-18 0,2 6-35 16,-1 0-30-16,-1 10 16 0,-2 0-166 0,-1 3-95 16,1-3 8-16,2 1 64 0,-3-1 8 15,5 5 23-15,2-13-6 0,0 6 35 0,14 13 20 16</inkml:trace>
  <inkml:trace contextRef="#ctx0" brushRef="#br0" timeOffset="205315.5113">7317 7899 247 0,'-4'3'387'0,"0"-6"-62"0,0 3-10 15,-2-2-41-15,3 0-8 0,1-2-26 0,-2 0-28 16,3 2-17-16,0-1-44 0,0-1 8 16,2 2-7-16,0-2-53 0,1 2 21 0,-1 2-37 15,3-2 7-15,0 4-33 0,0-1 14 16,0 0-17-16,-1 2 2 0,1 1 0 0,4 7-9 15,-4-2-3-15,-2 3 29 0,2-4-7 0,-3 1 2 16,-1-9-9-16,0 12-7 0,0 1-25 0,-12 19 0 16,7-19-22-16,-1 0 19 0,0-1-4 15,-2-3-6-15,1 4-14 0,-1-6 19 0,2-1-28 16,-3 0 14-16,5-5-20 0,0 2 27 16,1-2-19-16,2 1 15 0,-1-1-34 0,2-1-7 15,0 0 21-15,2-1 12 0,0 1-21 0,1-2 5 16,1 2 20-16,0-1-20 0,2 1 30 15,0 0 1-15,1 0-8 0,0 3 0 0,-1-2-7 16,3-1 34-16,18 10-18 0,-19-3-2 16,0-1-1-16,-2 1-1 0,-2-1-1 0,-2 0-2 15,-2 0 50-15,0-6-21 0,0 6-3 0,0 6-5 16,-17 12-6-16,6-12-11 0,-3 0-2 0,0-2-53 16,-2-3-38-16,-1 0-29 0,-1-6-38 15,8-1-53-15,-3 0 18 0,-13-10-273 0,18 3-13 16,-3-12 71-16,6 0 27 0,1-6 19 15,-1 1 22-15,5-2 20 0,0 11 9 0,14-26 14 16</inkml:trace>
  <inkml:trace contextRef="#ctx0" brushRef="#br0" timeOffset="205586.2309">7442 7483 458 0,'2'-2'385'0,"-1"2"-57"16,2 3-14-16,-2 5-5 0,3 11-17 0,1 6-36 16,0 2 14-16,1 4-22 0,3 3-7 0,0 5-33 15,1 1 0-15,-1 2-30 0,3 1-21 0,-3 4-14 16,-1-4 5-16,-1 6-23 0,-2-3-9 16,-2-1-34-16,-3-2-36 0,0-21-16 0,0 10-3 15,-15 41-113-15,3-33-43 0,-3-3-50 16,0 0 16-16,-4-4-261 0,-4-3-34 0,0-1 19 15,-3-3 33-15,-3-1 11 0,-1-4 67 0,0-1 30 16,1-2 11-16,2 0-1 0,1-1 15 16</inkml:trace>
  <inkml:trace contextRef="#ctx0" brushRef="#br0" timeOffset="205736.1302">7147 8639 669 0,'0'0'398'0,"3"0"-33"15,0-1-72-15,1 0-19 0,-2 0-31 16,1 0-5-16,0-2-51 0,0 3 0 0,1-2-57 15,-1-1-41-15,0-1-21 0,1 1-50 16,-1-3-56-16,5-7-70 0,-1 0 8 0,-3 2-315 16,-1 3 28-16,-1-1 34 0,-2 1 20 0,0 8 23 15,0-7 1-15,0-1 9 0</inkml:trace>
  <inkml:trace contextRef="#ctx0" brushRef="#br0" timeOffset="210281.391">7527 9152 613 0,'0'0'232'15,"0"0"5"-15,0-12-28 0,0 12-10 0,0 0-10 16,0 0-20-16,23-25-22 0,-23 24-23 15,2-2-14-15,-1 1 10 0,0 0-14 0,-1-1-10 16,1 3-22-16,0-3-1 0,0 2-11 16,-1 1-5-16,-1 0 3 0,2 2 13 0,-1 3 7 15,0-1-11-15,0 1 19 0,-1 15 12 0,1-11-2 16,0 6-9-16,0 6-10 0,0 1 15 0,0 3-25 16,0-1 8-16,0 0-22 0,0-2-5 15,9 23 11-15,1-27 3 0,-1 1-15 0,1-5 9 16,3-1-2-16,-1-3 6 0,-1-1-9 0,5-3-25 15,-1-3-7-15,-1-2 5 0,-8-1 21 16,6 0-22-16,17-12-4 0,-12 2-2 16,-2 0-2-16,0-3-8 0,-2-3 0 0,-1-3-13 15,-1-1 2-15,-3-5-31 0,2 1-8 16,-1-2 22-16,-2 2 3 0,-2-4 0 0,1 5 14 16,-2 2 2-16,-4-1-12 0,0 14-8 0,0-1 25 15,0-1-9-15,0 3-5 0,0-1 1 16,0 1 0-16,0 7-3 0,0-4-2 0,0 4 15 15,2-8-26-15,-2 8 32 0,0 3-5 0,1 2 0 16,-1-1 33-16,1 4-4 0,0 13-4 16,-1-11 16-16,0 8 14 0,0 5 6 0,0 2 2 15,0 3 4-15,0 2 3 0,0 0-15 16,0 2 7-16,0 0-9 0,0-1 1 0,0 1-2 0,0 3-4 16,-9 37 5-16,5-34-3 0,2 1-10 15,-1-1-3-15,-2-1-3 0,1 1-7 16,-1-5 4-16,1-1-5 0,-3-4-5 0,2-1 10 15,-1 1-9-15,1-5-4 0,1-2 4 0,0-2-9 16,1-4 2-16,1-4-1 0,-1-3 23 16,1-4-20-16,0 0 9 0,-1-3-12 0,3-1-7 15,0 0 5-15,0 0 7 0,-16-19-9 0,8 0-1 16,1-1 2-16,0 1-12 0,0-5 2 16,-1 2 0-16,2 2 4 0,-2 1-6 0,2 5-1 15,2-1 5-15,3 1 1 0,-2 2 3 0,-1 4-15 16,3-1 1-16,0 0-17 0,1 1-1 15,0 8-10-15,0-12-4 0,14-16-19 16,-4 11-2-16,0 1-12 0,2 1-3 0,3 1 8 16,2 1-75-16,-2 2-39 0,5 1-12 0,-2 3-8 15,0 1-23-15,-4 5-15 0,-2 1-18 16,-2 0 21-16,1 0-159 0,15 12-80 0,-16 0 51 16,-1 0 36-16,1-2 24 0,3 4 23 15,-2 1 44-15,4-5 15 0,-2 0 10 0</inkml:trace>
  <inkml:trace contextRef="#ctx0" brushRef="#br0" timeOffset="210562.6407">8234 9561 719 0,'0'-6'344'16,"1"0"-20"-16,0 4-41 0,-1-1-17 15,-1 3 1-15,0 0-40 0,-1 5-28 0,0-3 40 16,-4 12-22-16,1 4-6 0,1 2 0 0,-3 3-17 15,5 1-15-15,0 1-22 0,0 1-12 16,-2-1 0-16,4 4-22 0,-2-7-16 16,2-9-1-16,0 5-12 0,0 2-6 0,0-1-14 15,0 0-7-15,0 0-24 0,0-4-19 0,0-3-13 16,0-3-23-16,0-3-29 0,0-6 6 16,0 7-90-16,0-7-61 0,-1 5-44 0,1-7 25 15,0-2-265-15,0 0-20 0,0-3 37 0,1 0 38 16,0-12 48-16,-1 11 2 0,8-20 42 15,-4 10 19-15,2 6 23 0,4-4-7 0</inkml:trace>
  <inkml:trace contextRef="#ctx0" brushRef="#br0" timeOffset="210998.299">8846 9363 574 0,'-11'-1'343'16,"4"0"-19"-16,2 0-32 0,-2 1 10 15,2 0-53-15,1 0-30 0,0-1 35 0,0 0-17 16,1-1-47-16,3 2 3 0,0 0-20 16,0 0-24-16,-5 0-5 0,7 0-39 0,3 2 22 15,0-2-11-15,3 1-14 0,11 2-19 0,2 0 9 16,1 0-8-16,3-1-20 0,1 4 4 0,0-4-2 16,2 2-9-16,1-1-7 0,-2-3-18 15,-1 0 12-15,-1 0 4 0,1 4-23 0,-14-4 13 16,3 0-3-16,1 0-19 0,-2 0-15 15,-3 0-35-15,0 0 2 0,-3 0-56 0,-1 0-38 16,-7 0-16-16,6 0-25 0,-6 0-33 16,0 0 18-16,4 3-228 0,-8-1-42 0,-1 0 30 15,0 1 8-15,-11 3 30 0,-1 0 19 0,-2 1 44 16,3 0 43-16,-8 0 2 0</inkml:trace>
  <inkml:trace contextRef="#ctx0" brushRef="#br0" timeOffset="211259.5372">8739 9535 848 0,'-3'0'384'15,"-1"0"-44"-15,2 0-26 0,1 0-41 0,2 0 34 16,3 0-13-16,2 0-19 0,1 1-2 16,16 2-36-16,-11-3-7 0,9 0-16 0,6 0-29 15,31 5-4-15,-24 0-30 0,-2-5-10 16,1 0-11-16,-2 1-13 0,-15-1-17 0,6 0-8 15,2 0-42-15,0 0-32 0,-2 0-24 16,-5 0 0-16,-2 0-142 0,-5 0-62 0,-3 0-82 16,-7 0 31-16,0 0-253 0,11-7 28 0,-12 8 41 15,0-1 37-15,-4 0 37 0,1 3 37 16,-1 0 37-16,-8 5-16 0,-2 0 24 0,0 2-11 16</inkml:trace>
  <inkml:trace contextRef="#ctx0" brushRef="#br0" timeOffset="229351.8674">9892 9235 728 0,'13'0'252'0,"-13"0"-21"0,0 0-17 15,0 0 4-15,0 0-22 0,0 0-3 16,17 0-22-16,-17 19 2 0,0-9 0 0,0 4-8 16,0 4-26-16,0 1-14 0,0 2-11 0,0-1-32 15,0-1-16-15,0 0 21 0,0-2-16 16,0-2-13-16,0-2-15 0,0-3-17 0,0 1-43 15,0-4-13-15,0-2-64 0,0-5-44 0,7 17 13 16,-3-15-286-16,-2 0-11 0,2-1 52 16,2 3 21-16,-1-4 26 0,0 0 17 0,0 0 26 15,1-2 6-15</inkml:trace>
  <inkml:trace contextRef="#ctx0" brushRef="#br0" timeOffset="229880.3212">10362 9318 500 0,'1'-3'279'15,"1"-2"-21"-15,-2 2-20 0,0-1-5 16,-2-1-6-16,2 2-18 0,-2 1-32 0,1-3 27 15,0 3-27-15,-1-1-32 0,-2 2-12 0,2 0 5 16,-2 1-4-16,1 0-22 0,-1 1-13 16,-1 0-10-16,1 2-10 0,-5 6 42 0,0 3-3 15,4-4 9-15,-4 4-13 0,3 2-8 16,1 1-5-16,2-3-17 0,0 3-5 0,2-1 16 16,1-6-18-16,0 1-14 0,0 3-10 15,16 14 8-15,-5-15-10 0,-2-2-24 0,3 1 17 16,3-6-6-16,-3 0-7 0,2-3 3 0,-2-1 2 0,-3 0-13 15,8 0-9-15,19-15 11 0,-17 6-9 16,-1-2-11-16,-1 2 7 0,-1-5-6 0,-3-2-15 16,-2-2 11-16,2 1-17 0,-4 0 15 15,-3 1-11-15,0-1 5 0,-3-1 12 0,-1 4-17 16,-2 7 0-16,0-1 2 0,0-1-8 16,-12-10 15-16,4 9-9 0,-2 5 9 0,-3-2-6 15,-6 4 0-15,5 1 0 0,4 2 6 0,-5 0-17 16,-1 0-8-16,-3 0 15 0,-19 13-3 15,20-7 1-15,2-1-24 0,-1 2-17 0,3 0-21 16,2 3-52-16,2-7-12 0,2 1-27 16,1-1-11-16,3-1-40 0,1 1 17 0,-1-1-218 15,3-1-28-15,0 0 48 0,1 0 7 0,0-1 26 16,0 0 24-16,0 0 37 0,12 5 13 16</inkml:trace>
  <inkml:trace contextRef="#ctx0" brushRef="#br0" timeOffset="230273.8663">10850 9239 858 0,'0'-4'264'0,"3"4"-18"0,-3-3-29 16,2 1 1-16,-2 1-27 0,1 1 3 0,-1 2 3 16,1 2-12-16,-2 0 5 0,0 1-20 15,0 15 43-15,1-9-22 0,0 4-8 0,0 3-12 16,0 1-8-16,-10 24-16 0,7-19-30 0,1-5-12 15,0 1 3-15,1 0-14 0,0-6-22 16,-1 1-8-16,2-8-17 0,0 1-20 0,0 1-38 16,0-2 2-16,0-1-77 0,0-6-44 0,10 13-35 15,-9-10-39-15,0-3 18 0,1 0-259 16,0 1-14-16,2-2 56 0,-3 1 20 0,0 0-4 16,1-3 56-16,-1 3-10 0,0-2 59 15,0 1-5-15</inkml:trace>
  <inkml:trace contextRef="#ctx0" brushRef="#br0" timeOffset="230621.3451">11245 9239 629 0,'4'-2'308'16,"-3"0"-54"-16,1 2 11 0,1 0-7 0,0 2-25 15,0 1 7-15,0 1-31 0,6 9-22 0,-1-1 25 16,-2 4 13-16,1 2-3 0,0-2-13 16,-3 9-7-16,2-4-11 0,-4-1-11 0,-2 2-27 15,1-1-16-15,-1-9-17 0,0 1-13 0,0 5 0 16,0 1-24-16,-12 19-38 0,10-22-53 15,-1-4 1-15,3-4 1 0,-1 1-114 0,1-6-38 16,-2-1-65-16,2-2 20 0,0 0-250 16,-1 1-5-16,0-2 34 0,0-1 7 0,0-1 43 15,1-2 36-15,0 1 5 0,-1-4 40 0,-3-8 16 16,4 8 5-16</inkml:trace>
  <inkml:trace contextRef="#ctx0" brushRef="#br0" timeOffset="231508.6791">10377 8482 360 0,'2'-3'247'0,"-2"-1"-33"16,0-1-29-16,1 0 9 0,0 1-27 0,1 0-3 15,-1 0 3-15,1 1-14 0,-2-1-14 16,1 1-22-16,0 0-13 0,0 2-13 0,-1-2 5 16,1 3-2-16,0 0-11 0,-2 3-7 0,0 0 20 15,2 1-2-15,-1 3 5 0,1 11 19 16,-1-7 3-16,0 6-17 0,0 4-7 0,0 2-9 16,0 1 31-16,0 1-26 0,0 1 0 15,0-1 6-15,10 22-5 0,-6-23-12 0,-3-2-23 16,1-2-4-16,-1-2-4 0,-1-5-26 15,1-3-3-15,0-3 21 0,-1 0 2 0,0-1-16 16,1-2-4-16,-1 0 3 0,1-1 10 0,0-3-2 16,1 0-5-16,0 0-20 0,0-2-1 0,0 0-15 15,1-4-2-15,0 2 1 0,1 0-28 16,-1-2 19-16,0 1 2 0,5-7 1 0,-3 2-6 16,1 1 2-16,0 3 10 0,5-2-7 15,-6 3 6-15,3 0-19 0,-1 0 12 0,0 2 24 16,-1 1-16-16,1 0-8 0,8-3 23 15,-2 3-15-15,0-1 3 0,-3 3-8 0,0 0 11 16,1 0-11-16,2 0 25 0,3 0-22 0,15 12 4 16,-13-7-1-16,-3 2 2 0,-2 0 8 15,1 2 1-15,-9-1-1 0,-1 2 28 0,-2-2 0 16,-1-2-13-16,0 2-1 0,-1-8-2 0,0 7 25 16,0-7-34-16,0 7 20 0,-17 13-16 15,5-9 22-15,0 2-32 0,-2-5 20 0,-1 0 3 16,-2-1-5-16,1-1-34 0,-1-1 13 15,0 1-12-15,0-3 0 0,-1 0-37 0,1 2-20 16,2-4-10-16,6 0-29 0,9-1-6 0,-9 0-15 16,2 0-45-16,7 0-19 0,-14-10 18 0,12 7-214 15,2-3-43-15,0 2 41 0,8-7 7 16,0 0 18-16,3 3 43 0,3 1 32 16,3 0-8-16</inkml:trace>
  <inkml:trace contextRef="#ctx0" brushRef="#br0" timeOffset="234979.4693">11696 9351 517 0,'0'0'230'0,"0"0"-40"0,0 0-35 15,0 0 3-15,0 0-18 0,14 0 5 0,-14 0-10 16,0 0-2-16,0 0 2 0,18-5-10 0,-16 2-7 15,-1-1-10-15,0 1-3 0,-1 0-1 0,2-1-15 16,-5 0-10-16,2 1-10 0,-1 0 1 0,2 3 3 16,-6-7-27-16,2 5 13 0,-1-1 6 15,2 0-4-15,-2 1-28 0,-1 0 6 0,-1 0 2 16,1 1-15-16,0 1 6 0,-1-1 4 16,7 1-16-16,0 0 16 0,-10 0-24 0,-2 0 12 15,-14 14-2-15,13-6 4 0,1-1 8 0,1 4-5 16,1 1 28-16,3 1-21 0,-2 1 6 0,2 1 17 15,2 1-3-15,-1 2-22 0,3-2-5 16,0 1-3-16,3-2-2 0,0-6 50 0,0 2-11 16,0 3-9-16,18 15 9 0,-12-14 8 0,5-1-10 15,1-4-31-15,1-3-9 0,2-2 32 16,1-1-4-16,2-1-6 0,-9-3-33 16,4 0 6-16,4 0 3 0,19-12-6 0,-18 4-7 15,-1-4 16-15,2 2-4 0,-5-1-2 0,0-4 0 16,-1 1-34-16,0 1 3 0,-1-6 0 15,-4 2 2-15,-1 3 24 0,-1-3-1 0,-3 0-1 16,-1 5-2-16,-2 1-8 0,0 11 0 16,0-9 0-16,0 0 6 0,-14-13-1 0,5 7-24 15,1 5 2-15,-3 0 28 0,-2 1-2 0,2-2-1 16,-3 5-1-16,2-1-5 0,-1 3 4 0,1 3-11 16,2-1 12-16,0 2-1 0,2-1 0 0,8 1-2 15,-7 0-77-15,-4 0 16 0,-11 11-10 16,6-7-17-16,5 4-3 0,3-2-40 15,1 0-11-15,-2 8-20 0,2-6-48 0,4-1 20 16,3 0-201-16,-2 0-51 0,1 1 67 0,1-8 25 16,0 0 23-16,0 7 5 0,0 0 23 0,19 9-11 15</inkml:trace>
  <inkml:trace contextRef="#ctx0" brushRef="#br0" timeOffset="235476.2868">12108 9247 534 0,'-1'-3'234'0,"1"1"-15"0,0-1-19 0,1-1-15 16,-2 4-31-16,1-3 9 0,0 1-10 0,-1 1-12 15,1 1 0-15,0 1 7 0,0 1-28 0,-1 1 6 16,-2 2 9-16,3 1 4 0,-1 1-15 16,-1 14 7-16,2-12 3 0,-3 19-16 0,3-15-11 15,0 2-10-15,0 2-12 0,0 3 24 16,0-2-15-16,0 2 4 0,0-3-25 0,0-1 13 16,0-1-16-16,0 0-12 0,0-1-13 0,0-2 17 15,8 15-6-15,-5-14-7 0,-1-5-3 0,0-1-62 16,0 1-59-16,-1-1-2 0,0-4-7 15,0-1-41-15,0 1-29 0,-1-1-71 0,2-4 19 16,-1 2-225-16,0-3-16 0,-1 1 44 0,1-1 47 16,0-1 11-16,0 0 36 0,0 0 10 15,2-1-19-15</inkml:trace>
  <inkml:trace contextRef="#ctx0" brushRef="#br0" timeOffset="235900.5829">12445 9210 599 0,'1'-2'308'0,"1"0"-58"16,0-1-31-16,-1 1-15 0,0 2-15 15,0-2-13-15,-1 2-8 0,2 2-12 0,-2 3 12 16,0-2 2-16,2 3-29 0,-3 1-10 16,-1 10-13-16,2-7-14 0,0 2-9 0,0 5 54 15,-8 20-12-15,8-16-7 0,-2-1-2 0,-1 1-45 16,3-1 7-16,0-1-10 0,-1 0 12 15,0-1-30-15,1 1 0 0,0-5-5 16,0-2-6-16,0-12-26 0,0 8-4 0,0 0-47 16,0-2-38-16,0 1-17 0,0-7-22 0,0 8-20 15,0-8-49-15,13 14-40 0,-10-13 20 16,-2 0-172-16,2-2-49 0,1 1 28 0,-2 0 35 16,2-1 29-16,0-1 10 0,-1-2 7 0,1 1 23 15,0-2 8-15</inkml:trace>
  <inkml:trace contextRef="#ctx0" brushRef="#br0" timeOffset="236267.0571">12789 9215 467 0,'1'-2'326'0,"1"-1"-42"16,-1 3-34-16,0-2-25 0,1 0-19 0,-1 2-6 15,-1 2-4-15,1 0-2 0,-1 3-1 16,1-2-2-16,-1 4-20 0,-1 12-1 0,1-10-7 16,0 7 20-16,0 5-12 0,0 1 0 15,-12 31-21-15,9-28-15 0,1 1-13 0,-2-2-7 16,2 3-8-16,0-2-3 0,0-2-20 0,1-1-3 15,1-10-13-15,0 3-24 0,0 0-8 16,0-1-25-16,0-4 0 0,0 1-56 0,0-6 0 16,0-5-72-16,0 8-31 0,0-8-49 0,0 0-35 15,5 8 22-15,-4-12-241 0,0 0-1 16,-2-4 32-16,-2-4 30 0,3-2 31 0,0 6 9 16,-12-16 42-16,7 7 7 0,-3-1 23 0</inkml:trace>
  <inkml:trace contextRef="#ctx0" brushRef="#br0" timeOffset="237185.5441">12053 8632 714 0,'0'0'245'0,"0"0"-27"15,0 0-8-15,0 3-17 0,-1-3-11 0,0 0 4 16,1 0-22-16,0 0-27 0,0-3-2 16,0 3-35-16,0 0 4 0,0-1-13 0,-1-1 0 15,-1 0-20-15,2-1-1 0,-1 1-11 16,0 0 8-16,0-1-17 0,0 0 7 0,1-1-5 15,-1 3-13-15,0-2 8 0,1 0-10 0,-1 3 8 16,2-2-16-16,-3 1-2 0,1 0 14 16,1 0-14-16,0-1 7 0,-1 2-22 0,1-2 15 15,-1 2-8-15,1 0-1 0,1 0 16 0,0 1-7 16,3 0-7-16,1 2 26 0,7 4-18 16,2 1 8-16,3-2 14 0,-3-1-3 0,3 1-13 15,2-2 5-15,-4-1-27 0,3 2-2 16,-1-1-1-16,-1-1 10 0,-2-1 20 0,-4-2-4 15,0 1-5-15,-3 0-30 0,1-1 8 0,-1 0 14 16,-1 0-22-16,-6 0-7 0,0 0 41 0,7 0-28 16,0 0 10-16,-7 0 6 0,7 0 0 15,-7 0-35-15,0 0 37 0,6 0-17 0,-6 0 14 16,7 0-26-16,-7 0 6 0,12-10-13 16,-11 9-6-16,0 1 21 0,0-1-3 0,-1-1 7 15,0 1-2-15,0 2 0 0,0 1-12 0,-1-1 16 16,-1 0-17-16,1 2 30 0,0 0-2 0,-1 1 31 15,-1 3-6-15,-2 8 15 0,-2 2 5 16,1 0 0-16,0 3 1 0,0 1-22 0,-3 2 5 16,4-1 0-16,-4-1-3 0,0 1-20 0,0-1 15 15,2-3-3-15,0-4-13 0,3 2-30 16,-1-1-15-16,2-5 1 0,1-1-86 0,0-2-7 16,0-2-46-16,1-2-66 0,0-3 21 0,1 0-294 15,0 0 30-15,0 0 55 0,0 0 4 16,-4-10 31-16,3 7 31 0,0-4 26 0,0 3 33 15,0 1 4-15,1 0 11 0</inkml:trace>
  <inkml:trace contextRef="#ctx0" brushRef="#br0" timeOffset="243531.2388">13669 9370 212 0,'0'0'246'0,"0"0"-20"15,0 0-25-15,15 0-13 0,-15 0-21 0,0 0-16 16,0-12-1-16,0 12-1 0,0 0 0 0,26-22-30 16,-25 19-4-16,1 1-4 0,-2-2-20 15,-1 1-4-15,-1 3-9 0,0-5 5 0,-1 4-3 16,-1 0-26-16,2 0 12 0,-1 0-19 0,-1 0 4 16,-1-1-11-16,1 2-7 0,-1 2-1 15,-1-1 7-15,1 0 3 0,0 1 14 0,5-2-14 16,-16 9-13-16,3 0 19 0,4-4-16 15,3 2 29-15,-6 4-13 0,4-2 0 0,2 3 9 16,-1 0 1-16,-1 1-6 0,5-1 6 0,-1 3-6 16,3-4-1-16,1-4-2 0,0 3-4 15,0-2-5-15,10 17 5 0,-3-10 13 0,-1-2-19 16,2-1 7-16,1-1-4 0,3 2-4 16,0-5-5-16,2 0 9 0,1-3-3 0,2 0-9 15,2-3-2-15,0 1-2 0,1-3-11 0,0 2-1 16,-4-2 7-16,-9 0-7 0,4 0-3 0,3 0 17 15,17-14-4-15,-16 10-2 0,-1-3-16 0,-1 0 0 16,1-1-10-16,-2-1 6 0,-2 0 0 16,4-1-1-16,-6-1 0 0,-1-1 1 0,-2-1 5 15,0 5 2-15,-3-1 10 0,2-7-2 16,-2-1-1-16,-1 5-17 0,-1 12 11 0,0-11-15 16,0-3 1-16,-16-15-22 0,9 18 16 15,-2-1 3-15,-4 4 8 0,1-2 5 0,0 3-7 16,-5 2-1-16,-1-1 3 0,0 3-1 15,0 2-27-15,1 1 10 0,7 0-6 0,-1 0-17 16,-2 0-1-16,-20 12-9 0,16-6 1 0,4 1-8 16,-1 0 1-16,1 2-26 0,1 4 11 0,2-1-23 15,5-3-12-15,-1-1-18 0,-2 4-18 16,2 0-53-16,4-1 20 0,-1-2-250 0,1-3 11 16,2-6 42-16,0 0-5 0,0 8 60 15,13 1 6-15,-5-6 21 0,9-2 46 0</inkml:trace>
  <inkml:trace contextRef="#ctx0" brushRef="#br0" timeOffset="243934.3066">14317 9298 539 0,'0'-4'352'0,"0"3"-63"15,2-2-19-15,-2 1-6 0,1 0-57 0,0 1-3 16,0 1-27-16,-2 1 11 0,0 3-7 15,1-1-20-15,-3 14-20 0,-2-1 28 0,1 3-14 16,-1 1-8-16,1 4-24 0,1-2 11 16,-1 0-10-16,2 1-15 0,-3-2-17 0,0 3-4 15,5-14-15-15,0 6-2 0,0 0-3 0,0-2-8 16,0-1-58-16,0-2-54 0,0 1-14 0,0-5-22 16,0 0-38-16,0-7-47 0,21 19 17 15,-17-18-261-15,6 2-28 0,-1-6 35 0,-1-2 18 16,6-3 11-16,-3-1 44 0,2-3 13 15,1 6 46-15,0-5-17 0</inkml:trace>
  <inkml:trace contextRef="#ctx0" brushRef="#br0" timeOffset="244380.7018">14618 9347 445 0,'0'-4'313'0,"-3"0"-51"15,1 1-17-15,0-1-32 0,-1-1-5 16,1 3-14-16,-2 1-26 0,0-1-27 0,0 2 6 16,-1-3-21-16,0 6 3 0,0-1-3 15,1-1-3-15,-5 10 23 0,-3 0-5 0,3 1-9 16,1 2-13-16,1 2 11 0,3-1 19 0,-3 1-2 16,4 0-31-16,2 3 0 0,1-13-27 15,0 5 7-15,0 3-14 0,11 15-1 0,-4-16-9 16,1-1 3-16,5-2-23 0,-1-5 1 0,2 1 2 15,2-1-9-15,1-2-15 0,3-2 18 16,-11-1-15-16,7 0-6 0,-1 0-11 0,20-13-7 16,-19 3 7-16,0-1-4 0,-1 1 5 0,-1-2-28 15,-1-3 13-15,-2 1-12 0,-1-4 7 16,0 0-22-16,-5 2 18 0,-1-1 7 0,-2 3-13 16,-2 14-4-16,0-11 9 0,0 2 11 0,-17-12-20 15,5 11 2-15,-3 3-10 0,-2-1 3 16,0 5-12-16,-3 1-28 0,2-2-9 0,2 4 2 15,5 0-11-15,-5 0-8 0,-1 0-3 0,0 0-4 16,-19 13-16-16,20-8-24 0,1 1-6 16,-3-1-44-16,9-1-20 0,1-1 18 0,2 2-234 15,1-1 13-15,2 0 18 0,2-2 54 16,1 2 1-16,0-4 11 0,0 0 42 0,0 0-2 16</inkml:trace>
  <inkml:trace contextRef="#ctx0" brushRef="#br0" timeOffset="244703.5596">15058 9238 563 0,'0'-3'303'16,"2"0"-42"-16,-1 1-8 0,0 2-43 15,2 0 37-15,-3 2-33 0,2 1 14 0,0 5-3 16,-2 0-34-16,0 14-21 0,0-10 40 0,0 6-2 16,0 6-24-16,-13 34 4 0,6-29-16 15,3 0-16-15,-1-5-21 0,1 5-20 0,1-2-3 16,-1 0-24-16,-1-4-17 0,3-3-7 0,0 1-51 16,2-9 6-16,0-2-1 0,0-10-81 15,0 0-44-15,0 0-31 0,7 8-45 0,-3-11-62 16,1-11 22-16,-1 3-249 0,1-5 25 15,0 1 60-15,-1-2-8 0,2 3 28 0,-6-3 32 16,1 3 31-16,3-3-2 0,-4 11 30 0</inkml:trace>
  <inkml:trace contextRef="#ctx0" brushRef="#br0" timeOffset="247431.9297">15361 9348 412 0,'0'0'256'0,"0"0"-44"16,0-12-13-16,0 12-7 0,0 0-23 0,13 0 12 16,-13 0-28-16,17-26-1 0,-15 26-26 0,-2-3 9 15,2 1-28-15,-2 0-2 0,2 2-2 16,0 0 0-16,-2 4 3 0,0-1 23 0,1 2 13 15,-1 2-26-15,2 11-6 0,-2-5-8 16,0 2-8-16,0 7-13 0,-11 22 16 16,6-21-6-16,3 1-27 0,-2-4-5 0,2 1 34 15,0-1-10-15,0-1-8 0,2-2-29 0,0-17-5 16,0 10-53-16,0 0 0 0,0-1-14 16,0-4-65-16,0-5-44 0,12 12-41 0,-9-12 15 15,1 0-242-15,2-2-20 0,8-4 29 0,-3-3-2 16,3 0 41-16,2-2 40 0,-2 0-5 0,1 1 56 15,1 1-10-15</inkml:trace>
  <inkml:trace contextRef="#ctx0" brushRef="#br0" timeOffset="247898.1876">15721 9351 454 0,'0'-3'264'16,"-2"0"-53"-16,2 1-4 0,-2 0-24 16,0 1-7-16,-1 0-4 0,1 1-28 0,-1 0 7 15,-1 1 2-15,0 2-16 0,1 1-10 16,-1 0 17-16,-5 8-16 0,0 1 17 0,0 1 8 16,0 0-16-16,3 1-15 0,-2 2-3 0,2 2-13 15,3-2 19-15,1 0-18 0,2-7-7 0,0 3 8 16,0 2-10-16,0 0-27 0,13 12 2 0,-1-15-12 15,-1 0-15-15,0-5 22 0,5 0-24 16,0-4-4-16,4 1-4 0,-14-4-24 16,6 0 20-16,3 0 9 0,17-12-12 0,-12 3-13 15,-6-1-10-15,2-4 0 0,-3 1-1 0,3-3-3 16,-5 1-1-16,1 0-11 0,-4-2 0 16,-3 3 4-16,-1-2 2 0,0 3-26 0,-4 3 22 15,0 10-4-15,0-7 2 0,0 0-20 16,-17-13 3-16,8 11 2 0,-2 1 21 0,0 2-16 15,-6-1 27-15,2 1-39 0,1 4 12 16,-5-1-31-16,-2 1-10 0,3 0-12 0,5 2-9 16,-8 0-6-16,6 0 2 0,15 0-23 15,-12 0-38-15,5 0 1 0,-1 0-17 0,1 0 14 16,7 0-205-16,-9 0-70 0,9 0 28 16,0 0 26-16,-11 9 24 0,13-5 20 0,0-3 35 15,2 1-16-15</inkml:trace>
  <inkml:trace contextRef="#ctx0" brushRef="#br0" timeOffset="248209.5145">16071 9307 314 0,'0'0'331'0,"-2"3"-33"0,4-1-31 16,-4 4-21-16,0 0 8 0,0 13-19 0,2-11-19 15,-7 22 23-15,1-10-27 0,3 0-14 16,-1 1-4-16,-4-2-23 0,4 3-23 0,0-2-10 16,2-3-19-16,2 2-19 0,-2-1 0 15,2-11-17-15,0 1-8 0,0 1-80 0,0-2-11 16,0 0-52-16,0 0-14 0,0-7-74 0,0 0 14 15,0 6-228-15,0-6-84 0,0 0 43 0,13 7 20 16,-6-10 55-16,-3 1 18 0,7-5 13 16,0 2 20-16</inkml:trace>
  <inkml:trace contextRef="#ctx0" brushRef="#br0" timeOffset="248672.2453">16411 9365 736 0,'0'-3'294'0,"0"1"-25"0,0-2-27 16,0 1-2-16,-2 1-28 0,2 2-24 0,-3 0-8 16,1 0-24-16,-1 2 49 0,-1 1-54 0,0 0 14 15,2 0-18-15,-7 12 18 0,1 0 4 16,-2 2-24-16,3 0 7 0,0 0-1 0,-2 2-13 15,3 1-21-15,1-2-8 0,1 0 0 0,2 1-12 16,1 0-17-16,1-6-4 0,0-13-3 0,0 14-16 16,14 13 3-16,-6-15-2 0,2-3-16 15,1-1-6-15,1-4 12 0,-1-3-20 0,1 0 2 16,-12-1-19-16,15 0 8 0,21-11-19 0,-16 1 9 16,0 0-21-16,2 1 15 0,-3-4-14 15,0-3 12-15,-2 4-5 0,0-5-10 0,-3 0 4 16,-1 2 6-16,-1-1 3 0,-6 1-6 15,-1 0 3-15,-3 3 6 0,-2 12 11 0,0-8-14 16,0 1 0-16,-21-10 5 0,8 9-11 0,-3 2 8 16,-1-1-6-16,-2 2 10 0,-1 3 0 15,-2-1-23-15,3 3-16 0,9 0 4 16,-6 0-108-16,0 0-43 0,-2 0-35 0,2 0-60 16,-2 0 25-16,3 0-235 0,-8-11 28 15,14 10 33-15,0-1 32 0,3-1-7 0,-1 2 84 16,2 0 9-16,-1-2 25 0,-1 0 27 0</inkml:trace>
  <inkml:trace contextRef="#ctx0" brushRef="#br0" timeOffset="249406.7571">14186 8686 788 0,'6'-8'233'0,"-2"-2"-7"0,0 6-11 16,0-2-27-16,0 0 2 0,-1 3-34 0,-1 0-7 15,0 0-21-15,0 0-22 0,0 2 5 16,0 1-8-16,2 3-9 0,-4-2 4 0,2 1-6 16,-2 2-28-16,2 0 10 0,-2 1-3 0,1 1-13 15,-1-1-6-15,0 2 5 0,0-1 1 16,0-6-8-16,0 7 10 0,0-7-9 15,0 7-8-15,0 1-6 0,0-2 5 0,0-6 5 16,0 8-7-16,13 4-14 0,-7-9-12 0,-1 0 13 16,1-1-11-16,10 5 7 0,2-6-17 0,5 0 11 15,-16-1-14-15,2 0 12 0,7 0-6 0,-3 0-6 16,0 0 6-16,-2 0 8 0,18 9-17 16,-19-5 39-16,-2 3-25 0,0-2 27 15,1 5 9-15,1 2-4 0,-4 3 6 0,-2-7-9 16,-4 3 1-16,0 0 0 0,0-11-18 0,0 13 18 15,0 0-8-15,-12 13 2 0,4-13-4 0,3-2-3 16,-7-1-3-16,6 0-6 0,1-5-24 0,-6 4 6 16,2-2 0-16,2-4-60 0,0-3-18 15,1 2-49-15,6-2-23 0,-7 0-60 16,7 0 20-16,-25-12-212 0,13 7-45 0,4 2 46 16,-1-2 9-16,3 2 15 0,0 0 42 0,4-1 12 15,0 1 39-15,-2-1-2 0</inkml:trace>
  <inkml:trace contextRef="#ctx0" brushRef="#br0" timeOffset="249746.1595">14310 8614 219 0,'1'-1'320'0,"0"-1"-70"0,-1 0 12 15,3 1-37-15,-1 0 4 0,0 1-18 0,2 1-19 16,3 0-19-16,-2-1-4 0,15 2-18 0,-11-2-21 16,7 0 11-16,4 0-6 0,2 0-29 0,5 0 20 15,30 9-31-15,-24-9-20 0,-3 0 13 16,3 1-34-16,-17-1 10 0,4 0-8 0,7 0-16 15,-2 0-12-15,-2 0-16 0,0 0-46 16,-4 0-9-16,-3 0-30 0,-5 0-21 0,-3 0-56 16,-1 0 17-16,1 0-138 0,-8 0-124 0,8 0-7 15,-8 0 43-15,0 0 33 0,0 0-16 16,0 0 59-16,0 0-12 0</inkml:trace>
  <inkml:trace contextRef="#ctx0" brushRef="#br0" timeOffset="250500.2288">15744 8759 317 0,'4'-3'233'0,"1"0"-4"0,-1-1-21 16,-2 0-21-16,0 0-36 0,0 2 5 0,1-1 8 15,-1-3-14-15,1 1-22 0,-3 2-21 16,2-1 6-16,-2-2-10 0,0 6-5 0,0 0-6 16,0-7-5-16,0 0-5 0,0 7 2 0,-18-20-15 15,11 14 10-15,-7-2-14 0,1 5 2 16,2 0-15-16,-1 2 14 0,2 1-14 0,-5 0 21 15,-20 12-3-15,17-3 1 0,-2 3-1 0,-3 2-7 16,6 0-19-16,0 4 15 0,4-3 2 16,2 2 6-16,0 0 5 0,4 0-27 0,-2-1 5 15,6 0-27-15,3-3-2 0,0-13-3 0,0 9 34 16,10 13-6-16,-1-16 2 0,-1-1-3 16,4-2-5-16,-1-3-4 0,10 0-7 0,-10 0 3 15,4 0-1-15,30-13-5 0,-22 3-31 0,-3 1 0 16,2-2-1-16,-1 0 3 0,-4-1-1 15,-1 2 6-15,0-2-1 0,0 4 0 0,-5-1 8 16,-2 3 1-16,2 2-13 0,-8 1 16 0,1-1-1 16,0 4-17-16,-2 0-5 0,0-2 1 15,-2 2 37-15,0 0 9 0,0 0-29 0,0 0 32 16,6 12-5-16,-4-9 4 0,-2 2 12 0,2-1 0 16,2 1 4-16,-1 0-14 0,5 8-3 15,-3-4-1-15,4 1-5 0,-2-1-10 0,0-5 10 16,-1 2-13-16,-1-4 7 0,8 4-17 15,-6-2-8-15,1-1-29 0,-8-3 2 0,8 0-78 16,-8 0-61-16,7 0-24 0,-7 0-61 0,8 0 23 16,-8 0-243-16,7 0 5 0,-7 0 47 15,14-11-1-15,-14 8 57 0,4-1 37 0,-4 0 34 0,0 2-15 16,0-2 49-16</inkml:trace>
  <inkml:trace contextRef="#ctx0" brushRef="#br0" timeOffset="251834.8363">17881 9257 708 0,'0'0'259'0,"0"-13"-27"0,0 13-16 0,0 0-18 15,0 0-18-15,0 0 0 0,0 0-6 16,13 0-12-16,-13 0 0 0,0 0 2 0,0 0 6 16,21 5-9-16,-19 14-7 0,-2 3-15 0,0-2-36 15,0-8 5-15,0 4-31 0,0 2 12 16,0 1-4-16,0 0-9 0,0 1-7 0,0-3 10 16,0 1-9-16,0-4-23 0,6 12 1 0,-1-17-5 15,-2-4-69-15,0 0-53 0,0 1-23 16,-3-5-35-16,5 2-45 0,0-3 18 0,2 0-284 15,-1-3 14-15,1 3 51 0,-7 0 13 0,24-7 21 16,-8 2 22-16,-3 2 41 0,3 0-15 16</inkml:trace>
  <inkml:trace contextRef="#ctx0" brushRef="#br0" timeOffset="252371.8762">18510 9218 742 0,'0'-3'261'0,"-1"1"-37"16,1-1-38-16,-2 1-19 0,0 0-11 0,-2 2-18 15,1-3 5-15,-1 3-28 0,1 0-4 16,-1 0-8-16,0 0-4 0,0 3-8 0,-1 0 17 16,-6 6-7-16,2 3-6 0,2-2-13 0,-3 4 22 15,0-2-9-15,1 3-4 0,4-2 4 16,-2 3-2-16,1-2-10 0,5 0-12 0,-5 1-7 16,4-1-6-16,1-4-15 0,0 0 11 0,1-10 10 15,0 10-12-15,0 2-5 0,12 13 24 16,-4-14-7-16,0-2-24 0,1-3-8 0,4 1-15 15,-1-5-1-15,-2 1 23 0,3-3-3 0,-4 0-4 16,1 0-12-16,6 0 19 0,19-9-4 16,-19 3-25-16,2-4-2 0,-1-1 0 0,-3 1-7 15,-1-3-31-15,3-3 20 0,-5 1 1 0,0-2-16 16,-3 0-10-16,-2 1 21 0,-1 0 3 16,-1 0-11-16,0 2 1 0,-3 3-21 0,-1 11 5 15,0-11 7-15,-21-9 21 0,15 13-11 0,-4 2 20 16,-3 1-33-16,-4 0 25 0,5 1-24 0,-8 0 3 15,2 3-9-15,1 0-14 0,8 0-21 16,-6 0-17-16,0 0-21 0,0 0-16 0,3 0-27 16,-11 13-16-16,16-12 15 0,1 2-253 15,1 0 6-15,1-2 56 0,0 2 0 0,3-1 6 16,0 0 41-16,0 1 5 0</inkml:trace>
  <inkml:trace contextRef="#ctx0" brushRef="#br0" timeOffset="252843.791">19000 9229 710 0,'1'-1'233'0,"-2"1"6"0,0 1-35 0,0 2 9 16,-1 0-14-16,0 0-27 0,-1 2-4 0,-5 8 13 16,0-1-16-16,1 1 6 0,-1 3 8 15,0-1-29-15,2 2-6 0,2-3-17 0,1-1-12 16,3-1-13-16,0-3 13 0,0-9-20 0,0 8 19 16,12 11-32-16,-3-9-1 0,4-1-28 15,3-4-6-15,-2 0-3 0,3-2 31 0,3 1-8 16,-10-4-6-16,4 0-27 0,4 0-3 15,20-12-4-15,-18 7-3 0,-3-4-1 0,2-1 2 16,-2-2 7-16,-1 0-3 0,-4-1-48 0,3-3 4 16,-2-1 2-16,-6 5 14 0,4-2 6 0,-8 6-2 15,-1-2-14-15,-2 10 7 0,0-7 1 16,0 2-30-16,-22-9 9 0,9 7 6 0,-4-1 5 16,0 3 4-16,-3 3-20 0,1-1-10 0,-1 2-3 15,-1 1 3-15,0 0-28 0,2 0-11 16,3 0-24-16,7 0-22 0,-4 0-9 0,1 0-18 15,1 0-37-15,1 0 18 0,2 0-153 0,8 0-95 16,-18 11 20-16,13-11 33 0,5 0-3 0,0 0 37 16,0 0 27-16,0 0 26 0</inkml:trace>
  <inkml:trace contextRef="#ctx0" brushRef="#br0" timeOffset="253230.3377">19488 9086 259 0,'2'-1'369'0,"-1"-2"-35"0,0 3-54 15,0 0-9-15,1-2-61 0,-1 1-9 0,0 1-13 16,1 3-7-16,0 0-8 0,-2 2-2 16,1-1-19-16,-2 18 32 0,1-12 2 0,0 4-18 15,0 6-10-15,0 1 2 0,0 1-23 0,-10 24-7 16,7-22-16-16,2-3-16 0,-1 0 5 16,1 0-8-16,0-4-17 0,0-2-2 0,1-7-17 15,0 3-23-15,0-1-20 0,0 0-23 0,0-3 1 16,0 2-24-16,0-9-1 0,0 5-38 15,0-5-45-15,0 7-24 0,0-7-56 0,0 0-39 16,0 0 21-16,11 7-235 0,-10-9 10 0,0 0 44 16,0-2 20-16,-2 1 34 0,1-2-16 15,-2 0 61-15,2 0 6 0</inkml:trace>
  <inkml:trace contextRef="#ctx0" brushRef="#br0" timeOffset="254470.1341">18874 8712 636 0,'13'-12'212'16,"-13"12"-4"-16,0 0-14 0,0-13-32 0,25-6-7 15,-24 12-4-15,-1 0-11 0,0 0-16 16,0-3 15-16,0-4-21 0,0-1-9 0,-13-17 14 16,6 16-20-16,-2-1 1 0,-1 5-22 15,-2 0-20-15,1 1-2 0,-3 5-4 0,-2 1 0 16,2-2-1-16,1 6-18 0,1 1 6 0,1 0-8 16,1 0 3-16,-17 12-14 0,13-2 17 0,-3-2-12 15,5 4-3-15,0 0-6 0,0 1 2 16,2 0-6-16,1-1 8 0,3 1 12 0,2-4-5 15,4-1-21-15,0-8 13 0,0 9 1 16,0-9-6-16,12 12-14 0,-6-9 12 0,-1-1 13 16,3-2-4-16,11 2-8 0,-11-2 0 0,6 0-4 15,5 0 0-15,19-15 0 0,-15 9-12 0,-5-5 4 16,-2 0 16-16,4 1-25 0,-4-2-5 16,1 2 14-16,-3 2-1 0,-1-1-19 15,-4 2 21-15,-3 3-23 0,-1 2 24 0,-3 1-7 16,2 1-9-16,-4 0 9 0,0 0 7 0,0 0-3 15,0 12 0-15,0-6 20 0,-2 1-21 16,-2 12 26-16,4-10 0 0,-8 15 9 0,5-7 0 16,1-1-10-16,0 1-4 0,0-4 28 0,2 0-39 15,0-2 31-15,-3 4-21 0,3-1-16 16,0-14 21-16,0 15-20 0,0-2 27 0,0-2-17 16,0 0 0-16,0-4-43 0,0 1 10 0,0-2-10 15,0-6-7-15,0 8-16 0,0-2-8 16,0-6-24-16,0 7-5 0,0-7-40 0,0 8-3 15,0-8-32-15,11 16 15 0,-10-14-123 16,-1-1-142-16,0-1 14 0,0 0 26 0,0 0 9 16,0 0 27-16,-5 5 41 0,3-5-17 0</inkml:trace>
  <inkml:trace contextRef="#ctx0" brushRef="#br0" timeOffset="256111.6519">19851 9167 400 0,'0'0'216'0,"0"0"-14"16,0-14 3-16,0 14-33 0,0 0-7 0,0 0 8 15,0 0-14-15,5-25-12 0,-4 23 9 0,0 0-20 16,0 1-7-16,0-3-11 0,-1 3 10 15,1-2-22-15,1 2 3 0,-2-2-5 0,1 3-12 16,0-3 4-16,0 2 20 0,0-4-32 0,-1 4 10 16,2 0-9-16,-1 0-10 0,-1 1-15 15,0 0-13-15,2 0 36 0,-1 0-23 0,0 0-3 16,1 2-12-16,0 1-4 0,1 1 22 16,-1-1-5-16,0 2 0 0,-1 1-6 0,1 0-6 15,4 9 11-15,0 0-3 0,-3 1-9 0,0 1 14 16,0-2 9-16,-3-8-16 0,0 3 6 0,0 2 7 15,0 5-25-15,0 0 11 0,0 3-4 16,0-2-2-16,0-1-18 0,0-2 1 0,0-1 8 16,0-2 6-16,0-3-5 0,-7-1-14 0,7 1 5 15,0-3-9-15,0-6-11 0,0 9 8 16,0-4-5-16,0-5-12 0,0 8-24 0,0-8 5 16,0 7 0-16,0-7 2 0,0 6-54 15,0-6-4-15,0 0 2 0,0 7-29 0,0-7 0 16,4 8-12-16,-2-8-3 0,-1 0-24 0,1 0-3 15,0 0-5-15,-1-2-12 0,0 0-40 16,1 2 16-16,0 0-79 0,-2-1-72 16,2-1-63-16,0 1 19 0,0-2 35 0,0 2 22 15,1-1 3-15,0-3 20 0,0 3 18 16</inkml:trace>
  <inkml:trace contextRef="#ctx0" brushRef="#br0" timeOffset="256766.0455">20327 9063 424 0,'-1'-3'272'0,"1"1"-15"0,0 1-19 15,0 0-34-15,-1-2 2 0,1 3-17 0,1 0-39 16,-2-2 14-16,1 2-33 0,0-1 2 15,0 0-18-15,0 1-9 0,2 0-26 0,-2 0 26 16,0 2-8-16,0 0 15 0,0 2 22 16,2 2-29-16,-3 1-9 0,5 8 33 15,-4-6-10-15,0 8-4 0,0 1 14 0,0 3-20 16,0 1-1-16,0 0-3 0,0 1-9 0,0-2-22 16,0 1 6-16,0-1-17 0,0-1 4 15,-12 15-24-15,11-18 10 0,1-17 6 0,0 9-18 16,0 2-5-16,0-2 11 0,0-1-19 0,0-1-11 15,0-7-12-15,0 7-19 0,0 0-9 0,0-7 1 16,0 7 0-16,0-7-59 0,0 6-28 16,11 2-23-16,-7-7-10 0,0-1-19 0,-2 0-34 15,3 0 17-15,-1 0-147 0,0-1-125 0,2 0 23 16,-2-2 43-16,0 3 10 0,-1 0 47 16,-3 0 7-16,0 0 47 0,0 0 10 0</inkml:trace>
  <inkml:trace contextRef="#ctx0" brushRef="#br0" timeOffset="257346.0874">20821 9213 661 0,'-1'-7'264'15,"0"2"-30"-15,0-1-8 0,0 0-34 0,0 3-26 16,-1-3-10-16,0 2-17 0,-2 0-17 16,1 1 2-16,0 1-17 0,-1 1 4 0,1 0 7 15,-1 1-21-15,-1 1-6 0,0 2 16 16,-6 5-7-16,-1 1 18 0,-1 1-13 0,4 2-9 15,-1 0-11-15,1 3-5 0,2-1-7 0,0 4 31 16,0-3 0-16,1 3-7 0,0-1-6 16,3-1-11-16,0-1 4 0,2 4-25 0,1-8 23 15,0-11-15-15,0 9-6 0,10 14-10 16,-1-13-5-16,0 1 6 0,2-2-2 16,0-6-25-16,0-1-8 0,1 0 4 0,0-2 11 15,9 2-11-15,-11-2 5 0,7 0-8 0,22-15-1 16,-16 6-15-16,-3-2 4 0,0-4-5 15,0-1-22-15,-2 0 13 0,0-2-11 0,-5 1 15 16,0 2 0-16,-2-1 5 0,-3 1-8 0,-3 5 1 16,-4 0 1-16,-1 10-3 0,0-8 0 0,-10-13 3 15,-1 11-14-15,-2 1 15 0,-1 1 1 0,-3 1 7 16,-1 3-11-16,4 0 20 0,-3 0-24 16,0 4 5-16,8 0 23 0,-6 0-15 0,-1 0 0 15,0 0-57-15,2 0-10 0,-15 10-17 16,11-8-22-16,8 3-11 0,0-3-31 0,2 1-49 15,1-1-34-15,2-2 20 0,3 2-247 0,0-1 19 16,2-1 45-16,1 2 26 0,1-2 23 16,2 1 21-16,0 0 19 0,2-1 26 0</inkml:trace>
  <inkml:trace contextRef="#ctx0" brushRef="#br0" timeOffset="257711.561">21320 9107 614 0,'2'-6'339'0,"0"4"-48"0,-2-3-32 16,3 4-21-16,-1-2-8 0,0 2-24 0,-1-1-37 16,1 1 10-16,0 1 14 0,-2 1-13 15,0 2-18-15,1 0-18 0,-1 3 12 0,-1-1-11 16,0 12 7-16,1-9-2 0,0 6-9 0,0 5-15 15,-9 22 7-15,5-15-20 0,1-3 3 0,1 1-17 16,-2 2-5-16,2-4-12 0,-1-1-5 16,1 1-10-16,0-4-4 0,1-1-8 15,-2 0-2-15,2-3-4 0,0-4-7 0,0-1-14 16,1-1-14-16,-1-3-18 0,1-1-26 0,-2 1-3 16,2-2 18-16,0 1-24 0,0-1 4 0,0-1-70 15,-1-2-28-15,0 3-29 0,1-6-19 16,1 3-25-16,-1 0-47 0,-1-1 24 0,1 0-228 15,-1-2-7-15,-1-2 32 0,2 1 69 0,0 1 9 16,-1-2 22-16,1 1 48 0,-1-3-25 16,1 1 15-16</inkml:trace>
  <inkml:trace contextRef="#ctx0" brushRef="#br0" timeOffset="258785.9879">20271 8478 343 0,'0'0'217'0,"0"0"-13"0,14 0-10 16,-14 0-4-16,22 14-5 0,-19-16-5 15,0 2-20-15,-1-3 8 0,1 2-16 0,-1 0-10 16,0 1-7-16,1-3-2 0,-4 1-21 0,4 1 1 15,-4 0 1-15,0-2 7 0,-2 0-8 16,1 1-40-16,-1 0 5 0,1-1 2 0,-4 2-10 16,-1-2 8-16,-9 0 1 0,0 1-19 15,1-1-7-15,-3 3-21 0,-2 0 30 0,3 0-14 16,9 0-29-16,-5 0 12 0,-3 0 41 16,-16 15-49-16,16-10 21 0,2 7-9 0,0-2 9 15,2 1-20-15,3-1 5 0,1 2-1 0,3-2-2 16,3-1 21-16,2-9-4 0,0 8-5 15,11 13 1-15,-1-7-2 0,5-3-6 0,0-2-2 16,4-1-3-16,2-1-3 0,-2-1-20 16,3-2-23-16,2-1-14 0,-3-2-35 0,-9-1-13 15,4 0-20-15,2 0-17 0,2 0-19 0,18-12-26 16,-22 5-21-16,1 0 17 0,-4-3-187 0,-1 1-64 16,-3-1 29-16,0-2 29 0,-4 3 35 15,3-3 6-15,-1-1 9 0,-5 3 26 16</inkml:trace>
  <inkml:trace contextRef="#ctx0" brushRef="#br0" timeOffset="259305.863">20336 8272 755 0,'1'-4'271'0,"0"-3"-29"0,1 0-32 16,-2 3-18-16,0-3-7 0,1 2-10 0,1-2 11 15,-2 4-30-15,2-1 3 0,1-1-31 0,-2 2-13 16,0 0 17-16,1 1-12 0,1 1 3 0,-1 1-13 16,0 1 41-16,0 2-26 0,1 1 23 15,-1 2-13-15,1 9 1 0,1 6-2 0,0-3 2 16,-1 5-6-16,-1 2-1 0,1 1-10 0,0 0-12 15,0 3 5-15,-2-3-9 0,1-1-7 16,1 2-11-16,0-4 1 0,0 2-20 0,-1-2 5 16,0 1-17-16,0-5 0 0,1 0-11 15,0-6-4-15,-2 3-1 0,0-2-3 0,0-3-1 16,2-2-11-16,-3-1-1 0,1-1 7 0,0-1-5 16,0 2 0-16,0-4-4 0,0 1 0 0,-1 0 5 15,2 0 0-15,0-1-17 0,1-1 13 16,1-1-17-16,11 4 15 0,-5-3-2 15,0-1-12-15,1 0 5 0,0-2 7 0,9 0-14 16,-10 0-8-16,5 0 13 0,2 0-11 16,21-12-16-16,-20 11-15 0,-5-1-17 15,0 0-12-15,-3 1-10 0,-2-1-39 0,1 0 12 0,-3 0-61 16,-1 1-19-16,-1 0-26 0,-1-2-36 0,0 3-21 16,1-2 27-16,-3 0-157 0,-1 0-99 15,0 0 52-15,-2-1 5 0,-2 2 38 16,2-2 52-16,-2 1 12 0,0 0 23 0,-1-1 14 15,-1 0 9-15</inkml:trace>
  <inkml:trace contextRef="#ctx0" brushRef="#br0" timeOffset="260582.765">22313 9232 301 0,'0'0'322'0,"0"0"-40"16,0 0 4-16,0 0-49 0,0 0 0 0,0 0-32 15,0 0 7-15,17 17-15 0,-17-8-31 0,0 4-17 16,0 3 12-16,0 1-14 0,0 1-35 0,0 0-5 16,0 0-14-16,0-3 3 0,0 1-21 15,0-3-7-15,9 11 4 0,-4-10-52 0,0-2-41 16,-2-4-27-16,1-3-65 0,2-2-43 0,-1-2 13 15,1-1-287-15,-1 0 28 0,-5 0 48 16,0 0-3-16,10 0 39 0,2 0 29 0,12-12 2 16</inkml:trace>
  <inkml:trace contextRef="#ctx0" brushRef="#br0" timeOffset="261005.3825">22725 9172 810 0,'0'-3'266'0,"-1"3"-23"0,-1-2-2 16,-1 2-44-16,0 2 6 0,0 1-16 0,1 2-11 16,-5 9 0-16,0 1-20 0,-3 2-17 0,6 2-16 15,-3 0-12-15,0 1 49 0,1 1-17 16,1-4-3-16,4 3-23 0,0-3-9 0,1-8 10 15,0 3-16-15,12 14-27 0,-4-15-19 0,3 0 8 16,2-2-17-16,0-4 19 0,4-1-10 0,1-4-14 16,2 0 2-16,-11 0-4 0,7 0-60 15,18-12 2-15,-16 5 2 0,-2-3 21 0,0 0-29 16,-2-2-5-16,-1 2 13 0,-2-4-2 16,-4 0-9-16,1 0 9 0,-1-1 2 0,-3 0-6 15,-2 2-17-15,-2 13-4 0,0-9-7 0,0 2 13 16,-12-8-7-16,2 6 13 0,-5 1-32 15,0 1 16-15,4 2-11 0,-2 3 19 0,2 2-11 16,-7-3-16-16,-1 3-12 0,2 0-14 0,9 0-9 16,-1 0-16-16,-1 0-18 0,1 0 11 15,2 0-97-15,1 0-84 0,-2 0-90 0,8 0 45 16,-7 0 6-16,7 0 26 0,0 0 14 16,-10 3-16-16</inkml:trace>
  <inkml:trace contextRef="#ctx0" brushRef="#br0" timeOffset="261426.0017">23199 9201 503 0,'0'-2'324'0,"-1"-1"-54"0,-1 2-38 0,-1 1 1 15,0 0-12-15,0 3-12 0,-2 0-29 0,-5 5 12 16,0 3 1-16,-1 4-16 0,1-1-31 16,0 1-15-16,1 2 25 0,0-2-9 0,4 1 12 15,-1 3-36-15,1-3-7 0,5-1-12 16,0-3-7-16,0-12-13 0,0 11-9 0,16 11-23 16,-4-12 15-16,3-4-5 0,2-3-12 15,1-1-23-15,4-2 17 0,-11 0-28 0,6 0 31 16,20-14-16-16,-16 5 4 0,1-2 1 0,-4 0-4 15,0-2-3-15,-3-1-37 0,-1-4 8 0,-2-1-5 16,-2 4 1-16,-1 1 1 0,-3-1-36 16,-4 1-2-16,-2 6 28 0,0 8-35 0,0-7 7 15,-14-11-32-15,2 14 16 0,-2-2-19 16,-3 3-7-16,-1 3-7 0,1 0-24 0,-5 0-14 16,3-2-15-16,8 2-36 0,-2 0 17 0,0 0-139 15,0 0-117-15,2 0 27 0,0 0 42 0,3 0 10 16,-4 10 19-16,7-10 21 0,2 0-12 15</inkml:trace>
  <inkml:trace contextRef="#ctx0" brushRef="#br0" timeOffset="261849.6276">23668 9199 589 0,'1'4'299'0,"-4"-1"-28"0,2 4-17 16,-4 7-10-16,1 1 10 0,-4-1-27 0,7-2-23 16,-4 6-15-16,2-2 2 0,1 0-23 0,0-3-15 15,2-13-16-15,0 9-15 0,0 2-16 0,0-4-11 16,17 17 19-16,-9-17-13 0,6 1 2 15,-1-3-16-15,3-1-8 0,0-4-10 0,-7 0-12 16,5 0-6-16,3 0-7 0,19-14 11 16,-19 5-24-16,3-1-8 0,-1-2 2 0,-3 0-1 15,1-3 2-15,-4 0-3 0,1-2-1 0,-5-2-12 16,1 3-6-16,-3-1 20 0,-3 2-3 16,-4 5-1-16,0 2-3 0,-14-15-57 15,4 15-8-15,-4 2 8 0,-3 0-9 0,-3 4-6 16,-2-1-22-16,10 3-18 0,-7 0-7 15,-2 0-33-15,-3 0-36 0,-24 13-37 0,28-9 17 16,-1 1-215-16,3-3-22 0,6 0 38 0,2 2 36 16,2-2-11-16,1-2 54 0,2 2 24 15,2-2-23-15</inkml:trace>
  <inkml:trace contextRef="#ctx0" brushRef="#br0" timeOffset="262845.2922">22817 8461 342 0,'2'-3'263'0,"-2"3"-21"15,0 0-31-15,0 0-5 0,0 0-1 0,13-22-31 16,-10 18 10-16,-2-1-37 0,-1-1-2 16,0-1-23-16,0 0 23 0,0 7-23 0,0-12-14 15,0-2 15-15,-13-10-23 0,9 16-21 0,0 1 9 16,-2 2-27-16,1 3-12 0,-1 0 4 0,0 2-11 16,1 2 13-16,-3-2-9 0,-15 12-9 15,5-1 7-15,3 2-21 0,3 2 2 0,-2 2-9 16,0 1 1-16,4 0-5 0,0 1 8 15,4 0 3-15,3 1 13 0,1-3-33 0,2-8 17 16,0 3-14-16,15 16 2 0,-6-11-8 16,2-2 15-16,1-2 2 0,1-3-18 0,3 1 20 0,0 2 5 15,2-3-2-15,-1-1-25 0,3 5 13 16,-4-3-2-16,0-2 8 0,0 0-5 0,-9-5 1 16,6 4-2-16,-2 1 6 0,-4-2-25 15,-2-1 15-15,-3-1 7 0,1-1 19 0,-3 0-7 16,0-4 20-16,0 0-1 0,0 0-22 15,-20 19-8-15,9-16-1 0,-2 5-1 0,-2-4 16 16,4-2-10-16,0-1-12 0,11-1 21 16,-9 0-4-16,2 0-9 0,0 0-2 15,-11-14 38-15,11 7-6 0,3-1-26 0,1 2-24 16,2-2 28-16,1 2-3 0,0 6-2 0,0-10-25 16,15-12-5-16,-8 10 7 0,9-1-6 0,-3 5 23 15,3-5-17-15,1 3-32 0,1-2-27 16,2 2-24-16,0 1-17 0,4 2-45 0,2-3-55 15,1 1 19-15,-1 4-262 0,0-3 31 16,-2 4 44-16,-1 1-10 0,3 1 43 0,-15 2 26 16,8 0 42-16,24 13-26 0</inkml:trace>
  <inkml:trace contextRef="#ctx0" brushRef="#br0" timeOffset="265856.3484">24247 9302 526 0,'0'-12'101'16,"0"12"36"-16,14 0-19 0,10-30-22 15,-15 24-2-15,-2 1-18 0,-3 0-23 0,1 1 0 16,-2 2 14-16,-1-1-5 0,0 0 3 16,0 2 9-16,1-2 3 0,-1 0-28 0,1 1 39 15,-2-1-9-15,2 0-1 0,0 1-5 0,-1-3 4 16,-1 3-11-16,0-3 14 0,1 3 1 15,1 0 3-15,-1-1 3 0,-1 1-5 0,0 0 4 16,0-1 4-16,2 0-19 0,-1 3-19 16,-1-4 6-16,-1 4 16 0,0-1-20 0,1-1 1 15,-1 2 0-15,0 0 3 0,0 0 3 0,0 0 2 16,0 0 0-16,-1-2 11 0,-2 2-8 16,0 2 18-16,0 0-16 0,0 1-14 0,-1-1 17 15,0 1-33-15,2 2 22 0,-8 4-25 0,0 3-4 16,1 1 32-16,2-1 13 0,1-2-7 15,2-1-21-15,1-1-3 0,1 0-10 0,2-2-4 16,0 1-21-16,0-7 0 0,0 12-1 16,13 12 2-16,-3-17-2 0,1-2 32 0,3 2-9 15,3-4-4-15,4 2 9 0,-4-5-10 16,-4 0-10-16,4 0 1 0,4 0-18 0,23-12 20 16,-20 5-12-16,-3 0 9 0,3-1-21 0,-6-4 28 15,2 1-10-15,-6-1-4 0,2 1 6 16,-4 1 4-16,-2 0-29 0,-2-1 12 0,-1 2 11 15,-3 2-20-15,-2 1-5 0,-1-2 14 0,-1 4 3 16,0 4 9-16,0 0-15 0,0-10 14 16,-16-5-5-16,4 6-31 0,-2 2 27 0,-2 0-23 15,3 0 24-15,-4 3 12 0,1 0-38 0,2 4 20 16,-4-3 2-16,8 3 4 0,-5 0 10 16,-21 12-33-16,18-4 19 0,-1-2 1 0,1 2-24 15,0 0 23-15,3 2-1 0,0 1 0 16,4-3-49-16,1 4-49 0,-1-3 7 0,5-2-33 15,1-2-17-15,2 2-25 0,3-1-70 0,0-6 21 16,0 0-219-16,0 0-20 0,0 0 38 0,13 10 23 16,-4-10 58-16,-1 0 10 0,12-3 12 15,-9 3 17-15</inkml:trace>
  <inkml:trace contextRef="#ctx0" brushRef="#br0" timeOffset="266190.7445">24944 9151 759 0,'3'-3'271'0,"-2"3"-30"16,1-3-5-16,0 3-22 0,-1 0 28 0,0 3-30 15,-1 0-2-15,-2 3 1 0,0-1-34 0,1 2-18 16,-1 12 23-16,-4-1-13 0,1 4 13 16,-2-1-21-16,0-2-16 0,2 1-38 0,-1-1 14 15,1-1-15-15,0 2-21 0,0-4-12 16,2-3-8-16,1-4-40 0,2 2 0 0,0-11-3 16,0 7-66-16,0-7-71 0,0 6-26 15,12 4-41-15,-5-8 17 0,-1-2-222 0,1 0-60 16,11-3 33-16,-10 3 29 0,18-14 29 0,-11 4-2 15,4 0 50-15,-1 2 11 0,0-3 5 0</inkml:trace>
  <inkml:trace contextRef="#ctx0" brushRef="#br0" timeOffset="266672.0184">25267 9177 747 0,'2'-1'279'0,"1"-1"-25"16,-2-3-27-16,0 5-24 0,-1 0-5 0,0-2 6 16,0 2-27-16,-2 2-1 0,0-2-13 0,1 3-2 15,-2-1-9-15,1 3-12 0,0 2 4 16,-5 3-16-16,-1 5 7 0,0-1 13 0,2 1-26 16,1 2 2-16,-1 0-18 0,2-1 7 15,0 1-30-15,2 0 12 0,-1-5-32 0,3 3 15 16,0-5-12-16,0-3-9 0,0 3 7 15,0-1-9-15,16 8-12 0,-11-11 1 0,9 0-8 16,-3-2 2-16,0 0-17 0,0-4 9 0,-1 0-3 16,-1 0 0-16,6 0-17 0,20-13-3 0,-13 4-2 15,-3 1-10-15,-1-4 11 0,-2-2-25 16,2 0 13-16,-1-1 8 0,-4 0 3 0,-2 1 7 16,-1-1-37-16,-5 1 25 0,-3 1-2 15,0 5-5-15,-2 8-15 0,0-8 17 0,0 0 0 16,0 8 2-16,-14-14 9 0,2 6-32 0,-1 1 16 15,-1 0 8-15,-2 2 7 0,2 3-12 0,3 0 0 16,-5-2 18-16,3 3-18 0,1 1-11 0,12 0-2 16,-15 0 2-16,0 0 1 0,1 0-56 15,-16 12-2-15,17-12-4 0,2 3-29 16,1-1 2-16,3 2-32 0,0-4-23 0,0 2-29 16,4-1 18-16,-3-1-183 0,3 0-84 0,-1 0 27 15,0 2 24-15,2-2 46 0,-2 0 15 16,4 0 15-16,0 1-14 0,1-1 14 0</inkml:trace>
  <inkml:trace contextRef="#ctx0" brushRef="#br0" timeOffset="267097.6493">25693 9129 261 0,'6'-7'420'0,"-1"1"-37"0,-3 1-47 0,1 3-29 16,-1-1-27-16,0-1-44 0,0 3-6 0,0 0-18 16,-1 2-24-16,0 2 30 0,0 2 8 0,-1 0-29 15,4 14 12-15,-4 1-22 0,0 3 0 16,0 0-21-16,1 1-6 0,-1-1-20 0,0 0-15 16,1 1-5-16,-1-13-11 0,0 4-12 15,0 4-23-15,0-3-4 0,0-1-27 0,0-2-59 16,0-1 4-16,0-2-114 0,0-1-36 0,-11 4-50 15,9-7-67-15,0-2 30 0,-3 0-258 0,3-1 46 16,-2 1 25-16,-1-3 34 0,2 0 19 16,0-1 24-16,-1 1-4 0,1-2 19 0,-1 1 95 15</inkml:trace>
  <inkml:trace contextRef="#ctx0" brushRef="#br0" timeOffset="268036.1904">24572 8364 526 0,'0'0'240'16,"14"0"-26"-16,-14 0-1 0,0 0-23 0,0 0-23 16,12 0 0-16,-12-13-19 0,16-2-3 0,-14 14-22 15,-1-2-10-15,0 3-15 0,-1 3-10 0,-1-1-15 16,0 3 0-16,-7 5-3 0,1-1-1 16,1 6 5-16,-2-1-13 0,0-1-4 0,1-1-6 15,0 1-13-15,5-2-2 0,-2-2 1 0,4-1 13 16,0-1 22-16,0-7-16 0,0 0-6 15,0 8-2-15,0-8 11 0,0 8-11 0,21 7-8 16,-7-9 12-16,3 0-10 0,1-1 13 16,2-2-30-16,-1 2-2 0,2-2 16 0,1 1-11 15,3-4-12-15,-5 2 12 0,-3 3-14 0,-1-4 1 16,0 3-7-16,-1-2 26 0,-6 0-14 0,-1 1-4 16,-1 0-13-16,-2 1 17 0,-1 0-9 15,-1 1 5-15,0-1 2 0,-1 2-12 0,-1 0 18 16,-1-6-1-16,0 7-16 0,0 3 6 15,-11 11 18-15,4-8-3 0,0-6-3 0,-3 4-33 16,-3-3 23-16,6-1-1 0,-1-1-3 16,0-2 13-16,-1 0-13 0,2-1-20 0,0-2 9 15,-9 3-49-15,4-2-25 0,2-2-14 0,-1 1-27 16,11-1-43-16,-10 0-39 0,-1 0 16 16,-17-12-250-16,19 6 0 0,3 2 24 0,1 0 39 15,2 0 27-15,0 0 16 0,1 1 37 0,2-2 11 16</inkml:trace>
  <inkml:trace contextRef="#ctx0" brushRef="#br0" timeOffset="268393.6409">24787 8373 360 0,'1'-6'323'0,"-1"0"-36"15,1 1-29-15,-1 0-25 0,-1 1 5 0,0 1-22 16,1-3-24-16,0 4 3 0,0-2-26 0,0 1-15 16,0 0-23-16,0 0 21 0,0 3-10 15,0 0-24-15,0 0-14 0,0 0 49 0,0 0-32 16,14-8 4-16,-8 6-37 0,14 1 7 15,2 1 0-15,-9 0-18 0,8 0-20 0,5 0 9 16,4 0-5-16,2 0-21 0,0 0-5 16,1 0-77-16,1 0-28 0,2 0-32 0,-3 0-49 15,-1 0-66-15,-2 0 19 0,-3 0-231 16,-4 0-29-16,13-3 44 0,-28-2 33 0,-3 2 34 16,-4 0 1-16,-1 2 51 0,-1-2-38 0</inkml:trace>
  <inkml:trace contextRef="#ctx0" brushRef="#br0" timeOffset="270264.6164">7748 10449 254 0,'0'0'311'0,"0"-14"-37"15,0 14-52-15,-25-24-38 0,23 23-1 0,0 1-20 16,-2 2 4-16,2 1-3 0,-1 2-7 0,-2 12-15 16,-2 2 13-16,1 1-12 0,1 4-6 0,-1 4-15 15,-1-3 5-15,5 9-21 0,-3-6-3 16,2 2-10-16,1 0-15 0,0 3 7 0,2-1-20 15,-2-3 13-15,2-17-33 0,0 7 0 16,0 2 4-16,0-3-21 0,12 18-24 0,-8-25-6 16,0-3-30-16,-1-3-33 0,2-3-29 0,-1-1-46 15,3-1 12-15,-2-3-154 0,6-6-115 0,0-1 11 16,-2-2-2-16,-1 0 21 0,-4 3 38 16,-1-1 9-16,-1 0 11 0</inkml:trace>
  <inkml:trace contextRef="#ctx0" brushRef="#br0" timeOffset="270863.7099">7704 10573 254 0,'-5'-9'263'0,"-6"-2"-34"0,1 0-9 16,3 1-40-16,0 2-7 0,3-1-2 0,2 1-12 16,1 3-9-16,-1-3-20 0,1 2-5 0,0-1-2 15,1 0-27-15,0-1 10 0,0-4-30 0,16-15 8 16,-5 12-16-16,1 1-5 0,4-2 7 15,4 3-2-15,1-1-10 0,2 3 1 0,4 0-12 16,1 4 3-16,0 6 4 0,-16 1-22 0,9 0 14 16,25 15-3-16,-24-4-9 0,-1 2 4 15,-5 4 27-15,-2 1-24 0,-3 1 11 16,-4 0-11-16,-2 0-15 0,-3-2 32 0,-2-9-20 16,0 7-6-16,0 1-11 0,-20 19-6 0,9-19 19 15,-1 1-21-15,-3-3 14 0,-2-1-5 16,1 0-10-16,-1-3 4 0,-2-1 4 0,2 0-3 0,-1-2 2 15,3 1-24-15,1-2-8 0,3-1 16 16,1 0 8-16,1-2-19 0,2 0 5 0,2-1 11 16,2 0-6-16,0-2-2 0,1 1-8 15,2-1-7-15,0 0 3 0,-2-4 8 0,2 4 0 16,2-2-6-16,1 0 18 0,0 2-2 0,0 2 0 16,2-1-12-16,6 9 8 0,3 3-2 0,-1 2 7 15,-1 2 19-15,3 0-20 0,1 2 2 16,0 1 1-16,0-2 13 0,-1 2-15 15,4-4 33-15,-5-2 8 0,4 0-25 0,-2-2-2 16,1-3-3-16,3 2 15 0,-3-4-14 0,-1 0-12 16,-1-2 25-16,-1-2-15 0,3 1-4 15,-4-3 5-15,0 0 11 0,-3-1-34 0,-10 0 21 16,7 0-7-16,-7 0-2 0,9 0 0 16,5-13 4-16,-11 9 0 0,7-7-1 0,-5 0-21 15,-1 2-12-15,-3-1-16 0,1-5 0 16,3-4 1-16,-5 10-33 0,0-2 1 0,0-2 8 0,0 2-13 15,0-1-9-15,0 5-39 0,0 7 4 16,0-7-10-16,0 7-32 0,-10-5 15 0,8 6-164 16,-1 1-102-16,1 0 23 0,1 1 22 15,-2 0 18-15,5 1 8 0,-2-1 51 0,2 0-23 16</inkml:trace>
  <inkml:trace contextRef="#ctx0" brushRef="#br0" timeOffset="271127.9211">8357 10778 275 0,'4'-2'367'0,"-1"0"-43"16,-1-1-52-16,0 1-10 0,-1 1-29 0,1 0-22 15,-2 2-14-15,2 2 11 0,-2 2 4 0,0 1-24 16,1 12 11-16,-1-8-18 16,0 6-9-16,0 3-35 0,0 1-14 0,0 1 18 15,0 1-26-15,-13 22-19 0,11-24 10 0,1 1-26 16,-1-2-19-16,-1-1 12 0,3-4-22 15,-1-2-25-15,0-1-2 0,0-2-38 0,1-1-29 0,-1-2-39 16,1 0-47-16,0-1-53 0,0-1-45 16,-2-1 22-16,2-1-254 0,0 0 40 15,-1-1 19-15,1-2 15 0,1-1 29 0,1-1 48 16,3 1-17-16,9-6-4 0</inkml:trace>
  <inkml:trace contextRef="#ctx0" brushRef="#br0" timeOffset="271593.77">9308 10786 571 0,'-2'-1'345'0,"-3"-2"-45"0,2 2-27 0,0 1-30 15,1-1-8-15,-2-1-26 0,2 2-21 16,0-2-5-16,0 2-36 0,0-1 1 15,1 0-12-15,0 1-4 0,0 0-22 0,2 1-19 16,-1-2 2-16,2 0 7 0,0 0-12 0,1 0 4 16,-1 0-5-16,2 0-5 0,-1-1-4 0,2 2-20 15,2-3-7-15,8-1 7 0,0 4-5 16,4 0-28-16,2-1-2 0,-2 1 23 16,1-1 3-16,0 0-3 0,-1 1-29 0,-9 0-1 15,2 0-31-15,1 0-58 0,-2 0-30 0,-1 0-42 16,-2 0-24-16,-8 0 14 0,14 12-175 15,-14-10-114-15,-2 0 15 0,-2 0 31 16,1 1 14-16,-13 5 39 0,0-1 3 0,-2 2 47 16,-3 2-24-16</inkml:trace>
  <inkml:trace contextRef="#ctx0" brushRef="#br0" timeOffset="271807.3826">9285 10918 229 0,'0'0'460'15,"-1"1"-61"-15,0 0-15 0,1 0-54 16,0 0-45-16,1 1 41 0,1-1-39 0,2 0-29 16,0 1-33-16,1-2-19 0,4 0-18 15,10 2-14-15,1-1-35 0,1 1-8 0,-1 0-26 16,1-1-23-16,-2 0-46 0,1 2-5 0,-1 0-107 16,-1 0-71-16,-3-3-49 0,-2 0 18 15,-2 1-290-15,-2 0 12 0,-2 0 27 0,2 1 61 16,-3-1-2-16,0 0 37 0,-1 1 21 0,1-2 5 15,9 6 9-15</inkml:trace>
  <inkml:trace contextRef="#ctx0" brushRef="#br0" timeOffset="276985.1958">10092 10606 242 0,'14'0'281'16,"-14"0"-20"-16,0 0-29 0,0 0-19 0,0 0-2 16,0 0-29-16,0 0-2 0,21-26-15 15,-22 24 6-15,0-1-25 0,-1 1-18 0,0 0-22 16,-2-1 0-16,0 3 3 0,1-3-25 0,-2 3-11 16,1-1-10-16,-2 1 10 0,0 1-22 15,0-1-12-15,1 3-6 0,5-3 3 0,-21 11 4 16,12-1-13-16,-4 0-3 0,1 2 27 0,2 3 10 15,2 2-16-15,-6 3-6 0,10 0 35 16,-3 1-11-16,1 3-5 0,0-3 8 0,4 3-35 16,2-15 17-16,0 6-3 0,0 2-5 0,0 1-1 15,0 0 8-15,12 14 0 0,-6-17-7 0,2-4-2 16,3-1-7-16,1-3-24 0,2-1 22 16,0-2-6-16,-4-4 1 0,-10 0-3 0,14 0 27 15,18-13-15-15,-19 11-3 0,3-9-4 0,-2-2-8 16,0-3 2-16,-2-1 15 0,0-2 0 15,0-3-3-15,-3 2-2 0,0-3-19 0,-1 1 0 16,-5 1-27-16,4 0 2 0,-4 2 1 0,-1 0 14 16,-1-1 11-16,-1 13-4 0,0-4 14 15,0-2-30-15,-15-14 25 0,10 18 1 0,-4-1 2 16,0-1-9-16,0 5 1 0,-4-1 3 0,2 2-3 16,-6 0 0-16,5 1-16 0,0 1 4 15,2 3 0-15,-1-2 0 0,2 2 0 0,1 0-77 16,1 0 19-16,7 0-20 0,-7 0-29 0,7 0-19 15,-10 0-11-15,3 0-17 0,7 0-33 16,-17 11 19-16,11-9-121 0,4-1-134 16,-2 3-5-16,3 0 49 0,1 1 24 0,0-1 24 15,2 0 20-15,0 2-22 0,12 1 71 0</inkml:trace>
  <inkml:trace contextRef="#ctx0" brushRef="#br0" timeOffset="277742.2092">10477 10602 391 0,'1'-3'241'0,"-1"-2"-9"15,0 3-11-15,0-1-23 0,-2 0-28 16,2-1 1-16,-1 2 8 0,0 0-22 0,-1-1-6 15,1 0-10-15,-1 0-21 0,1 1 8 0,-2-1-6 16,0 2-17-16,1-1-21 0,-3-1-4 0,3 2 8 16,0-1-22-16,1 1 12 0,-3 1-17 15,2 1 19-15,-1-1-21 0,0 1 16 0,0 1-21 16,0 1 28-16,0-1-16 0,-1 0 12 0,0 1-10 16,1 1 21-16,1 1-11 0,-5 8-29 15,1-6-5-15,1 8 41 0,0 1-17 0,1 1 8 16,1 0 3-16,1 0-15 0,2 2 0 0,-1-2-10 15,1 1 8-15,0-8-2 0,0 3-15 16,0 1-15-16,0-1 10 0,0 2 3 0,0-1-7 16,13 13-4-16,-9-17-10 0,-1-2 7 15,0-1 1-15,0 0-6 0,1-4-4 0,1 1 8 16,-1-2-12-16,3 0 12 0,7 3-5 0,2-4-22 16,-16-1-1-16,10 0 26 0,3 0-14 0,15-11 4 15,-16 6-1-15,2-4-9 0,-3-1 2 16,0-1 1-16,-1-4 7 0,-2 2-18 0,2-4 12 15,-3 0-6-15,-1-2-5 0,0 1 1 0,0-2 12 16,-2 1-14-16,-2-3-2 0,3 4-5 16,-4-1 17-16,-1 12 2 0,0-5-1 0,0-3-17 15,-13-11 13-15,6 13-5 0,-1 2-4 16,0 1 15-16,-3 1-5 0,3 1-12 0,-1 3 12 16,2 0-12-16,-1 3 2 0,0-1 3 0,1 2 0 15,0 0-11-15,-1 1 1 0,8 0-10 16,-7 0-16-16,1 0-21 0,-1 0 6 0,7 0-56 15,-10 0-9-15,-3 10-18 0,7-7-25 16,1-1-27-16,0 2-47 0,3 0 22 0,1 0-202 16,1 0-50-16,1-1 42 0,1 2 9 15,0 0 40-15,9 6 30 0,0-6 12 0,4 3 22 16,3 1 25-16</inkml:trace>
  <inkml:trace contextRef="#ctx0" brushRef="#br0" timeOffset="278356.3416">10846 10533 380 0,'-1'-2'284'0,"0"0"-22"16,1 0-12-16,0 1-36 0,0-1-14 0,-1 0-16 15,2 2-2-15,-2-1-26 0,1-1-10 16,-1 0-1-16,1 2-8 0,-1 0-14 0,-1 0-11 16,2 1 16-16,-2 0-5 0,0 2 15 0,1-3-13 15,-1 5 1-15,0-1 18 0,0 1-21 0,0 1-6 16,-4 9 4-16,1 0-5 0,1 0-12 0,0 4 3 15,0-1-6-15,1 1-7 0,0 0 3 16,2-2-12-16,1-7-2 0,0 4-18 0,0 2 2 16,0 1-15-16,0-2 2 0,0 2-17 0,11 17-1 15,-6-20 4-15,1-1-7 0,0-3-8 16,-1-1 2-16,4 0 1 0,-1-3-10 0,1-1 11 16,0-2-19-16,-1-3 5 0,-8 0 9 0,8 0-2 15,17-10-3-15,-9 2-9 0,-1-3 11 16,-1-2-3-16,-1-1-6 0,-1-2-4 0,-1-2-6 15,-2-2 8-15,1 2-10 0,-3-2 0 0,0 3-5 16,-2-3 6-16,-1 3-1 0,-3 0 1 16,-1 8 2-16,0-2-7 0,0 0 5 0,-11-11-10 15,4 10 6-15,-3 0 0 0,0 2 6 0,-3 1-14 16,0 2-1-16,0 2-6 0,-2 0-4 16,3 2 0-16,-1 2 2 0,4 0-5 0,-1 1-25 15,2 0-3-15,8 0-1 0,-9 0 5 0,2 0-58 16,7 0 5-16,-9 0-34 0,2 0-12 15,7 0-39-15,-9 0-6 0,-2 11-48 0,8-11 22 16,0 2-203-16,1-1-28 0,0 1 33 0,2-1 18 16,-3-1 30-16,6 3 42 0,-1-2 22 15,2 0-3-15,2 0 3 0</inkml:trace>
  <inkml:trace contextRef="#ctx0" brushRef="#br0" timeOffset="279123.8844">11322 10530 265 0,'1'-2'319'16,"0"-1"-46"-16,-1 0-22 0,0 2-50 0,0-2-11 15,-1 0 1-15,0 0-32 0,1 1-11 0,-2-1-10 16,2 1-12-16,0 1 0 0,-1 0-11 16,0-2-9-16,1 1-27 0,-1 1 11 0,1-1-11 15,-2 0-8-15,0 2 17 0,1 0-7 0,-2 0-12 16,1 2 8-16,0 1 10 0,0 1-10 15,-1-1 15-15,0 3-8 0,-4 7 27 0,0 2 8 16,-2 0-18-16,1 2 5 0,1 0-2 16,3 1 4-16,-3 0-22 0,2 1-1 0,3 0 0 15,2 2-12-15,-2-4-7 0,2-9-5 0,0 5-8 16,0 1-3-16,0 0 3 0,15 17-2 0,-11-21-27 16,1-2 11-16,1-1 1 0,-1-2-17 15,1 0 3-15,-1-1 6 0,1-1 0 0,0-3-11 16,1 2 6-16,1-2-7 0,-8 0-5 15,6 0-6-15,1 0 9 0,4 0 3 0,14-14-16 16,-11 4 3-16,-3-2-4 0,-2 0 4 0,-1-3 6 16,1-2-4-16,-2 1 6 0,-3-2-5 15,1-3-5-15,-1 3 16 0,-1-1-17 0,0 0 2 16,-2 5 1-16,-1 1 2 0,0 3 0 16,0 10-11-16,0-9 5 0,0 1-13 0,0 0 19 15,-12-12-14-15,5 13 9 0,-2-2-2 0,-2 1-40 16,-4 3 18-16,3 2-41 0,-1 2 16 0,3 0 6 15,-1-1-75-15,-8 2-29 0,3 0-24 0,6 0-25 16,-5 0-23-16,-3 0 20 0,1 0-196 16,2 0-82-16,-18 12 35 0,20-12 43 15,2 0 46-15,11 0-9 0,-8 0 33 0,1 0 11 16,-1 0 43-16,-13-10 18 0</inkml:trace>
  <inkml:trace contextRef="#ctx0" brushRef="#br0" timeOffset="282166.4812">11806 10457 304 0,'0'0'273'15,"0"0"5"-15,0 0-40 0,0 0-19 0,0 0-20 16,13 0 10-16,-13 0-22 0,0 12-22 16,0-12-17-16,0 0 0 0,0 0-8 0,0 0 1 15,0 0-24-15,0 0 5 0,0 0-14 0,0 0 31 16,0 0-58-16,0 0 24 0,0 0-28 0,0 0 10 16,0 0-14-16,0 0-1 0,0 0-20 15,0 0 19-15,0 0-30 0,0 0 17 0,0 0-30 16,0 0 0-16,0 0-8 0,-5 25-3 15,2-21-1-15,-1 0-2 0,-3 7-1 0,1-2 18 16,-2 5 1-16,3-6-4 0,-3 6 34 16,3 1-9-16,-7 1 14 0,5 0-10 15,1-1-4-15,2 1-4 0,-1-3-9 0,2 1 1 16,0 2 10-16,3-2-20 0,0-1 9 0,0-5 2 16,0 6-5-16,0 0-3 0,15 16-16 15,-7-17-1-15,-5-2 11 0,5 0-6 16,0-3 3-16,-3-1-16 0,1-2 12 0,1-1-11 15,-1-1 15-15,-1-2-8 0,-5-1-7 0,0 0-3 16,22-13 3-16,-9 5-1 0,-1-1 11 0,2-7-18 16,-4 1 20-16,0-2-14 0,1-1-6 0,-1-1-1 15,-5 0 6-15,5 0 0 0,-3-1 0 16,-1 1-16-16,0 1-4 0,0-1 13 0,0 2-17 16,-3 1 12-16,-1 3 1 0,-2 1-1 15,0 3 14-15,0 9-7 0,0-8 1 0,0-4-2 16,-14-10 6-16,10 13-11 0,-1 1-4 0,0 4-3 15,-7-3 15-15,5-1 0 0,-1 3 10 0,2 3-29 16,-4 1 31-16,3 1-31 0,7 0 13 16,0 0-45-16,-14 0 4 0,2 0 4 0,-7 13 5 15,11-8-54-15,3-2-42 0,1 1-13 0,0-2-21 16,0 0-18-16,2-1-29 0,-2 2 19 16,3-1-136-16,1-1-113 0,1 0 24 0,1-1 31 15,2 3 43-15,0-3 7 0,2 0 8 0,1 1 53 16,11 2 6-16</inkml:trace>
  <inkml:trace contextRef="#ctx0" brushRef="#br0" timeOffset="282777.5923">12291 10493 646 0,'2'-7'243'0,"-1"1"-15"0,2 2 15 0,1 0-31 15,-2 0 7-15,-2-2-13 0,2 3-4 0,-2-2-3 16,2 0 19-16,-1 3-34 0,-1-2-21 0,2 1-16 16,-2-2 16-16,0 5-8 0,0 0-16 15,0 0-20-15,0-5-7 0,0 5-6 0,0 0-23 16,0 0 14-16,0 0-39 0,-11-10 30 0,9 14-17 15,-1-1 24-15,-1 0-13 0,1-1 6 16,-4 10-14-16,0 1 0 0,0 1 10 0,0 0 3 16,1 1-8-16,0 0-1 0,0 2-11 0,2 1 11 15,-1 0-18-15,3 0-13 0,0 3 7 16,1-2-8-16,1-9-3 0,0 2 2 0,0 5-9 16,0-2-11-16,13 13 5 0,-10-19-11 15,2-2 8-15,0-1-14 0,0-1 5 0,6 3 5 16,-2-7-2-16,1 2-8 0,-10-3-3 0,12 0-3 15,17-15 10-15,-14 8-8 0,-1-3 11 0,-1-1-19 16,-1 0 6-16,0-1 0 0,0-3-6 16,-1 2 6-16,0-4 4 0,-5-2-16 0,1 1 9 15,-1-2 1-15,1-1-9 0,-3-1-9 16,-1-3 13-16,-1 4 0 0,-2 2 4 0,0 9-8 16,0-4-4-16,0-1 4 0,0 1 9 0,-14-9-18 15,6 10 5-15,0 3 0 0,-5 2-7 0,3 4 14 16,0 1-6-16,-1 1 5 0,2 1 0 15,9 1-9-15,-14 0-19 0,0 0-11 0,0 0-11 16,-14 14-2-16,14-8-45 0,4 2 9 16,3 0-16-16,1 0-26 0,1-2-33 0,1 0-25 15,1-2-7-15,1 0-36 0,2 1 21 0,0 0-151 16,0-5-109-16,0 0 31 0,0 7 27 0,10 2 2 16,-5-6 55-16,12 4 24 0,-1-4 46 15,2 1-4-15,1 2 31 0</inkml:trace>
  <inkml:trace contextRef="#ctx0" brushRef="#br0" timeOffset="283392.7285">12638 10441 643 0,'1'-2'269'0,"0"-2"-6"16,-2 2-16-16,1 1-16 0,2-1-26 0,-2 2 7 0,3-2-32 16,-2 2-6-16,-2-1 1 0,-2 0 14 15,2 0-59-15,-1 1-13 0,-1 2-13 0,1-1-12 16,-1 1 45-16,2-2-15 0,-2 5-10 15,0-3 1-15,0 1 16 0,0 1-25 0,0 1-7 16,-4 7-3-16,4-1 12 0,-2 3 6 0,2-2-9 16,-2 2-5-16,1 2 0 0,0-1-31 15,0 1 22-15,0 1-7 0,0 3-6 16,1-2-8-16,1-2-4 0,2-1-11 0,0-3 4 16,-1 0-8-16,1-4-20 0,0 4 13 0,0-2-19 15,0-1 7-15,12 5 3 0,-8-7-13 0,2-4 1 16,0-3 4-16,0 0-14 0,11-5 10 0,1-2-5 15,-6 2-5-15,4-5 10 0,1-1-10 16,-2-2-1-16,-1-3 0 0,-2 0 3 0,0-2 5 16,0-1-13-16,-2-1-7 0,-3 0 10 0,2-1-3 15,-4 1 2-15,-2 0-8 0,0 4 8 16,-3 2-8-16,0 2-5 0,0 12 5 0,0-12 0 16,-18-10 2-16,7 12 7 0,1 3-8 15,-4 1-7-15,-1-3 16 0,1 7-26 0,2 0 3 16,0 2-6-16,-8 0-6 0,13 0-9 0,-4 0-24 15,1 0-8-15,0 0-16 0,0 0 10 16,-11 12-51-16,10-8-6 0,2 1-20 0,3-2-9 16,1 1-7-16,0-1-7 0,1-1-25 0,2 1-6 15,1 1 17-15,0-2-102 0,1 1-117 16,2 0-24-16,-2-3 6 0,0 0 58 0,11 9 5 16,-5-8 42-16,7 6 16 0,1-7 6 15</inkml:trace>
  <inkml:trace contextRef="#ctx0" brushRef="#br0" timeOffset="283715.6386">12959 10269 707 0,'7'-12'378'0,"-1"4"-20"0,-2-1-46 16,1 3 16-16,-2 2-27 0,-1-1-17 15,1 2-19-15,-1 2-20 0,1-1-5 0,1 2-12 16,-1 3-3-16,8 7-9 0,-3 4-6 16,-1 8 11-16,2-1-24 0,0 1-1 0,-4 6-21 15,-1-2-3-15,0 7-25 0,-2-1-5 0,-1 2-26 16,-1-3-2-16,0-15-20 0,0 8-21 16,0 4-24-16,0 3-41 0,-11 30-54 0,7-31-40 15,0-1-43-15,2 0 12 0,-3-3-138 16,2-6-37-16,0-4 26 0,-4 1-295 0,0-5 42 15,0-7 35-15,0 1 32 0,1-3 46 16,1-3 37-16,2 1 25 0,-2 1 22 0,3-2 10 16,2 2 17-16,0-1 29 0</inkml:trace>
  <inkml:trace contextRef="#ctx0" brushRef="#br0" timeOffset="285414.2465">10790 10042 368 0,'0'0'134'0,"0"0"-23"15,0 0-14-15,0 0-84 0,0 0-98 0,0 0-161 16</inkml:trace>
  <inkml:trace contextRef="#ctx0" brushRef="#br0" timeOffset="292581.9212">13811 10283 326 0,'0'0'317'0,"13"0"-45"16,-13 0-51-16,0-13-15 0,0 13-9 0,19-21-18 15,-19 20-23-15,0-2 2 0,0 0-15 16,0 0-22-16,0 3-17 0,-2-2-6 0,0 1 7 16,-1 1-16-16,-1 0 14 0,2 1-12 0,-4 1-14 15,2 0-5-15,0 2 16 0,-10 7-19 16,4 2 6-16,-2 3 13 0,1 1-8 0,-1 4-25 15,1-2 23-15,-1 0-9 0,0 3-7 0,2 0 28 16,0 1-18-16,2 0-7 0,4-1-7 0,2 1 18 16,2-14-9-16,0 8 11 0,0-2-11 15,0 2-10-15,15 14-7 0,-5-19 1 16,1-1-19-16,4-2 6 0,-2-3-9 0,0-3 0 16,1-3-8-16,-2 0 11 0,-2 0-15 15,4 0 4-15,18-15-13 0,-14 3 5 0,-4 0 5 16,0-2 1-16,-2-4-7 0,0-1 3 15,1-2-4-15,-4-1 1 0,-4 0-28 0,4-2 39 16,-6 3-21-16,-1 1-5 0,-1 0 3 0,-1 10-14 16,0-2 14-16,0-2-24 0,-15-12 10 0,10 14-4 15,-4 4 16-15,1 3-2 0,0 3 0 16,0-1-39-16,1 1 12 0,7 2-6 0,-7 0-31 16,-5 0 0-16,-14 12-4 0,16-5-19 15,-1 2-7-15,0-1-6 0,2-4-7 0,3 4-27 16,2-1-21-16,1 0-39 0,3-1 18 0,-2 1-168 15,2-7-80-15,0 0 10 0,0 8 34 0,11 13 53 16,0-11 38-16,1 1-34 0,5-1 51 16</inkml:trace>
  <inkml:trace contextRef="#ctx0" brushRef="#br0" timeOffset="293055.2228">14164 10411 389 0,'1'-4'276'16,"0"0"-34"-16,-1 2-11 0,1-2-31 16,0 0-12-16,-1 0-3 0,0 1-30 0,-1-1-26 15,0 1 5-15,-1 0-13 0,0 1 5 0,2 0-21 16,-3-1-6-16,1 3-1 0,0-1-8 0,-1 2-1 16,1 2-6-16,-2-1-6 0,1 4 22 15,-3 8 20-15,-1 2-14 0,2 0-25 16,-2 1-10-16,1-1-6 0,2 3-6 0,0 1 41 15,2 1 0-15,-1-1 5 0,3-1-35 16,0-10 4-16,0 4 1 0,0 1-36 0,13 16 18 16,-6-15-5-16,2-4-12 0,0-4-14 0,0-3 4 15,-1-2 16-15,-8-2-6 0,10 0-29 16,1 0 14-16,19-16 9 0,-17 8-4 0,3-3-29 16,-4-3 26-16,2 2-25 0,0-5 16 15,-1-3 4-15,-1 1 1 0,-1-3-30 0,-1-2 26 16,-2 2-2-16,-1 0 2 0,-3 3-2 0,1-3-11 15,-5 4 6-15,0 10 9 0,0-6-20 0,0 1-5 16,-19-9-14-16,9 13 17 0,-4 3-11 16,3 2 2-16,1 2-45 0,3 1 14 0,-1 1-16 15,0 0-15-15,-3 0 2 0,3 0-23 0,-12 10-1 16,15-5-11-16,-6 5-12 0,2-5-26 16,-3 5-1-16,1-1-38 0,5-4-4 0,4 2 17 15,-1 1-216-15,3-1-22 0,0-3 41 16,0-4 11-16,0 0 40 0,0 7 37 0,18 13-4 15,-5-13-19-15</inkml:trace>
  <inkml:trace contextRef="#ctx0" brushRef="#br0" timeOffset="293804.2194">14594 10474 360 0,'1'-1'247'0,"0"-1"-22"15,-1-1-10-15,2 1-17 0,-2 0-5 16,-1 2-5-16,1 0 7 0,0-3-42 0,-1-1 12 16,1 4-6-16,-1-2-27 0,1 0 23 0,-2 0-39 15,0 0-9-15,-2 2-8 0,4 0-4 16,-6 0 14-16,4 3-31 0,-2 0 12 0,-1 1 14 15,-3 8 3-15,-2 3-21 0,0 0-8 0,5 2 10 16,-3 1 1-16,2-1 5 0,2 3-3 16,2 1-29-16,0-3 12 0,2-8 7 0,0 4-19 15,0 0-14-15,0 1 11 0,18 13-2 16,-10-20-10-16,1 4 2 0,3-10-11 0,-1 0-25 16,-11-2 18-16,16 0 7 0,20-11-16 0,-16 2 8 15,0-2 3-15,-2-1-25 0,-1-2 9 16,0-3 5-16,-2 0 0 0,-1 0-10 0,-1-2-2 15,-3 1 14-15,1 2-20 0,-3-1 6 0,-3 0 1 16,-3 0-10-16,-2 6-27 0,0 11 22 16,0-10-26-16,0 2 3 0,-15-14-3 0,8 15 2 15,-4 4-37-15,2 0-17 0,0 1 2 0,1 1-21 16,-1 0-17-16,1 1-11 0,-1 0-14 16,-3 0-29-16,0 0-15 0,2 0 15 0,3 0-91 15,-1 0-80-15,8 0-87 0,-7 0 46 0,7 0 25 16,-9 0 14-16,9 0 30 0,-9 12 17 15,9-12 47-15</inkml:trace>
  <inkml:trace contextRef="#ctx0" brushRef="#br0" timeOffset="294338.6359">15081 10430 616 0,'0'0'263'16,"2"-2"-18"-16,-4 2-5 0,2 0-11 15,-2 2-27-15,0-2-14 0,0 3 20 0,1 1-15 16,-2 0-15-16,-1 1-20 0,-5 8-17 15,0 2 18-15,3-1-18 0,-2 2 25 0,0-2-3 16,3-5-17-16,-1 6-17 0,-1-1-10 16,4-2-33-16,1-4 2 0,0-2-1 0,2 1 1 15,0 1-7-15,0-8 3 0,0 0-14 16,0 5-9-16,0-5-4 0,14 12 3 0,-8-12-17 16,-1 1-9-16,1-1 13 0,1-1-7 0,2 1-4 15,-2 0-7-15,11-13 3 0,-5 6-8 0,0-2-17 16,-1-3 15-16,-1 1-15 0,-4 0 6 15,2-1 6-15,-2-3-9 0,-3 2 0 0,0-3-6 16,-1 7 19-16,-1 1-22 0,0-1 0 16,-2 9-12-16,0-8 25 0,0 0-17 0,0 2 2 15,0 6-7-15,-13-24 23 0,2 15-23 0,0-1 14 16,4 4-18-16,-2 3-3 0,-1 1-33 16,2 0 9-16,-1 2 7 0,9 0 2 0,-7 0-45 15,0 0-31-15,7 0-9 0,-9 0-23 0,3 0-6 16,6 0-28-16,-19 12-21 0,15-9 17 15,0-1-169-15,0 1-93 0,4-1 31 0,1 0 7 16,0 0 17-16,-1 0 32 0,4-1 66 0,0 2-12 16,8 6 9-16</inkml:trace>
  <inkml:trace contextRef="#ctx0" brushRef="#br0" timeOffset="294783.8254">15422 10428 810 0,'0'-5'299'0,"0"1"-30"0,0 2-35 16,-2 0-14-16,0 0-25 0,2 0-2 0,-4 1-3 16,3 0-25-16,-3 2-20 0,-1 0 19 15,1 2-22-15,-1 1-7 0,-6 8-10 0,1 0-14 16,2 3 28-16,3-1-24 0,-3 0-8 0,1 1 3 15,2 0-35-15,3-1 2 0,0-4-8 16,2 1-13-16,0-4 14 0,0 1-13 0,11 9 0 16,-6-10 2-16,-1-2-16 0,3-2-20 15,-1 0 13-15,2-3-14 0,0 0 20 0,1 0-37 16,5 0 26-16,20-13-17 0,-13 6 11 0,-2-3-17 16,-1-2 3-16,-2 0-2 0,0-3 7 15,-1 1-11-15,-1 0 3 0,-5 1-11 0,-1-1 4 16,-1-1 12-16,-4 3-3 0,-1 4-34 0,-2 8 1 15,0-8 4-15,0 2 0 0,-20-12 7 16,11 10 2-16,-9 2-30 0,7 2-9 0,-1 2-12 16,-6-1-18-16,4 1 12 0,3 2-23 15,1 0-19-15,0 0-16 0,10 0-45 0,-7 0-20 16,1 0 18-16,6 0-170 0,-10 0-88 0,10 0 18 16,-9 0 55-16,9 0-1 0,-6 0 38 15,6 0 17-15,0 0 20 0,-6 7-3 0</inkml:trace>
  <inkml:trace contextRef="#ctx0" brushRef="#br0" timeOffset="295213.4617">15851 10351 394 0,'-4'-1'234'15,"2"-2"-19"-15,-3 3-18 0,1 0-23 16,0 0 2-16,-2 3-8 0,4 0-16 0,-9 5 4 16,-3 3 9-16,1 0-12 0,5 2 26 15,-4 1-27-15,3 1-2 0,3 2-14 0,-1-2-2 16,2 1 2-16,3-6-28 0,1 1-6 0,1-11-10 16,0 13-10-16,14 12-31 0,-7-18 26 15,2 2 2-15,0-4-28 0,2-2 15 0,5 2-3 16,-2-5-2-16,-6 0-6 0,6 0-6 0,15-12-5 15,-11 5 8-15,0-3-7 0,-1 0-2 0,-4-2-3 16,2-3-7-16,-4 1-3 0,0-3-3 0,-2 0-5 16,1-2 3-16,-6-1-7 0,1 6 10 15,-3-4-12-15,0 7-2 0,-2 11-2 0,0-8 8 16,-17-9-16-16,7 12 0 0,1 1-28 16,-7 1 26-16,3 1-46 0,4 2-3 0,-5 0 8 15,-1 0-18-15,-19 14-32 0,18-9-18 0,-1-1-18 16,0 2-19-16,4-1-29 0,2 2 17 15,4-2-183-15,3-2-83 0,-1 1 19 0,3-2 50 16,0 1-10-16,2-1 58 0,0-2 0 0,0 0-10 16,0 0 45-16</inkml:trace>
  <inkml:trace contextRef="#ctx0" brushRef="#br0" timeOffset="295652.1595">16192 10349 283 0,'-2'-2'317'0,"0"2"-44"16,0 0-25-16,2 0-32 0,-4 0 3 0,2 5-31 16,-9 5-3-16,1 2-24 0,3 1 18 0,-1 1 0 15,3 2-7-15,-4-3-22 0,4 1-15 16,-1 2-17-16,2 0 26 0,1-4-15 15,3-2-14-15,-2-1-20 0,2-9-9 0,0 8 23 16,0-1-21-16,0-2-8 0,0-5-9 0,13 15-4 16,-9-13-1-16,1 0 4 0,2 0-15 15,-2-2-13-15,3 0 4 0,1 0-10 0,3 0 4 16,11-16-9-16,-10 6-3 0,2 3-4 0,-3-5 1 16,-3-6-19-16,-1 3 4 0,2-2 8 15,-4-1-4-15,-1 3-1 0,-1 3-1 0,-4 2 4 16,0 10-5-16,0-9 0 0,0 0-2 0,-13-11-6 15,1 12 0-15,-3 3-1 0,4 2-15 0,-1 2-22 16,1-2 4-16,0 3 3 0,-2 0-23 16,-1 0-19-16,-17 13-6 0,15-9-16 0,3 1-26 15,1-1-26-15,1-1-14 0,5 2-42 16,-2-2 18-16,6 1-235 0,0-1-19 0,2-1 56 16,0 1-21-16,0-3 76 0,0 0 22 0,20 12-22 15,-11-8-8-15</inkml:trace>
  <inkml:trace contextRef="#ctx0" brushRef="#br0" timeOffset="296055.7318">16527 10343 880 0,'-2'0'291'16,"0"2"-33"-16,-2 0 20 0,1 1-37 0,-1 2-31 15,-4 7 10-15,-4 3-15 0,5-3-31 0,1 3-26 16,1 3-18-16,3-5-13 0,0 3 5 16,2-10-13-16,0 3 6 0,0 0-8 0,9 14-3 15,-1-11-10-15,4-2-10 0,-1-1-7 0,2-4 4 16,5 0-21-16,-2-1 5 0,6-2-11 0,-7-2 9 16,0 0-11-16,7 0 1 0,21-11-1 0,-21 3-32 15,1-4 20-15,-3 3-1 0,2-2-26 16,-3 0 31-16,-2-8-15 0,-1 2 1 0,-3 0-9 15,-3 0-6-15,-2 0 16 0,-3 0 0 16,-5 9-3-16,0-1-15 0,0-3 1 0,-18-13 6 16,7 15-13-16,-4 4 5 0,-4-1 7 15,-3 1-17-15,-3 4 14 0,3 0-29 0,8 2 0 16,-2 0-79-16,-6 0-30 0,-22 11-35 0,21-8-24 16,0 0-20-16,-2-3-37 0,8 2 19 0,-2-2-244 15,4 5 16-15,3-3 43 0,1 1 23 16,2-1 46-16,-2 7 23 0,-4-6 20 0,3 2 14 15,5-3-10-15</inkml:trace>
  <inkml:trace contextRef="#ctx0" brushRef="#br0" timeOffset="297048.4229">18097 10193 484 0,'14'-15'312'16,"2"-13"-8"-16,-15 18-11 0,0 0-39 0,-1 10-11 16,0-9-33-16,0 1-21 0,0 1-11 15,-12-3-29-15,7 5-19 0,1 3-5 0,-2-2 1 16,1 3-34-16,-1 0 6 0,-1 3-22 16,-1-2 15-16,-16 16 1 0,9-4-28 0,0 4 0 15,2 4 15-15,-2 2-8 0,5 0-7 0,-2 3-6 16,4 1 13-16,1 0-7 0,-3-2-8 0,6 0 8 15,4-13 10-15,0 6-24 0,0 2-4 16,15 19-5-16,-2-21-9 0,0-2-15 0,4-3 0 16,1-3 13-16,2-3-18 0,1-2 20 15,0 0 11-15,-10-4-16 0,5 0-1 16,3 0-5-16,20-17-7 0,-18 4 8 0,-3 1-26 16,-2-4 24-16,-1-5-1 0,-2 2-10 0,1-6-12 15,-3 2 26-15,-2-1 1 0,-2 2-21 0,-2 0-9 16,-1 0 7-16,-3 5 6 0,-1 8-5 15,0-3-2-15,0 0-7 0,-13-8 7 0,9 14-5 16,-3 2 6-16,-1 0 1 0,-8 1-56 16,-1 2 0-16,2-2 16 0,2 3-33 0,13 0 23 15,-14 0-37-15,2 0-2 0,-16 13-4 16,19-12-19-16,-1 2-15 0,5-1-1 0,-1 1-38 16,2 0-15-16,3 1 16 0,0-2-170 15,1 0-79-15,1 0 23 0,0 1 8 0,3-2 45 16,1 0 13-16,11 5 20 0,-1-2 10 0</inkml:trace>
  <inkml:trace contextRef="#ctx0" brushRef="#br0" timeOffset="297496.1132">18548 10157 666 0,'2'-2'296'16,"1"-2"-42"-16,-2 2-4 0,-1 0-28 0,-2 2-9 0,0-3-32 15,0 2-24-15,0 2 19 0,-1 1-44 16,-1 1 1-16,-1-1 4 0,-6 11-21 0,1 2 30 16,0 3-10-16,-1 1-13 0,1 4 27 0,1-1-18 15,0 0-30-15,1 2 0 0,5-1 6 16,1-1-4-16,1-2-8 0,1-13-20 0,0 5 6 16,14 20-24-16,-7-18 11 0,3-2-25 15,0 0 13-15,4-3-3 0,0-1-3 0,2-5-17 16,-1-1 26-16,-1 0-27 0,-6-2-14 0,5 0 13 15,18-11 13-15,-17 1-26 0,2 2 7 0,2-6 7 16,-4 0-7-16,2-3-16 0,-4-5 8 16,-1 2-10-16,-1-4-11 0,-3 2 6 0,-1-1-4 15,-2 0 14-15,-1 0-3 0,-3 12-13 0,0-3 13 16,0-3-15-16,0 2-11 0,-14-10 6 0,9 17-3 16,-2 1 11-16,1 3 2 0,-1 0-5 15,-6-1 5-15,-4-1-4 0,4 3-32 0,1 3 4 16,12 0-40-16,-10 0 13 0,1 0-2 15,1 0-16-15,-15 9-20 0,10-3-14 0,4-1-24 16,1-2-21-16,2 0-15 0,3 0-33 16,0 0 20-16,2 1-282 0,3-3 40 0,0 2 19 15,0-2 36-15,3-1 17 0,0 5 23 0,8 0 22 16,4-1 10-16</inkml:trace>
  <inkml:trace contextRef="#ctx0" brushRef="#br0" timeOffset="297973.8839">19089 10158 693 0,'-1'-2'288'0,"-1"-3"-35"16,1 3-31-16,-2 0-20 0,1 2-21 15,-3-3-3-15,0 2-34 0,1 2 10 0,-1-1-26 16,0 2-27-16,-9 2 6 0,2 6 11 0,1 0-12 15,-1 4 19-15,1 5 16 0,0 0-5 16,2 2-15-16,0 1 23 0,0-1-4 16,2 0-25-16,3 2 0 0,0-4-24 0,3-1-9 15,1-3-1-15,0-8-8 0,0 5-11 16,17 15-25-16,-8-18 27 0,2 1-25 0,4-1 9 16,-4-4-1-16,-1-2-5 0,7 1-15 15,-3-3-5-15,-6-1 3 0,3 0 5 0,17-12 6 16,-10 6-8-16,-3-3-1 0,0-3-13 0,-3-1 9 15,-1-5 0-15,2 1-17 0,-3-3-22 16,0 1 7-16,1-4-8 0,-2 0-8 0,-3-2 24 16,-3 3-26-16,2 3 9 0,-2-2 24 0,-3 7-30 15,0 6 7-15,0-2-1 0,0 0-2 16,-19-11 24-16,8 11-13 0,1 4 1 0,-6 0 0 16,-1 3 1-16,-1 1-7 0,-1 0 2 0,9 2-35 15,-2 0-29-15,-4 0 8 0,-2 0-28 16,-17 11-13-16,16-7-5 0,6 0-32 0,-1 1-3 15,0 0-38-15,7-3 16 0,2 0-118 16,3 1-113-16,-1-1-21 0,3 0 29 0,2-2 45 16,1 1 4-16,0 0 40 0,2 0-7 0,1-1 2 15</inkml:trace>
  <inkml:trace contextRef="#ctx0" brushRef="#br0" timeOffset="298520.3415">19449 10188 451 0,'3'-3'263'16,"-1"0"-29"-16,0 2 11 0,2-2-20 15,-2 1-20-15,0-1-20 0,0 1-16 0,0 0-17 16,-1 1-17-16,0-1-8 0,0 1-14 0,-1 1 1 16,0 0-3-16,-2 1-13 0,0 3 20 15,0-1 6-15,-6 9-25 0,2 3 19 0,-3 1-20 16,1 2 10-16,-1-3-11 0,0 4 22 0,1 4-8 16,2-2-9-16,0 0-7 0,2 0-3 15,1-3-14-15,1-1 4 0,2-10-31 0,0 4 1 16,0 2 3-16,18 13-19 0,-11-18 20 0,5 0-7 15,0 0-9-15,4-3 7 0,0-2-8 16,-1-3-4-16,-3 0-6 0,-2 0 16 0,3 0-22 16,19-14-9-16,-16 7 10 0,-2-3 12 0,2-5-22 15,-2 1 5-15,-2-3-19 0,-3 0 18 16,2-2-4-16,-2 0-8 0,1-1 12 0,-4 1-7 16,-3 0-13-16,-3 12 6 0,0-2 1 0,0-5-25 15,0 1 22-15,-14-8-4 0,5 10-12 16,-2 2 4-16,1 0-2 0,0 4-5 0,0 1-4 15,-7 1 3-15,8 1-29 0,-3 2-14 16,2 0 9-16,0 0-37 0,-1 0-6 0,-1 0-5 16,-14 12-21-16,15-9-21 0,3-1-13 0,-1-1-15 15,1 1-48-15,5 2 19 0,-1-3-144 16,2-1-85-16,2 1 27 0,-1-1 10 0,3 0 44 16,0 0 22-16,4 1 30 0,12 1 8 15</inkml:trace>
  <inkml:trace contextRef="#ctx0" brushRef="#br0" timeOffset="298970.0329">20018 10158 564 0,'0'-2'291'0,"0"0"-56"0,0-1-1 16,-2 2-32-16,0 1-23 0,0-1-20 15,-2 1 10-15,0 1-11 0,0 3 3 16,-6 3-7-16,-2 4-7 0,0 1-4 0,2 4 29 16,1 0-32-16,0 0-17 0,2 3 10 15,2-2 0-15,1 4-11 0,3-1-13 0,1-11-11 16,0 3-4-16,0 1-25 0,15 16-2 0,-7-17-12 16,2 0 12-16,4-5-6 0,0-2-13 15,2 0 13-15,0-1-5 0,2-3-10 0,-11-1-8 16,6 0-6-16,17-10 15 0,-13 3-24 0,2-3 4 15,-5 0-16-15,0-6 8 0,-1-3 3 16,0 1-4-16,-5-3-22 0,1 3 15 16,-2-1-5-16,-3 0 1 0,-1 7 9 0,-3 12-5 15,0-12-13-15,0 0 13 0,-21-10 0 0,8 13 6 16,-1 3-15-16,-3-1-8 0,0 1 1 16,-2 3-17-16,2 1 4 0,9 2-29 0,-5 0-26 15,-5 0 1-15,1 0-20 0,-16 14-4 0,16-10-23 16,2 2-9-16,-1 0-24 0,6-3-11 15,2 1-50-15,1 1 19 0,2-3-113 0,3 0-115 16,0 0 23-16,1 0 3 0,1-2 54 16,0 0 28-16,0 0 9 0,14 3-2 0</inkml:trace>
  <inkml:trace contextRef="#ctx0" brushRef="#br0" timeOffset="299428.9748">20552 10150 770 0,'0'-1'262'0,"2"-1"-35"0,-2-1-22 0,0 2 1 16,-1 1-15-16,0 0-37 0,-1 1 9 0,0 2-12 15,0-3 17-15,0 4-13 0,-8 9 15 0,1-1-2 16,2 5-19-16,-2 2 37 0,-1-1-41 15,2 2-2-15,3 0-11 0,2-1-5 16,0 2-13-16,3-5 1 0,0-11-11 0,0 7-2 16,0 2-24-16,15 13-14 0,-6-16 4 0,3 0 7 15,-1-6-19-15,4-1 0 0,-2-2-4 16,1-1-15-16,-5-1 3 0,4 0-7 0,19-13 3 16,-15 5-9-16,1-3-2 0,-2 0 7 15,0 0-9-15,-3-6-17 0,-1-2 8 0,2 2 6 16,-5-3-11-16,-2 1 8 0,-1 0-3 0,-2 3 4 15,-4 3-14-15,0 13-9 0,0-10 10 0,-15-12-1 16,4 11-3-16,-5 3 5 0,4 5-8 16,-4-3-5-16,0 1-11 0,-2 2-25 0,0 1-1 15,2-1 4-15,16 3-62 0,-14 0-16 16,-2 0-5-16,3 0-26 0,0 0-26 0,3 0-8 16,1 0-29-16,0 0 19 0,-1 0-136 0,0 7-127 15,-5 1 38-15,13-6 31 0,0-1 26 16,3-2 23-16,1 3 14 0,0-2 12 0,2 0 28 15</inkml:trace>
  <inkml:trace contextRef="#ctx0" brushRef="#br0" timeOffset="299874.6594">21027 10147 910 0,'2'0'299'0,"-1"-4"-38"16,-1 3-25-16,0 0-7 0,-2 0-30 16,-1 1 9-16,-2 2-39 0,1-1 12 15,-9 7-12-15,2 2-19 0,-1 2-17 0,1 2-13 16,-2 0 29-16,2 4 3 0,1 2-6 0,0-1-22 16,1 4 2-16,3-5-21 0,2 2-9 0,2-1-7 15,1-4-16-15,1-8 8 0,0 5-7 0,13 14-21 16,-7-14 8-16,1-4-11 0,5 0 6 15,1-2-1-15,1-3-20 0,4 2 15 0,-8-5-24 16,4 0 2-16,3 0-12 0,19-16 3 16,-19 7 6-16,2-5 3 0,-2-1-12 0,-1-2-5 15,0-2-7-15,-3 0 5 0,0-1 9 0,-1-4-17 16,-3 2 7-16,-1-1 7 0,-2 3-11 0,-3 1 2 16,-3 6-10-16,0 4 19 0,0 1-31 15,-21-11 14-15,10 12-24 0,-3 0-6 0,-2 3-7 16,-2 0 4-16,0 4-62 0,8 0-2 15,-3 0-14-15,0 0-20 0,2 0-35 0,-17 12-18 16,17-9-22-16,2 1 18 0,2 1-201 16,2-3-53-16,4 1 25 0,-1 0 44 0,1-1 8 15,3 1 49-15,2 0 7 0,10 4 14 16,3 1 5-16</inkml:trace>
  <inkml:trace contextRef="#ctx0" brushRef="#br0" timeOffset="300292.27">21433 10181 430 0,'5'-5'383'0,"-1"4"-50"0,-1-1-38 0,0 0-27 16,-1 2-22-16,-1 0-20 0,-1 0-17 16,0 2-26-16,-1 0-18 0,-1-1-18 15,-4 13 50-15,0 1-1 0,1-1-29 0,-2 4 17 16,0-2-14-16,2 3-16 0,-2 2 1 0,2-3-29 15,1 4 4-15,0-3-7 0,2-2-10 0,2-11-14 16,0 8-7-16,0-2-13 0,12 15-4 0,-5-15-11 16,3-3 0-16,1-3-5 0,-3 0-5 15,8 0-12-15,-1-2-7 0,2-1 9 0,-3-3-13 16,-5 0-6-16,4 0 7 0,1 0-3 16,19-15-2-16,-16 5-4 0,0-1 0 0,-3-5-11 15,2-1 5-15,-2-2 4 0,-3-1-8 0,1 1 5 16,-3-4-13-16,-3 1 0 0,-1 2 1 0,-2 2-7 15,-3 10 5-15,0-6-5 0,-12-11 0 16,3 15 5-16,-5 1-19 0,2 1-9 0,-6 3-14 16,-2 3-8-16,9 2-34 0,-3 0 8 0,-4 0-63 15,0 0-35-15,-23 11-23 0,23-5-28 0,-5 0-27 16,7 1 23-16,-4-1-194 0,3 1-82 16,2 0 78-16,0 2 21 0,2 0 23 15,5-4 19-15,-4 3 37 0,2-4 11 0,3-1 31 16,1 1-2-16</inkml:trace>
  <inkml:trace contextRef="#ctx0" brushRef="#br0" timeOffset="301356.6512">22441 10308 334 0,'18'0'261'0,"14"-2"-29"16,-19-3-17-16,1-4-15 0,-5 2-4 0,2 0-20 15,1-3-13-15,-2 5 11 0,-1-5-26 0,2 0 6 16,-4-2-15-16,-1 3 19 0,-1 1-28 0,-1 1 1 16,-3 0 1-16,0 1 1 0,-1 2-34 15,0 4-10-15,0 0-17 0,0-7 2 0,-12-4 8 16,-2 3-9-16,1 2-6 0,-2-1-32 0,0 5 11 15,2 2 6-15,13 0-21 0,-16 0 10 16,-18 10-18-16,17-2 16 0,2 4 2 0,0 4-27 16,2-4 0-16,1 7-1 0,2-4 32 15,0 7-2-15,4-4-6 0,3 0-3 0,3-1 42 16,0-7-22-16,0 4 3 0,17 15-4 16,-7-14 14-16,4-1-11 0,2-2-23 0,1-2 4 15,3-2 2-15,1 0-8 0,1-5 3 0,3 0-6 16,-1-3 3-16,-10 0-22 0,3 0 16 0,4 0-8 15,23-16 15-15,-22 5-19 0,-3-1 10 16,-2-2-2-16,-1 4-11 0,-3-7 0 0,-3-2 6 16,2 0-13-16,-4-1 5 0,-2 2-8 0,-2 0 13 15,0 3 0-15,-3 2-9 0,-1 13 8 16,0-9 2-16,0 0-17 0,-13-6 4 0,7 13-11 16,-5-5 15-16,-6 2-20 0,2-1-4 15,-6 4-1-15,12 2-2 0,-6 0 1 0,1 0-58 16,-3 0-20-16,-16 13-10 0,17-9-19 0,1 1-3 15,4-2-28-15,1 2-55 0,3-2 19 16,3 0-99-16,1-2-136 0,4 1 9 0,0-2 18 16,3 2 39-16,2-2 19 0,12 5 21 0,3 0 19 15,-1 0 1-15</inkml:trace>
  <inkml:trace contextRef="#ctx0" brushRef="#br0" timeOffset="301821.8886">23047 10229 835 0,'3'-4'317'0,"-2"1"-28"0,1 0-10 16,1-1-15-16,-6 3-36 0,3-2-7 0,-2 0-27 15,-1 3-9-15,0 0-21 0,-1 3 8 0,0 0-2 16,-6 7-27-16,-2 1 16 0,2 3-5 15,1 4-15-15,-1 0 1 0,1 0-21 0,1 2 8 16,0-3-5-16,4 3-16 0,1-3-12 16,1 0-8-16,0-3-18 0,2-14 12 0,0 10-11 15,17 12-5-15,-5-10-6 0,0-5 1 0,6 1-5 16,2-2-14-16,1-4-8 0,3-1 5 0,-13-1-11 16,6 0 9-16,25-11-13 0,-21 3 2 0,2 0 3 15,-2-5-7-15,-2-1-3 0,-3-3 1 16,1-1 5-16,-1-2-17 0,-3-1-1 15,-1-2 5-15,-2 4-7 0,-4 0 5 0,-1 2-16 16,-2 0 8-16,-3 11-6 0,0-4-5 0,-15-12 1 16,4 15-6-16,-3-1-2 0,-3 4-16 0,-2 3-3 15,-1-2-26-15,0 1 8 0,9 2 5 16,-4 0-30-16,-3 0-35 0,1 0 1 0,-18 11-15 16,22-8-12-16,3-2-15 0,0 1-24 15,3 0-35-15,1-1 1 0,3 5 19 0,0-5-176 16,2-1-76-16,2 1 41 0,1 0 13 0,1 0 28 15,2 0 34-15,2 1 39 0,15-1 0 16,3 1 8-16</inkml:trace>
  <inkml:trace contextRef="#ctx0" brushRef="#br0" timeOffset="302306.1907">23656 10190 419 0,'4'0'303'16,"-5"-1"-42"-16,2 1-12 0,-1-2-14 15,-2 2-32-15,1 0-33 0,-1 2 13 0,0-1-26 16,0-1 5-16,-1 4 23 0,-5 8 4 0,-2-1-34 16,2 2-17-16,0 0 54 0,1 4-30 15,-2 1 14-15,2 0-31 0,-1 0-17 0,3-2 4 16,0 1-5-16,0-2-20 0,3-1 2 0,2-14-20 15,0 10-1-15,0 0-18 0,0 1 0 16,16 12-13-16,-5-14 5 0,2-2-21 0,-2-4 9 16,6 2-18-16,-3-4 15 0,-5-1-19 0,8 0 7 15,0 0-6-15,20-11 3 0,-20 5-11 16,1 0 5-16,-4-3 3 0,5-1-3 0,-4-2-19 16,-2 2 11-16,0-4-1 0,-1-1-10 0,-5 1 4 15,2-1-9-15,-2 0 3 0,-1-1 0 16,-2 1-3-16,-3 3 9 0,-1 12-8 0,0-8 2 15,-14-13-1-15,2 12-4 0,-1 1 1 16,-1 1-18-16,-4 4 16 0,0 0 8 0,-1 1-13 16,0 2-2-16,-1 0-20 0,13 0 8 0,-7 0-15 15,0 0-22-15,-17 10 5 0,19-5-34 16,1-3-30-16,3 2-18 0,0-2-11 0,4-2-24 16,-2 0-22-16,2 2-45 0,4-2 24 15,0 0-237-15,0 0-9 0,0 0 30 0,-1-3 45 16,2 3 15-16,1 1 46 0,2-1 2 0,1 2 24 15,13 2 15-15</inkml:trace>
  <inkml:trace contextRef="#ctx0" brushRef="#br0" timeOffset="302790.4988">24187 10204 376 0,'2'-4'323'16,"2"1"-63"-16,-4-1-31 0,0 1-11 0,0 2-22 15,-2-2-6-15,1 1-1 0,-2 1-12 0,0-1-17 16,-1 2-4-16,-1 0-3 0,1 0-25 0,-1 3 6 16,0-1 11-16,-6 8-31 0,-3 1-13 15,1 4 47-15,-2 3-1 0,2 0-16 0,1 1 0 16,2 0-18-16,2 0 0 0,1 1-7 0,0-1-13 15,4-1-13-15,2-4-8 0,1-9-1 16,0 3-21-16,0 3-1 0,16 9 9 0,-4-10-14 16,1-3 8-16,3 0-7 0,-1-5 7 15,4-2-26-15,-10 0 9 0,7 0-18 16,2 0 14-16,20-18-16 0,-17 10 17 0,-1-3-25 0,-1-3 20 16,1-2-14-16,-2-1 5 0,-1-2-13 0,-1-3-4 15,-2 2 5-15,-3 2 7 0,-3 0-23 16,-1 2 8-16,-4 3 11 0,-3 13-21 15,0-11 12-15,-16-9 0 0,3 11 2 0,-3 3-18 16,-1-1 14-16,-3 1 2 0,-1 3-33 0,2 0-15 16,-3 3 6-16,1 0-53 0,11 0 12 15,-5 0-37-15,-1 0 6 0,-2 0-20 0,3 0-13 16,1 0-14-16,-11 9-23 0,18-7-40 0,1-1 21 16,1-1-202-16,2 0-34 0,0 1 45 15,3-1 23-15,0 0 21 0,0-1 37 0,3 2 16 16,2-1 9-16</inkml:trace>
  <inkml:trace contextRef="#ctx0" brushRef="#br0" timeOffset="303329.6098">24669 10158 779 0,'1'-1'256'0,"1"0"-22"15,-1 0-17-15,0 2-6 0,1-2 5 0,0 0-16 16,-2 1 0-16,-1-1 0 0,0 2-34 16,-1 1-18-16,0 0-16 0,-1 1 14 0,0 0-17 15,-7 9 23-15,2 2 8 0,-3 1-16 0,1 1-3 16,-1-1-18-16,2 5 18 0,1-3-23 0,0 0-17 15,3-1-7-15,1 0-2 0,2 1-16 16,2 1 1-16,0-11-4 0,0 3-1 0,11 7 1 16,-2-5-9-16,0-6-9 0,3 0-10 15,4-1-4-15,-3-2 3 0,6-3-8 16,-10 0-1-16,6 0 1 0,3 0-9 0,18-15-3 16,-16 10-7-16,0-4 4 0,0-1 2 0,-1-5-13 15,0 1 4-15,-1-2-11 0,0 0-2 16,-2-3-8-16,-2 2 14 0,-2-2 3 0,-2 2-11 15,-2 1-6-15,-3 2 16 0,-3 0-5 16,-1 4-6-16,-1 10 3 0,0-11 2 16,-18-11-10-16,9 12 8 0,-4 3 0 0,-2-1 0 15,0 1-9-15,-2 2-7 0,-2 0-9 0,-1 3-1 16,-2 0-11-16,2 2-32 0,10 0 8 0,-4 0 6 16,-3 0-43-16,-15 18-6 0,13-11-19 15,3-1-46-15,1 1-13 0,1-2-20 0,6 1-47 16,2 0 22-16,1-1-169 0,3 0-72 15,1-1 53-15,1-4 32 0,0 0 19 0,0 6 19 16,11 5 34-16,-4-9 5 0,11 4-14 0</inkml:trace>
  <inkml:trace contextRef="#ctx0" brushRef="#br0" timeOffset="303767.273">25253 10147 565 0,'2'-3'356'0,"-1"1"-24"16,-1-1-50-16,0 0-9 0,0 2-16 0,-1-2-26 15,-2 3-24-15,-1 0-32 0,0 0 5 0,-3 3-21 16,-7 2 30-16,-3 4-33 0,2 6-18 16,-2-1 10-16,2 2-16 0,-1 2 5 0,2-1-21 15,2 3-6-15,1-4-15 0,4 4 7 0,2-2-16 16,2 0 1-16,0-6 0 0,3-12-26 15,0 14-7-15,0-1 12 0,16 11-3 0,-9-18-13 16,2 0-7-16,0-3-7 0,7 1-6 0,-1-4 5 16,-6 0-9-16,5 0 9 0,20-14-10 15,-15 5 2-15,2-2 0 0,-1-1-9 0,1-3-6 16,0-1 13-16,-3-2-19 0,-1 1-1 0,-2-1-2 16,-1 1 11-16,1-3-9 0,-3 0-4 0,-1 0 4 15,-2 2 3-15,-6 4-3 0,-2 1-12 16,-1 13 1-16,0-9 16 0,-15-10-2 0,2 10-18 15,-2 3-2-15,-3 2-3 0,-3 1-28 16,10 3 5-16,-4 0-71 0,-3 0-7 0,-2 0-12 16,-18 12-14-16,18-7-27 0,-1-1-38 15,6 1-20-15,5 0 21 0,-1-2-188 0,6-1-56 0,1 1 35 16,1 0 17-16,2-2 35 0,1 2 31 16,1-3-15-16,2 2 65 0,2 0-31 0</inkml:trace>
  <inkml:trace contextRef="#ctx0" brushRef="#br0" timeOffset="304166.3415">25725 10166 666 0,'0'-2'325'0,"0"2"-28"0,-2-2-5 15,-1 2-17-15,1 2-37 0,-3-1-21 0,1 3-25 16,-8 8-21-16,-2 0-20 0,1 1 55 15,0 5-44-15,0-3 8 0,3 4-9 16,1 2-11-16,3-1-25 0,1-4 0 0,1 2-4 16,2 1-5-16,2-6-13 0,0-13-21 0,0 10 1 15,0-1-3-15,13 5 5 0,-2-3-15 16,5-5 0-16,-1-3-22 0,0-1 10 0,-6-2-9 16,6 0-8-16,21-12-1 0,-15 5 0 15,-1-4-4-15,1-3 0 0,1 0-20 0,-5-1 8 16,4-3-3-16,-6 0-8 0,0-2-10 0,-2 1 11 15,-2-3-10-15,-2 2-8 0,-5 1-9 0,-4 1 7 16,0 10-9-16,-11-13 9 0,0 11-33 16,-4-1 4-16,-6 7 4 0,4 0-24 0,-4 0-46 15,-1 2-27-15,2 2-13 0,8 0-21 0,-3 0-24 16,-4 0-24-16,-15 14 21 0,23-10-192 16,-3 3-89-16,4-3 53 0,3-1 22 0,2 0 24 15,3 1 22-15,3 3 26 0,2-4 26 16,-3-3 12-16</inkml:trace>
  <inkml:trace contextRef="#ctx0" brushRef="#br0" timeOffset="304543.3365">26274 10149 677 0,'1'-2'389'0,"-4"1"-75"0,0 2 3 16,-1-1-46-16,-1 2-34 0,-6 7 14 0,-6 1 19 15,1 3-20-15,-2 2-32 0,0 3-16 0,2 1 5 16,-1 1-25-16,2-1-17 0,2 1-8 0,5 0-21 16,2-2-5-16,2 0-15 0,2-4-15 15,2-1-12-15,0-13 5 0,0 12-7 0,19 12-11 16,-3-15-10-16,-3-1-6 0,4-3-8 16,3-1 2-16,-1-2-10 0,4-2 3 0,-12 0-12 15,28-11-8-15,-16 8 6 0,0-4-14 0,0-5-2 16,1-1-2-16,-2-2 3 0,-1-1 1 15,2-3-6-15,-4 0-7 0,-2-1 0 0,-2 1-8 16,-4-1 12-16,-5 0-12 0,-3 4 9 0,-3 9 1 16,0-5-5-16,-18-11-17 0,2 12-13 15,-5 6-27-15,-4 2 6 0,0 2-112 16,10 1-49-16,-8 0-64 0,-27 11 24 0,20-6-266 16,2 2 26-16,2 0 33 0,1 4 37 0,-1 2 26 15,1-5 19-15,-2 2 8 0,2-1 66 16,0 2 33-16,2-1-2 0</inkml:trace>
  <inkml:trace contextRef="#ctx0" brushRef="#br0" timeOffset="312093.6813">6761 12178 591 0,'0'-16'230'0,"23"-14"-19"0,-23 17-19 15,0 4-23-15,0-7-6 0,0 0-20 16,-11-21 7-16,5 17-29 0,-3 2-13 0,-3-1-3 16,-2 3-6-16,1 1 5 0,-3 3-8 0,-2 6-22 15,0 3-3-15,7 3-7 0,-3 0-11 16,-16 18-2-16,11-4 20 0,4 6-11 0,-2-1-2 15,3 4-9-15,1 2 2 0,3 1-7 0,2 0 8 16,0 2-17-16,5-1-7 0,3-14 7 16,0 3-2-16,0 1 6 0,16 14-13 0,-9-22 3 15,1-5 3-15,1-1 10 0,-1-6-13 0,0 3-15 16,14-11 12-16,-10 0-4 0,0 0-9 16,-1-6-7-16,-1 1-8 0,0-6 0 0,-2-2 5 15,-4-1-15-15,0 0 3 0,-1-2-5 0,-1 2 2 16,-1 1-5-16,-1 13 6 0,0-2-2 15,0 2-3-15,0 0-3 0,0 5 4 0,0 6-1 16,-9-8 16-16,6 10 3 0,2 3 6 16,-1 14 1-16,-5 4 3 0,4 5 15 0,-2 2-2 15,2 4 12-15,-1 4 24 0,0 4-24 0,1 3 14 16,0 1-8-16,0 2 22 0,1 2-32 0,-5-3 14 16,0 3-7-16,-1-2-10 0,-1-1-6 0,-3-1-1 15,1-3-3-15,-2-1-3 0,-1-4 29 16,1-2 7-16,-2-4 11 0,0-3-19 0,-2-6 7 15,2-5-8-15,-5-2-21 0,-1-6 5 16,1-4 8-16,0-6-20 0,11 0 21 16,-17-12-18-16,10-2-14 0,5-4-2 0,0-8-4 0,6 0 1 15,1-4 0-15,4 15 0 0,0-6 2 16,0-4 0-16,18-28 0 0,-9 25-9 0,1 2 8 16,2 1-6-16,1 0 0 0,2 1-18 15,1 2-30-15,0 3-15 0,0-2 1 0,5 3-32 16,-2-1-19-16,1 3-41 0,0 1-20 15,6 1-27-15,1 3 19 0,0-2-167 0,-1 0-97 16,2 3 38-16,-1-1 28 0,-1 2 25 0,-1 0 25 16,0 0 38-16,-3 1-31 0</inkml:trace>
  <inkml:trace contextRef="#ctx0" brushRef="#br0" timeOffset="312667.2118">6913 12044 499 0,'1'-9'314'0,"0"4"-37"16,1 3-17-16,-1 4-5 0,-1 2-7 0,1 3 4 15,-1 0-24-15,1 13-26 0,-1-5-23 0,3 25-20 16,-3-8 31-16,0-1 6 0,2 1-39 0,-2 0-14 16,1-3-5-16,0 0-14 0,2-3-7 15,0-3-7-15,1-2-22 0,-1-2 6 16,0-5-14-16,1-5-18 0,-1-3 8 0,1-1-2 15,1-4-10-15,1-3-11 0,-6 2-2 16,23-21-4-16,-11 4-12 0,-1-4-2 0,-1-3-15 16,-1-1-17-16,0-1-2 0,-1 0 2 15,0-2 1-15,0 2-13 0,0-1 18 0,1 1-13 16,-3 4 6-16,0 4-10 0,1 4 0 0,-4 2 2 16,1 6-1-16,-1 1 2 0,-1 4-9 15,0 1-13-15,-2 0 5 0,0 0 37 0,4 13-8 16,-1 5 0-16,-1 2 12 0,1 4 6 0,-3 1-4 15,4 2 17-15,-3 0-10 0,3 0 9 16,0 0-10-16,0-3 8 0,0-1-10 0,4-3 14 16,-1-2-5-16,0 1 1 0,-3-9 4 15,1-3 6-15,2-2-1 0,-3-1-4 0,2-3-3 0,-6-1 8 16,10 0-2-16,12-21-9 0,-10 6-8 16,0-5 8-16,-2-3-3 0,2 0-15 0,-5-3 10 15,0-3-7-15,-1 1-13 0,-1 0 6 16,-3-2-2-16,3 1-6 0,-5-2 6 0,0 2-6 15,0 17-10-15,0-5 19 0,0-1-23 0,-14-17 6 16,9 22-10-16,-2 4-8 0,1 2 2 16,0 5-35-16,-1-1-13 0,1 3-42 0,1-1-2 15,1 1-28-15,1 0-9 0,3 0-22 16,0 0-21-16,0 0-3 0,0 0 17 0,-15 12-163 16,14-8-117-16,0-1 44 0,1 2 22 0,-1-1 31 15,2 1 44-15,1-1 36 0,0 1-28 0,0 0 25 16</inkml:trace>
  <inkml:trace contextRef="#ctx0" brushRef="#br0" timeOffset="313507.4406">7524 12097 391 0,'-2'-1'273'0,"-1"-2"-52"0,1 2-11 16,1-1-19-16,0-1-3 0,0 1-33 0,1-3-14 16,1 1-8-16,0-1 2 0,-1 0-8 15,2-1 8-15,0 0-11 0,0 0-10 0,1 1 13 16,-1 1-21-16,0 0-13 0,6-6 0 0,-1 1-21 16,-1 3-11-16,0 4-14 0,-1-1 15 15,-5 3-17-15,7 0 10 0,-7 0-2 0,25 13-16 16,-12 1 25-16,-6-2-1 0,2 4-10 15,-2 1 0-15,-1 0-18 0,-4 1 22 0,-2-7 2 16,0 4-9-16,0 2-3 0,0 1-4 0,0 1-13 16,-16 16-1-16,9-19-3 0,2-7-14 15,-2 4 11-15,1-5-10 0,0 0 7 0,1-3 13 16,0-2-3-16,1-1-8 0,-2-2-9 16,2 0 5-16,4 0 1 0,0 0-16 0,0 0-12 15,-11-10 17-15,10 5-21 0,0 2 38 0,2-1-30 16,-1 0 24-16,2 1-20 0,0-2 3 15,-1 1-16-15,2 1 6 0,1 0 8 0,11-2 4 16,-5 2-11-16,-3 1-4 0,-7 2 3 0,9 0 7 16,12 11-2-16,-9-3 31 0,-1 2-19 0,0 0-6 15,-3 3 3-15,-1 3-4 0,-2-3 7 16,-2-1 4-16,-1 4-17 0,-2-16 10 0,0 10-6 16,0 0 19-16,0-2-19 0,-10 7 1 15,6-9 0-15,-7 3 11 0,1 1 3 0,-4-2-10 16,1 0 23-16,-2-1-12 0,1 2-7 15,0-4-22-15,-1 2 5 0,2 0 0 0,4-3-25 16,0-1-11-16,3 1-36 0,1-3-4 16,0 0-22-16,2-1-27 0,3 0-37 15,0 0 17-15,0 0-229 0,-10-10-56 0,11 5 35 16,0 0 26-16,0 0 46 0,0 0 4 0,7-9 7 16,-6 6 5-16</inkml:trace>
  <inkml:trace contextRef="#ctx0" brushRef="#br0" timeOffset="314116.5612">6911 11812 517 0,'-1'-5'239'0,"0"0"-39"0,1 3-15 16,-1 0-24-16,0 1-2 0,-2 4-11 0,0-1 6 16,1 3-7-16,-4 9-3 0,-1 3-4 15,0 3-9-15,-4 4 10 0,5 1-13 0,-3 5 4 16,0 2 14-16,0 7-33 0,0 1 10 0,-3 5-31 16,3 1 10-16,-2 0-24 0,1-1-24 15,1 0 3-15,4-3 6 0,1-1-9 0,4-2-5 16,0-21-1-16,14 36-5 0,-1-20-37 0,4-4-30 15,3-1-14-15,6-6-29 0,6 1-19 0,3 1-16 16,3-4-12-16,4-1-43 0,3-2 13 16,-1-6-133-16,2 0-110 0,4-3 27 0,0-2 25 15,3-5-29-15,0 0 24 0,-26-2 28 16,12 0 2-16</inkml:trace>
  <inkml:trace contextRef="#ctx0" brushRef="#br0" timeOffset="314471.504">7899 11823 254 0,'5'0'331'0,"2"0"-32"16,9 6-23-16,-1 1-11 0,4 10-34 15,-1-2-9-15,-1 6 3 0,2 8 1 0,-1 1-20 16,-2 7-23-16,-2 4 21 0,-1 4-27 16,-4 4-11-16,0 2-4 0,-4 1-18 0,-5 5-27 15,0-29-16-15,-11 56-18 0,3-28 17 16,-4-3-34-16,0 3-7 0,-2-5-100 0,-1-1-50 15,-2-8-71-15,4-1 16 0,-4-7-324 0,-1-8 28 16,3-4 23-16,-3-6 41 0,-2-5 36 0,-2-4 1 16,3-5 16-16,6-2 28 0,13 0 21 15</inkml:trace>
  <inkml:trace contextRef="#ctx0" brushRef="#br0" timeOffset="314975.3436">8945 12139 317 0,'0'-4'410'0,"2"0"-84"15,-2 1-45-15,3-2-14 0,-1 2-26 0,3-1-39 16,11-3-36-16,-1 1-8 0,6 3-31 0,-3 0-11 15,-4 2-40-15,-5 1-41 0,5 0-51 16,-1 0-75-16,16 10 9 0,-19-6-290 0,-1 1 26 16,-4-2 24-16,-1 1-10 0,-2 0 11 0,0 1-2 15</inkml:trace>
  <inkml:trace contextRef="#ctx0" brushRef="#br0" timeOffset="315162.3496">9046 12291 631 0,'-2'5'318'0,"0"-3"-35"0,0 1-27 0,1 1-12 16,1 1-26-16,0 0-27 0,2 0-24 15,7 7 13-15,4-2-39 0,-1-1-6 0,2 0-32 16,3-1-49-16,0-3-47 0,0-2-72 0,3 0-52 16,-1-2 12-16,2 2-315 0,-1-1 34 0,-1-2 58 15,-9 0 24-15,3 0 4 0,6 0 21 16</inkml:trace>
  <inkml:trace contextRef="#ctx0" brushRef="#br0" timeOffset="324746.6618">9761 11973 647 0,'0'-12'217'0,"0"12"-14"16,0 0-30-16,0 0-14 0,0 0-15 15,0 0 12-15,0 0-1 0,0 0-18 0,0 0 1 16,0-13 5-16,0 13-21 0,0 0 15 16,0 0-24-16,0 0 11 0,13 0 13 0,1-18-40 15,-14 16 13-15,1 2-9 0,-1 0 9 0,2-1-3 16,-2 0-5-16,0 1-31 0,0-1-8 0,0 0 32 15,0 0-5-15,0 1 0 0,0 1 7 16,0-1-38-16,0 0 17 0,0-1-6 0,-2 1-3 16,2 0-22-16,-1 0 10 0,1-1-1 15,0 0-1-15,0 1-13 0,0 1 14 0,0-1-7 16,3-1 0-16,-5 1-1 0,2 0 12 0,0 0-9 16,2 0-1-16,-2 0 15 0,-2 0-3 0,4-2-5 15,-2 2-7-15,0-1 1 0,1 2 6 16,0-1 1-16,-1 0-6 0,-1 0 6 0,1 0-7 15,0 0-2-15,0-1-1 0,0 2-7 0,1-1-1 16,-2-1-10-16,1 1-4 0,0 0-1 16,0 0-7-16,1 0 2 0,-1 1-6 0,0 1-1 15,0-2 3-15,0 0 0 0,-1 0-4 0,1-2-4 16,0 4 1-16,0-2 12 0,0 0-9 16,0-2 6-16,0 4-10 0,0-2 5 15,0-2-1-15,0 2 13 0,0 0-14 0,0 0-7 16,-1 2 15-16,1-2-16 0,0 0 15 15,0 0-20-15,0 0 7 0,0 0-4 0,0 0 14 16,2 0-9-16,-2 1 0 0,0-1 4 16,0-1-18-16,-1 1 16 0,1 0-13 0,0 0 13 15,-1 0-11-15,1 0-1 0,2 0 6 16,-3 0 2-16,0 1-10 0,1 0-1 0,0 0 13 16,-3 1-1-16,2 0-6 0,0 2-6 15,-1-1 4-15,2 1 8 0,-2 1-1 0,1 2 1 16,-2-1-1-16,-1 12-2 0,-2 0 4 15,2 3 2-15,-2 2-11 0,2 1 0 0,-1 1 5 16,0 1 0-16,2 1 8 0,-1 0-2 16,1-2-11-16,0 2 4 0,0-3 1 0,1-2 5 15,1-2-13-15,0-1 19 0,1-4-11 0,0-4-5 16,0-11 12-16,0 8 5 0,0-1-5 16,0 0 2-16,0-7-7 0,0 6 15 0,0-6 2 15,0 7 12-15,0-7-6 0,0 0 0 16,0 7-14-16,0-7 11 0,0 0-16 0,0 0-4 15,0 0 14-15,0 0-11 0,0 8 8 0,0-8-18 16,0-1 6-16,0 1 4 0,-1 0-4 0,1-1 14 16,0 0-16-16,0 1 16 0,0-1-21 15,1 0 18-15,-1 0-8 0,0 1-5 0,-1-2 0 16,1 2 12-16,0 1-6 0,0-2 3 16,-1 1-14-16,1-2-7 0,0 2 2 0,0-1-4 15,-1 1-18-15,1 0-14 0,-1 0-1 0,1-2-24 16,1 2-6-16,-1-1-24 0,-1 0-14 15,1 0 12-15,1-1-89 0,0 0-37 0,-1-1-50 16,1 2 25-16,0-3-204 0,1 0-50 16,0-1 12-16,2 2 68 0,5-10 11 0,0 1 26 15,3 2 28-15,2 0 44 0,-1 0 26 0,1-1 4 16,5 2 6-16</inkml:trace>
  <inkml:trace contextRef="#ctx0" brushRef="#br0" timeOffset="326009.5302">10241 11985 261 0,'2'-1'273'0,"-2"0"-63"15,0 0-9-15,0-1-37 0,0 2 2 0,0-1-10 16,-1-2-4-16,1 2-14 0,-1-3-5 16,1 3 0-16,-2 0-14 0,2-2-4 0,-1-1-25 15,0 3 1-15,-1-1-7 0,1-1 16 0,-1 1-4 16,0 0-15-16,1 0 1 0,0 0-17 16,-1 1-8-16,1-2 11 0,-1 2-7 0,1 0 4 15,0-1-15-15,0 0 1 0,-1 1-13 0,-2 0-6 16,3 0 12-16,-2 1-14 0,1-2-3 15,0 2-6-15,0 2 1 0,1-4 0 0,-2 4-1 16,1-2-1-16,-1 0 14 0,1 2-2 16,2-2-6-16,0 0-6 0,-10 7 6 0,5-1 10 15,2-4-10-15,-6 10 17 0,3-3-38 0,2-2 24 16,-3-1 5-16,3 1 4 0,-7 1-21 0,7 1 39 16,0-2-34-16,1 1-6 0,0-1-2 0,1 0-2 15,1-2 0-15,-1 2-3 0,1-2 1 16,0 2-2-16,1 1-1 0,0-1 62 0,0 0-21 15,0-7-3-15,0 12-5 0,0 3-3 16,0-1-2-16,0-1 1 0,12 8-23 0,-10-11 19 16,0 6-3-16,2-4-2 0,-2-2-8 0,0-2 5 15,0-1 5-15,1 0-5 0,-1-2 3 0,1 1-26 16,7 6 11-16,-4-3 5 0,3 2 19 16,-4-3-11-16,1 1 10 0,0-3-22 0,-1-2 9 15,-1-1 2-15,2 2-6 0,-2-3-7 16,0 1 14-16,2 0-4 0,0-2-15 0,-1 1 14 15,2-1 3-15,0-1 1 0,-7 0-9 0,7 0-7 16,5 0 11-16,17-10-2 0,-15 5 0 16,-1-2-13-16,-3 3 1 0,3-3-2 0,-1 0 16 15,-5-1-12-15,2 2 7 0,-3 1-8 0,-2-1 4 16,1 1-6-16,-2 0-4 0,0 0 3 16,0 0-6-16,-1 0 11 0,5-9-5 0,-3 3 5 15,-1 1 2-15,-1 1-5 0,0 0 0 0,-1 0-8 16,-1 1 13-16,0 1-17 0,0 1 12 15,0 6-10-15,0-8 1 0,0 0 1 0,0-4 17 16,-10-14-16-16,5 11 6 0,-1 3-7 0,0-1 8 16,1 2-6-16,0 3-5 0,-1 2 9 15,-2-4 1-15,1 3-8 0,0 1 8 0,1 1 1 16,1-2-1-16,-2 2-4 0,-3-3 1 0,1 1-2 16,2 2-1-16,1 3 3 0,1-2-4 15,-1 2 2-15,2-2 9 0,0 2-14 0,0-1 5 16,-1 2-9-16,0 1 14 0,0-2-7 15,0 1-3-15,5 1 1 0,0 0-4 0,-7 0 12 16,7 0-2-16,-10 0-8 0,3 0 3 0,7 0 2 16,-7 0 4-16,7 0-8 0,-9 0 8 15,-5 11 3-15,10-10-14 0,1 0-1 0,-1 0-9 16,2 0 8-16,-2-1-13 0,1 2-27 0,0-2 12 16,1 0 15-16,0 2 2 0,2-2-41 15,0 0 23-15,0 0-6 0,0 0-11 0,0 0 6 16,0 0-7-16,0 0 10 0,0 0-24 15,0 0 12-15,-7 0-22 0,7 0-2 0,-6 5-4 16,5-5-2-16,1 1-11 0,0-1-12 16,1 0-11-16,0 0-23 0,-1-1-16 0,1 1-13 15,0-1 16-15,2 2-210 0,-1-2-32 0,0 0 2 16,0 1 52-16,-1 0 18 0,1 0 27 16,0 0 17-16</inkml:trace>
  <inkml:trace contextRef="#ctx0" brushRef="#br0" timeOffset="328658.094">10614 11986 571 0,'0'0'216'0,"0"0"-28"0,0 0-36 0,0-13 7 15,0 13-20-15,13 0-4 0,-13 0-5 16,0 0-18-16,22-26 3 0,-19 23 11 0,-2 2-18 15,1-2 1-15,0 1 10 0,0-1-10 0,-1 1 16 16,1 1-18-16,0-1 14 0,0 0-17 16,-1 0 13-16,1 0-12 0,0 1-16 0,-1-1 7 15,1 2-31-15,-1-2 17 0,0 1-28 16,0 1 0-16,1 0 6 0,-2 0-22 0,0 0 15 16,0 0 9-16,6 9-5 0,-4-3 14 0,0 11 5 15,-1 0 10-15,-1 4-10 0,0 2 0 16,0-11 3-16,0 6-2 0,0 4-4 0,-11 27-8 15,7-21-5-15,0-1-8 0,-1-2-7 0,1-1 0 16,0-1-7-16,2-3-7 0,0-1-9 0,2-4 2 16,-1-5-37-16,1-10-22 0,0 8 3 15,0 0-80-15,0-8-12 0,0 7-40 0,0-7-54 16,0 0 18-16,6 10-172 0,-3-11-82 16,-2 1 19-16,2-3 0 0,-1 1 62 15,-1 0 2-15,2 1 39 0,0-1 27 0,0-1 17 16</inkml:trace>
  <inkml:trace contextRef="#ctx0" brushRef="#br0" timeOffset="329220.6256">10951 11913 732 0,'1'-1'291'0,"0"-2"-28"0,1 1-36 16,-1 0-25-16,0 0-20 0,-2 0-6 0,4 2-20 15,-3 0-23-15,3 0 7 0,-2 0-6 0,1 0 3 16,0 2 10-16,-1 0 2 0,1 1-21 0,0 0-5 16,2 2-14-16,-2 1 13 0,2 11 7 15,0 2-10-15,-1-2 4 0,0 4 2 0,-2 1-4 16,0-1-4-16,-1 4-1 0,0-14 0 0,0 7-3 15,0 4-14-15,0 4 0 0,0-2-14 16,0 0-7-16,0 1-14 0,0-3-10 0,0 2 3 16,-7-1-7-16,7-3-12 0,-11 18 8 15,11-23-9-15,0-5 2 0,0-10-15 0,0 9-2 16,0-2 9-16,0-1-2 0,0-6-9 0,0 7-4 16,0-7-45-16,0 0-28 0,0 0-25 0,4 9 8 15,-2-11-57-15,0 1-28 0,1-2-17 16,-1 2-3-16,2-3-23 0,-4 1-12 15,3-2-20-15,-1 3 22 0,0-1-114 0,-2 0-113 16,2 1 23-16,-1-2 14 0,-1 1 38 0,0 1-12 16,-1 0 68-16,-1-1 10 0,0 1 21 0</inkml:trace>
  <inkml:trace contextRef="#ctx0" brushRef="#br0" timeOffset="331915.8384">11441 12025 681 0,'0'0'231'0,"0"0"-40"15,0-15-6-15,13 15-20 0,-13 0-21 0,0 0-4 16,0 0-6-16,19-27 6 0,-18 23-29 0,-2 0 2 16,2 0 0-16,-3 1 1 0,1-1-11 15,-1 0-17-15,0 3 2 0,-2-3-21 0,-1 3 10 16,0-1-17-16,1 1-7 0,-1 2 5 0,0-1 15 15,-2 0-26-15,0-1 11 0,7 1-18 16,-11 0 15-16,0 0-14 0,-14 17-3 0,12-9 24 16,1 2-20-16,1 3 17 0,0 1 9 0,2 3-11 15,4 1 19-15,-2 2-7 0,0-3-7 16,5 5 17-16,-1 0-9 0,2-1-28 0,1-11 25 16,0 7-3-16,12 20 2 0,-4-18 4 0,1-2-13 15,4-2-21-15,0-1 12 0,1 0 1 0,2-6 6 16,2 1-21-16,1-6 3 0,2-3-7 15,-11 0-3-15,5 0 6 0,2 0-8 0,20-10 4 16,-17 4-11-16,-1-3 10 0,-3-1-12 16,2-3 1-16,-3-2-3 0,0 0 7 0,0-2-16 15,-1-3 13-15,-3 4-14 0,-2-4-2 16,2 4 2-16,-3-4 2 0,-2 5 11 0,-4-3-7 16,3 8-13-16,-5-5 5 0,0 15-7 15,0-13 11-15,-13-15-22 0,6 16 20 0,0-1-2 16,-5 2-3-16,1 0 6 0,-2 0 8 0,1 4-20 15,-2 1 6-15,2 4-3 0,-2-5-1 16,0 6-15-16,14 1-6 0,-11 0-3 0,1 0 3 16,-4 0-74-16,-16 12 17 0,18-9-39 15,1 0-15-15,-2 2-1 0,3 2-32 0,2-2-31 16,3 1-17-16,2 0 18 0,0-1-183 16,3 0-29-16,0 0 8 0,0-5 28 15,0 0 25-15,16 21 10 0,-3-11 36 0,-1-3 28 16,6 1-43-16</inkml:trace>
  <inkml:trace contextRef="#ctx0" brushRef="#br0" timeOffset="332389.5991">12132 11879 374 0,'2'-2'305'0,"-1"1"-18"16,0 0-50-16,-1-2-21 0,2 3-23 0,-1-1-16 15,1-1-8-15,-1 1-24 0,0 1-10 0,1 1 6 16,0-1-5-16,0 3 5 0,0 1-8 16,0 0 13-16,0 1-8 0,-1 1-15 0,4 13-12 15,-2-3-13-15,-1 5 71 0,-1 2-38 16,1 0-3-16,-2-2-13 0,1 2-3 0,-1-12-19 16,0 7-2-16,0 1-5 0,0 2-17 0,0-1-9 15,0 0 7-15,0-2-20 0,0 0-4 0,0-3-3 16,0-3 4-16,0-2-3 0,9 8-4 15,-7-12-8-15,-2-2-31 0,0-4 4 0,0 0-9 16,0 0-2-16,0 0-73 0,0 6-26 0,0-6-26 16,6 7-19-16,-4-8-9 0,0-1-42 15,0 0 18-15,-1-2-169 0,0 0-84 0,0 0 11 16,1 1 46-16,0-1 22 0,1 1 32 16,-2 0 17-16,1-1 34 0,2 0 15 0</inkml:trace>
  <inkml:trace contextRef="#ctx0" brushRef="#br0" timeOffset="332919.5418">12549 11840 502 0,'2'-3'237'0,"1"1"-13"0,-2 0-9 0,2 0-3 16,-2 0-33-16,1 1-1 0,-2-1-32 15,2 1-23-15,-2-1 2 0,2 1 7 0,0 0-9 16,1 3-10-16,-1-2 11 0,0 3-8 16,-1-1 3-16,-1 1-11 0,1 2 0 0,1 12 0 15,-1-5-4-15,-1-2 11 0,0 4-12 0,0 2 11 16,0 3 19-16,0 1-34 0,0 0-26 0,0 1 3 15,0 1 10-15,0-2-13 0,0 1 5 16,0-1-14-16,0-2-8 0,0 0-7 0,0-2-10 16,0-2 8-16,4 10-34 0,-4-16-13 15,1-1 1-15,0-3-89 0,0 2-11 0,-1-2-37 16,0 0-16-16,1-1-18 0,-1 0-55 0,0 1 20 16,0-2-233-16,1-1 3 0,-1-1 42 15,0 0 47-15,0 0 22 0,0 0 23 16,0 0 12-16,0 0-9 0</inkml:trace>
  <inkml:trace contextRef="#ctx0" brushRef="#br0" timeOffset="333529.7776">13016 11913 602 0,'-2'-4'241'0,"0"0"0"0,0 0-35 16,-2 4-18-16,1-3-6 0,0 2-12 15,-1 0-3-15,1 0-15 0,-1 1 11 0,-1 1-12 16,0 0 3-16,0 0-22 0,-1 2 15 0,1 0-11 15,-5 6-19-15,-2 1 0 0,2 0 0 16,1-2-18-16,-1 3-10 0,1 1 27 0,3 2-14 16,-1 1-6-16,-1 2 1 0,0-5 18 15,3 5-18-15,0 2-6 0,1 0-9 0,-2-2-19 16,5 3 13-16,1-3-14 0,0-9-1 16,0 3-6-16,0 2-12 0,12 16 9 0,-6-20-16 15,2 4 11-15,0-6-14 0,2 2 0 0,1-1-8 16,1-3 1-16,-3-3-10 0,8 1-1 15,-3-3 2-15,-7 0 3 0,6 0 1 0,2 0 6 16,20-15-16-16,-15 7-2 0,-1-2-8 0,1-2 10 16,-1 0 2-16,-2 0-3 0,0-2 6 15,1 0-4-15,0-3-13 0,-3-1-10 0,-3 2 12 16,-1-2 5-16,0-1 2 0,-4 2 8 0,-1 1-11 16,-4 1-4-16,-2 8-8 0,0-2 10 0,0 0-11 15,-12-15-1-15,4 11 11 0,-3 2-14 16,0-1 16-16,-7 3-10 0,3 0 14 0,-3 1 0 15,2 2-10-15,-2 4 7 0,-1 0-6 0,0 0-6 16,0-1-26-16,0 3-8 0,2 0 6 16,11 0-59-16,-6 0-30 0,1 0-31 0,-13 12-15 15,15-9-12-15,0-2-15 0,1 0-53 0,1 1 24 16,2-1-250-16,2 0 26 0,-1 0 40 16,1 0 30-16,2 0 23 0,-1-1 65 0,2 0-17 15,0 0 49-15,0 0-22 0</inkml:trace>
  <inkml:trace contextRef="#ctx0" brushRef="#br0" timeOffset="336507.7665">14178 11910 477 0,'0'0'235'0,"0"-13"-30"0,0 13-6 0,14 0-16 16,-14 0-14-16,0 0-6 0,0-13-18 0,23-3-14 15,-22 14-19-15,1-1 20 0,0 2-28 16,1-1-8-16,-1 0 3 0,-2-1-5 0,2 1-19 15,-2-1 6-15,2 2-9 0,-2-2-11 0,0 3 7 16,0-3-19-16,0 0-13 0,0 2 8 16,0 0-16-16,0 1-4 0,0 0 2 0,0 0-7 15,-9-4-1-15,7 3 1 0,-1 2-13 0,-1-1 18 16,0 0-13-16,-1 0-6 0,1 0 0 16,-1 2 1-16,0 0 5 0,-1 0 8 0,1 1 0 15,-5 4-12-15,-3 1 21 0,5-1-4 0,0 0-14 16,5 1 11-16,-7 3-17 0,2 3 14 15,1-1 9-15,0 1-1 0,5-4-7 0,-5 7 9 16,2-3 3-16,3 0 6 0,2-2-3 0,-1-1 5 16,1-3-7-16,0 1-11 0,10 15 22 15,-2-9 7-15,3-3-15 0,-1 0 15 0,2-2-9 16,1-1-5-16,2-2-4 0,0-1 16 0,3-2-23 16,2-1-18-16,2-3 37 0,-2 0-22 15,-10 0-9-15,5 0-11 0,3 0 26 0,16-10 2 16,-16 5-1-16,-1 0-13 0,1-4-2 0,-3-1 5 15,0 0-9-15,-2-2-17 0,1-2 22 16,-3 3-2-16,1-2-1 0,-3 1 6 0,-1-1-3 16,-1 1 9-16,-2 2-5 0,-3 2-3 15,0-1-9-15,-2 3-25 0,0-2 3 0,0 8 1 16,0 0 1-16,0-9 2 0,0-1 1 0,-16-13 33 16,8 14-1-16,-1 1-20 0,-1 4-18 15,3-2 27-15,1 0-11 0,-10 1 0 0,3 0-18 16,0 1 9-16,1 1-19 0,1 3-9 0,1-2 26 15,10 2-22-15,-9 0-20 0,1 0-18 16,-3 0-15-16,-13 13-5 0,14-11-11 0,1 1-20 16,2 0-26-16,1 1-15 0,2-2 14 15,0 0-101-15,4-2-158 0,-2 2 7 0,5 0 32 16,2 0 24-16,1-3 30 0,14-2 35 16,-9 3-2-16</inkml:trace>
  <inkml:trace contextRef="#ctx0" brushRef="#br0" timeOffset="336827.6165">14903 11794 777 0,'3'-2'284'0,"-1"1"-6"0,2-1-20 0,-2 0-45 16,2 0-19-16,-3 2-4 0,2-2-37 0,1 4-12 15,-2-2-5-15,0 4-3 0,1 0-1 0,-1 0 13 16,0 3-2-16,4 10-15 0,-6 1 21 16,0 1-36-16,0-10-5 0,0 7 6 0,0 2 17 15,0 3-36-15,0-1-1 0,0 0-21 0,0-3-1 16,0-2-5-16,0 1-1 0,0 1 0 16,0-2-28-16,0-3-21 0,0-3-18 0,10 8 1 15,-10-12-85-15,2-2-41 0,-2 1-31 0,2-2-28 16,-2 1 18-16,0-3-160 0,0 3-122 0,0-3 22 15,0 0 6-15,0 0 49 0,0 0 21 16,0 0 27-16,-9 4 13 0,9-6 19 0</inkml:trace>
  <inkml:trace contextRef="#ctx0" brushRef="#br0" timeOffset="337338.9968">15180 11803 510 0,'-1'-2'249'0,"-1"1"-20"16,0-1-26-16,0 1-4 0,-2 1-21 15,-1 3 4-15,2-3-16 0,-3 2-13 0,3 3 3 16,-1 0 15-16,-5 6-38 0,-4 5 6 0,4-1 1 15,2 0 11-15,-3 1-17 0,2 0-15 0,1 4 15 16,3-2-15-16,-1 2-21 0,0-3-10 16,3 0 15-16,2-7-10 0,0 1-6 0,0 0-2 15,0 1-8-15,18 14-3 0,-7-16-3 16,1-3-14-16,-1-1-13 0,1-3 10 16,-3-3-8-16,2 0 4 0,-11 0-16 0,16 0 6 15,20-10-25-15,-16 2 25 0,-1-3-20 0,0 1-20 16,-6-3 11-16,5 1 5 0,-5-1-22 0,2 1 14 15,-3-2-20-15,-3 1 2 0,1 2 0 0,-4-4 11 16,-1 4-7-16,-3 2 15 0,-2 0-10 16,0 3-3-16,0 6 2 0,0-6 5 0,0 6 0 15,-11-23-3-15,4 15-6 0,-2 0 1 16,2 1-46-16,-3 0 6 0,-4 1-1 0,2-1-8 16,-4 3-20-16,5 1 5 0,-2 1-4 15,1 2-2-15,0-1-34 0,2 1-9 0,-3 0-22 16,-2 0-14-16,0 0-9 0,-10 13-18 0,15-12 16 15,3 1-239-15,0 2 7 0,2-1 17 16,1-1 29-16,0 3 29 0,2-4 20 0,1 1 6 16,1 1 11-16</inkml:trace>
  <inkml:trace contextRef="#ctx0" brushRef="#br0" timeOffset="337787.6622">15723 11742 406 0,'2'-5'329'0,"1"0"-38"0,-1 1-5 0,0 1-28 16,0 0-18-16,0 0-47 0,1 2-13 15,-3 0-17-15,3 1 10 0,-1 2-3 16,0 1 17-16,0 2-20 0,3 10-3 0,-3 3 15 16,0 0-2-16,-2 5-6 0,2-1-9 0,-2-12-21 15,0 8-18-15,0 3 4 0,0 1-11 16,0 2-17-16,0-2 1 0,-11 24-17 0,9-24 0 16,2-9-13-16,0 5-1 0,-2-3-7 0,0-5-8 15,2-1-5-15,0 1 3 0,0-5-9 16,0 1-7-16,0 0 1 0,-3-4-7 0,3 2 12 15,0-1-7-15,0-1-9 0,0 1-12 16,-2-2-17-16,1 0-11 0,1 0-23 0,-2 0-27 16,2-1-11-16,-2 0 7 0,2 1-76 0,0-1 1 15,-2 0-40-15,2-2-29 0,0 2-26 16,0-1 21-16,0-1-117 0,-2 0-146 0,2 1 36 16,-2-1 29-16,1 0 28 0,1-1 40 15,0 0 12-15,0 2 36 0,0-2-24 0,1 0 66 16</inkml:trace>
  <inkml:trace contextRef="#ctx0" brushRef="#br0" timeOffset="339661.7116">15937 11742 301 0,'0'0'185'0,"0"-15"-17"16,0 15-9-16,0 0-18 0,0 0-13 15,0 0-10-15,0-13-18 0,-2-4 0 0,4 16-3 16,-2-2-9-16,-2 2 1 0,2-2-10 0,0 2 12 16,-2-1-8-16,2 0-5 0,-1 1 3 15,1-2 0-15,0 2-5 0,0 0-11 0,0-1 6 16,0 1-10-16,-2-1 8 0,2 1-4 15,0 1 14-15,0 0-13 0,0 0 3 0,0 0-8 16,0 0-3-16,0 0 4 0,0 0 3 16,0 0-23-16,0 0 10 0,0-8 1 0,0 8-24 15,0-2 15-15,2 4-4 0,-1-2 18 0,-1 3-13 16,0 1 8-16,2 1 0 0,-2 1 25 0,2 12 4 16,2 1-22-16,-4-9-6 0,0 4 36 15,0 4-22-15,0 1 12 0,0 3-14 0,0 2-4 16,-11 21-4-16,9-26 2 0,2 7-13 15,-2-3 11-15,2-1-24 0,-2-4 0 0,2-12-6 16,0 3 4-16,0 1-5 0,0-2-1 16,0-1-32-16,0 1 0 0,0-1-51 15,0-7-28-15,0 5-14 0,0-5-27 0,0 7-21 16,0-7-28-16,0 7 16 0,0-7-168 0,0 0-120 16,0 0 34-16,0 0 28 0,0 6 22 15,0-6 31-15,0 0 25 0,0 0-32 0,0 6 19 16</inkml:trace>
  <inkml:trace contextRef="#ctx0" brushRef="#br0" timeOffset="340253.7851">16236 11689 244 0,'-2'-3'247'16,"2"0"-16"-16,0 0-13 0,-2-1-37 0,1 3-15 16,1-2-15-16,-2 1-4 0,0 0-21 15,-1 1-10-15,1 1 12 0,0 0-17 0,1 0 14 16,-3 1-5-16,0 3-8 0,0 0 3 15,1 1-1-15,-8 10 4 0,2 0 13 0,-2 1-6 16,1 2-5-16,4 0-26 0,-3-1 13 0,2 3 8 16,1-3-23-16,-1 1-8 0,2 0 13 0,3-2-1 15,0-3-4-15,0 5-16 0,2-5-10 16,0-5 12-16,0 6-29 0,11 13 24 0,-7-16-39 16,8-2 17-16,-3 0-4 0,1-2-5 15,-2-4-27-15,1 0 3 0,1-2-7 0,0 1 22 16,-1-2 11-16,1 0-19 0,3 0-13 15,20-11 16-15,-18 6-12 0,2-1 10 0,-2 2-6 16,-1-4-6-16,-1-1-2 0,-1-3 0 0,-6 6-10 16,5-7 1-16,-4-1-9 0,0 1 0 15,0-2-13-15,-3-1 11 0,0 4 1 0,-4-5-36 16,4 2 16-16,-3 1-4 0,-1 14 5 0,0-12 1 16,0 4 2-16,0-1 2 0,-11-4 2 0,0 2-5 15,3 4 19-15,-5 0 1 0,4 3 1 16,-4 1-10-16,13 3 16 0,-9 0 0 0,-5 0-1 15,1 0-4-15,-3 0-34 0,-16 16-6 16,19-14-33-16,-3 2 5 0,3 2-44 0,4-4-14 16,-1 1-25-16,2 0-48 0,4-2 19 0,-1 1-204 15,5-2-52-15,-2 0 39 0,2 0 48 16,2-2 7-16,0-1 36 0,3 1 9 0,1-1 12 16</inkml:trace>
  <inkml:trace contextRef="#ctx0" brushRef="#br0" timeOffset="340547.0757">16485 11659 593 0,'5'-5'285'0,"-1"1"-48"0,1 2-36 0,-3 1 16 15,1 2-20-15,-2 1 14 0,0 2-17 0,-1 2 14 16,2 1-9-16,-2 15-4 0,0-1-22 15,0-9 26-15,0 5-6 0,0 5-38 0,-14 25-18 16,12-21-7-16,0-2-27 0,-3 0 16 0,5-5-16 16,-2-2-23-16,2-6 6 0,0 3-21 15,0 2-5-15,0-2-41 0,11 14-2 0,-4-16-62 16,-2-6-47-16,5-3-50 0,-3-2-61 16,3-2 18-16,-4 1-203 0,19-10-38 0,-10 6-19 15,3-2 53-15,-4 0 34 0,0-2 39 0,-1 1-12 16,-3 2 37-16,-2 2 19 0</inkml:trace>
  <inkml:trace contextRef="#ctx0" brushRef="#br0" timeOffset="341035.9137">16950 11718 307 0,'2'-3'332'0,"1"-2"-50"16,-3 3-35-16,0-1-32 0,0 1-3 0,0 0-18 15,-3 0-12-15,1 0-6 0,0 1-21 16,1 2 0-16,-1-1-14 0,-2 0 22 0,2 3-11 16,-2 0-8-16,-1 2-16 0,-4 5 21 0,0 4 5 15,-2-1-13-15,4 5-14 0,-2 1-15 16,0-4 18-16,3 3-1 0,-2 0-17 0,2 0-9 15,1 0-11-15,1 0-16 0,2-1-5 0,2-3 1 16,0-14-18-16,0 12 4 0,0-2-11 16,0 2-3-16,15 14 2 0,-7-18-4 0,4 2-5 15,0-3 3-15,3-2-11 0,2-2 7 0,-4-1-12 16,-5-2 2-16,5 0-9 0,18-11 5 16,-11 5-1-16,-2-5 1 0,3 2-7 0,-4-2-6 15,3-4 3-15,-3 0-6 0,0-4-2 0,-2 0 7 16,2-2-12-16,-5 0-5 0,0 0-3 15,-3 1-4-15,0 0 7 0,-4 4 0 0,0 0 1 16,-3 5-1-16,-2 11 1 0,0-9-23 0,0 1-1 16,-21-9-4-16,8 8-14 0,-3 4 4 0,2 1-85 15,-6 3-10-15,-2 0-42 0,1 1-27 16,10 0-45-16,-4 0 24 0,-3 0-246 0,-3 0 0 16,-20 13 59-16,30-13 33 0,-3 0 14 15,-3 0 45-15,1 0 14 0,1 0 25 0,1 0-25 16</inkml:trace>
  <inkml:trace contextRef="#ctx0" brushRef="#br0" timeOffset="343044.3439">18430 11553 838 0,'0'-15'315'0,"0"15"-36"15,0-12-29-15,3-5-46 0,-2 13-19 16,1 4-5-16,-3 3 24 0,0 1-6 0,0 4-21 15,-2 10 13-15,3-7-16 0,-8 25-15 16,4-10-1-16,1 0-8 0,1 1-27 0,-2-1-3 16,1-1-33-16,1-1 3 0,1 1 2 0,1-14-24 15,0 4 1-15,12 16-42 0,-9-20-3 16,6 3-86-16,-1-5-61 0,2-4-59 0,1-3 17 16,-11-2-229-16,10 0-52 0,5 0-8 15,15-13 63-15,-12 4 13 0,1 0 62 0,-2 1 12 16,-6-1-24-16,4-1 47 0</inkml:trace>
  <inkml:trace contextRef="#ctx0" brushRef="#br0" timeOffset="343427.3556">18849 11593 738 0,'-1'-3'302'0,"0"-1"-17"0,0 2-30 16,-1 1-21-16,0 0-16 0,0 3-20 0,-1-1 14 15,-1 4-22-15,-6 6-9 0,0 2-19 16,4 3 24-16,-1 1-33 0,1 0-6 0,2-2 8 16,-1 3-27-16,5 0-4 0,-1-3-7 0,1-6-15 15,14 16-13-15,-2-11-7 0,1-2 3 16,3-2-15-16,3-2-13 0,4-2 3 0,1-6-2 16,1 0-13-16,-12 0-1 0,6 0 1 15,25-13-5-15,-20 5-25 0,-5-3 5 0,1-3-16 16,-1-3-17-16,-4 1-15 0,2-1 4 0,-4-4-5 15,0 0 2-15,-1 3-17 0,-6-1 10 16,-1 3-18-16,-3 3 20 0,-2 13-2 0,0-9 18 16,-18-8-27-16,6 10 2 0,-7 5 12 0,-1 2-23 15,8 0 22-15,-7 0-28 0,-24 14-14 16,16-7-20-16,2 1-17 0,3 1-26 0,1 0-15 16,3 2-38-16,3-2 15 0,1 1-62 0,5-5-128 15,4 2-40-15,5-3 42 0,0-4 17 0,0 0 12 16,0 0 50-16,14 8 5 0,-6-8-13 15</inkml:trace>
  <inkml:trace contextRef="#ctx0" brushRef="#br0" timeOffset="343803.2433">19351 11575 434 0,'-2'2'313'0,"0"1"-28"0,-1 2-29 15,0 2-5-15,-2 7-16 0,-2 2-22 16,1 1-11-16,1 1-15 0,1-2-3 0,4-6-2 16,0 3-35-16,0 1-21 0,12 15 9 15,-1-17-2-15,-3 2-34 0,5-4-10 0,4 0-8 16,2-5 3-16,3 2-7 0,-1-4-19 0,-8-3-5 16,5 0-7-16,23-13 4 0,-17 6-21 0,0-2 23 15,1-4-14-15,-4 0-29 0,-3-3-5 16,1-1-10-16,-1-2-18 0,-3-4-9 0,-1 0-2 15,-2-2 12-15,0 1-1 0,-3 1 6 16,-4 3-10-16,-2 4 6 0,-3 10 4 0,0-2-5 16,-16-9 0-16,5 11 7 0,-10 4 18 0,11 2-17 15,-9 0 7-15,-4 0-14 0,-29 17-14 16,26-11 3-16,-2 4-8 0,5 0-32 0,-2 2-14 16,2-1-15-16,2 1-26 0,3-1 12 15,4-4-160-15,4-2-105 0,7 2-22 0,-2-4 43 16,5-1 15-16,0-2 42 0,0 0 3 15,0 0 38-15</inkml:trace>
  <inkml:trace contextRef="#ctx0" brushRef="#br0" timeOffset="344121.1303">19977 11361 265 0,'2'-2'313'16,"1"0"-16"-16,0 2-24 0,0 1-16 16,0 1-16-16,0 2 5 0,6 10-1 0,-2 1-6 15,-3 0-28-15,1 5-3 0,-1 3 6 0,-2-1 10 16,-1 5-30-16,-1-1-15 0,0-13-11 16,0 8-22-16,0-1-17 0,0 4-7 15,0 2-20-15,-14 20-13 0,12-25 2 0,-1-3-14 16,1-3-11-16,0-2 1 0,1-5-19 0,0-1-31 15,0 0-21-15,0-4-13 0,0 3 2 0,1-4-117 16,0-2-30-16,0 0-49 0,1-3 19 16,-1-2-287-16,1 2 16 0,0-2 48 15,1-1 36-15,0 0 6 0,0 2 22 0,1-1 16 16,1 1 49-16,9-6 6 0</inkml:trace>
  <inkml:trace contextRef="#ctx0" brushRef="#br0" timeOffset="345339.9751">20447 11310 499 0,'0'-13'237'0,"0"13"-36"0,0 0-12 0,0 0-12 16,0 0 2-16,0-12 1 0,0 12-5 15,-12-18-21-15,14 15-9 0,-1 1-27 0,0 1-8 16,1 0 3-16,-2 1 32 0,1 2-21 15,1 1 14-15,1 3 13 0,2 9-18 0,-2 5-15 16,-1 2 43-16,-1 1-29 0,-1 2 16 0,0 2-21 16,0-13-5-16,0 6 4 0,0 5-15 15,0 0-21-15,0 0 5 0,0 0-15 0,0-2-16 16,0-1 8-16,0-3-7 0,0 2-13 0,0-5 5 16,0-3-14-16,0-3-1 0,0-1-24 15,0-3-34-15,0-6 6 0,0 8 2 0,0-8-111 16,0 0-32-16,0 0-36 0,-2 12-35 0,7-14 21 15,-1 1-133-15,1-3-126 0,-1 2-3 0,3-1 50 16,-2 0 8-16,6-5 52 0,1-1 31 16,-5 4-5-16,1-1 41 0</inkml:trace>
  <inkml:trace contextRef="#ctx0" brushRef="#br0" timeOffset="345656.8238">20803 11289 681 0,'2'0'259'0,"0"-2"5"0,1 1-7 16,-2 4-7-16,1 2-21 0,-1 1 8 0,3 9 3 15,-2 3-29-15,-1 2 11 0,0 3 0 16,-1-11-7-16,0 5-38 0,0 4-9 0,-10 24-25 15,5-19-15-15,1-4-8 0,1-1-16 0,-1-1-5 16,1-1-13-16,3-4-4 0,-1-4-23 16,0-1-3-16,0 0-40 0,1-10-3 0,0 5-84 15,0-5-39-15,0 9-32 0,0-9-41 0,0 8 16 16,0-8-217-16,0 0-77 0,0 5 30 16,0-5 43-16,8 5 16 0,-5-7 33 15,2 1 24-15,11-3 7 0,0-2 44 0</inkml:trace>
  <inkml:trace contextRef="#ctx0" brushRef="#br0" timeOffset="346088.4722">21120 11405 550 0,'0'-3'263'0,"0"1"-19"0,-1 1-38 0,0-1 1 15,-1 4-20-15,0 0 7 0,2 2 14 0,-4 1-35 16,-4 12 5-16,5 3-13 0,-1 1 2 16,-4 0-19-16,0 1 20 0,2-2-5 0,1 2-18 15,1 0-16-15,0-4-8 0,4 0-14 0,0-10-7 16,0 3-14-16,14 13 0 0,-4-13-30 16,-1-1-8-16,2-5 19 0,0-2-4 0,0-3-9 15,-2 0-6-15,6 0-9 0,18-10-1 16,-15 2-24-16,0-5-8 0,1 0-1 0,-4-4-24 15,0-1-17-15,-4 0-8 0,0 0-12 16,0-3-7-16,-5 0 26 0,1 5-2 0,-2-2-1 16,-4 3 4-16,0 2-8 0,-1 13 0 0,0-13 19 15,0 1-5-15,-18-9 3 0,5 13 0 16,0 0 3-16,-2 2-2 0,-1 3 21 0,-1-1-16 16,2 3 12-16,-6 0-11 0,2 0-11 15,8 1-7-15,-4 0-24 0,-4 0-3 0,0 0 0 16,0 0-33-16,0 0-19 0,5 0-36 0,-11 10 15 15,16-10-144-15,1 0-114 0,1 1 2 0,3-1 63 16,4 0-8-16,0 0 30 0,0 0 12 16,0 0-10-16</inkml:trace>
  <inkml:trace contextRef="#ctx0" brushRef="#br0" timeOffset="346543.8161">21485 11253 348 0,'2'-2'329'0,"-1"-1"-42"0,1 1-22 0,0-1-31 15,-1 3-32-15,1-1-24 0,0-2-15 16,-1 3-2-16,1 0 9 0,1 3-14 0,-1-1 9 16,1 2-30-16,0 1 12 0,3 13-3 0,-3 0-16 15,-1 3 35-15,-2 1 10 0,0 1-31 16,0-10 5-16,0 7-23 0,0 4-8 15,0 3-17-15,0-1-2 0,0 1-5 0,-12 24-15 16,11-26-11-16,1-4-4 0,0 1-2 0,0-3-8 16,0-8 0-16,0 1-7 0,0-1-13 15,0 0-27-15,0-3-25 0,0-1 2 0,0-1-102 16,0-6 0-16,0 7-41 0,0-7-62 0,0 0 21 16,0 7-197-16,11-2-68 0,-9-5 44 15,1-2-2-15,-1-1 45 0,0 3 36 0,-2-2 48 16,2-1 21-16,-2-1-7 0</inkml:trace>
  <inkml:trace contextRef="#ctx0" brushRef="#br0" timeOffset="348499.0323">22618 11399 896 0,'0'0'310'0,"0"-16"-30"0,23-7-9 0,-19 18 1 16,-1 2-41-16,0 1-42 0,-1 2-21 0,0 1 22 15,0 2-21-15,-1 4 6 0,6 11-6 16,-5 4 11-16,0 3-8 0,-2 3-26 0,0 3-4 16,0-2-16-16,0-14-4 0,0 9-29 15,0 2 0-15,0 0-13 0,0 2-3 0,0-3-10 16,0-3-19-16,0-1 7 0,10 18-8 15,-4-25-61-15,2 0 1 0,-2-4-86 0,1-5-39 16,-1-3-59-16,1 0-63 0,0-2 23 0,1 0-239 16,-1 0 31-16,6 0 2 0,17-12 43 15,-12 5 43-15,2-2 2 0,-2 3 36 0,-1 0 6 16,0-2 27-16</inkml:trace>
  <inkml:trace contextRef="#ctx0" brushRef="#br0" timeOffset="348899.1138">23151 11537 464 0,'0'-6'316'0,"1"1"-50"15,-2 1-13-15,1 0-22 0,0 1-17 0,-1 2-26 16,-1-1-26-16,-3 4 21 0,1 1-3 16,-7 9-19-16,2 2 12 0,0 1-21 0,0 3 27 15,1 1-7-15,2 3-8 0,-1-2-14 16,4 2-12-16,0-2 3 0,3 1-18 0,-1-2-11 15,1-10-11-15,14 17 0 0,-4-11-7 0,3-4-13 16,4-1 1-16,-1-3-5 0,6-1-14 0,0-5-12 16,-10-1-1-16,6 0-7 0,23-16 6 15,-18 6-15-15,0-3-13 0,-5-2-18 0,1-2-7 16,-2-3-36-16,0 0 16 0,-2-4 1 16,-2-1 4-16,0 2-12 0,-3 0 2 0,-2 0-23 15,-2 1 8-15,-3 2 4 0,-3 12 6 0,0-5 2 16,-17-10 0-16,2 11 4 0,-1 6 3 0,-4 3-8 15,-3 0 17-15,11 3-21 0,-7 0-8 0,-25 10-5 16,17-2 4-16,3 1-1 0,2-1-28 16,0 1-12-16,3 0-14 0,0 2-15 0,5-2-12 15,2-1-40-15,-3 1-18 0,9 0 18 16,1-6-125-16,4 1-113 0,-2 0 30 0,3-4 25 16,0 0-2-16,0 0 31 0,13 4 15 0,6-1 26 15</inkml:trace>
  <inkml:trace contextRef="#ctx0" brushRef="#br0" timeOffset="349307.6786">23702 11400 649 0,'-1'-3'263'0,"-1"0"-34"0,0 2-3 16,-1 2-21-16,-1 2-13 0,0 0 14 15,-6 7-31-15,2 2-3 0,-1 2 2 0,-2 5 3 0,1 1-9 16,-1-1-20-16,1 2-14 0,2 1 22 16,2-1-25-16,1-1 9 0,2-1-11 0,1 2-25 15,2-2 4-15,0-12-9 0,0 4-9 16,16 13-15-16,-6-15 2 0,-2-1-5 0,7-1-1 16,-4-5-13-16,-4-2-12 0,7 0-22 15,19-11 9-15,-12 2-19 0,-2-1-1 0,1-4-39 16,-4-4-14-16,1-1 8 0,-5-1-29 15,4-2-7-15,-3 0 7 0,0-3 4 0,-2 2-4 16,-4 1 13-16,0 0-3 0,-4 2 8 0,-1 3 10 16,-2 8 3-16,0-3-3 0,-16-5 6 0,2 11-5 15,0 0 20-15,-5 4-10 0,3 2-7 16,7 0-2-16,-7 0-33 0,-18 10-13 0,15-3-11 16,-1-3-14-16,3 3-29 0,2-1-26 15,3 2 16-15,2-7-134 0,4 6-125 0,1-2 6 16,3-3 24-16,1 1 37 0,1-3 0 0,0 0 68 15,0 0-9-15</inkml:trace>
  <inkml:trace contextRef="#ctx0" brushRef="#br0" timeOffset="349699.2284">24163 11380 259 0,'2'-1'330'0,"-1"1"-44"0,-1-1-37 15,0 2-9-15,-1 0-24 0,-1 2 3 0,-1 0-21 16,-5 11 0-16,-2 0 2 0,-3 3-11 16,5 3-41-16,-5 1 28 0,6 0-21 0,1 0-1 15,1 1-5-15,1 0-12 0,3-3-17 0,1-10-11 16,0 3-8-16,0 3-11 0,16 11-3 16,-10-18-19-16,2-2 7 0,7 1-16 0,0-3-20 15,-1-4 9-15,-7 0 3 0,7 0-13 0,20-11-8 16,-15 2 13-16,3-2-16 0,-1-4-1 15,-4 0-2-15,2-2-56 0,-2-1 11 0,1-4 16 16,-2 2-17-16,-4-2-3 0,1 3 20 0,0-2-25 16,-5-1 23-16,-4 5-13 0,-3-1-9 15,-1 7 4-15,0 4-2 0,-20-9 17 16,7 7-2-16,-6 5-9 0,0 0 3 0,-3 2-24 16,-2 2-15-16,13 0-18 0,-5 0-25 15,-5 0-13-15,-23 13-25 0,23-11-39 16,3 4 18-16,-1-3-157 0,5 0-95 0,4 2 30 15,0-1 28-15,6-1 3 0,0 1 4 0,1-2 40 16,2-1-13-16</inkml:trace>
  <inkml:trace contextRef="#ctx0" brushRef="#br0" timeOffset="351079.9842">24909 11372 631 0,'0'0'297'0,"0"-12"-14"16,0 12-31-16,0 0-26 0,0 0-29 16,0 0-4-16,0 0-31 0,0 0-11 15,0 0 9-15,0 0-9 0,0 0 12 0,0 0-2 16,0 0-11-16,-9 13-17 0,7 7 31 0,-1-1-12 16,-1-1-12-16,0 2-9 0,0-5-9 0,1 3-15 15,-1-4 6-15,1-2-19 0,1-2 10 0,0-3-6 16,0 0-14-16,0-1-4 0,1-2 0 15,0 0-6-15,0-1 4 0,1-1 0 16,0 0-5-16,0-2-7 0,0 0-10 0,0 0-4 16,0 0-12-16,12 4 4 0,-7-4-9 0,1 0-8 15,-1 0 6-15,-1 0-2 0,1 2-15 16,0-2-11-16,0 0 11 0,-1 0-7 0,-4 0 7 16,0 0-9-16,7 0 1 0,-7 0-2 0,16 9 4 15,-11-6-2-15,-1 2-1 0,0-2 2 16,1 1-5-16,4 5 1 0,0-2 1 0,-4-3 0 15,2 0-1-15,-1 1 3 0,5 5-2 0,-3-5 2 16,2-3 1-16,0 1-7 0,-2-1 7 0,0 0 0 16,0-2-6-16,-8 0-6 0,14 0 13 15,0 0 0-15,4 0-5 0,15-16 2 0,-18 8-5 16,1-1-1-16,-3-5-8 0,1-1-4 16,0-5 2-16,-2 3-5 0,-2-3 4 0,0-1-11 15,0 0 0-15,-3 1-11 0,-1 1 14 0,-2 1-2 16,-3 0 2-16,0 4-2 0,-1 14 5 15,0-14 3-15,0 2-2 0,-17-10 2 0,6 12-9 16,-2 2 8-16,-1 0-7 0,-3 3-1 0,-1 1 4 16,-4 1-2-16,1 2-6 0,10 1-2 15,-6 0-6-15,-2 0-2 0,0 0 9 0,-21 11-16 16,20-8 19-16,2 1-38 0,3 3 9 0,-2-2 12 16,8 0 2-16,-4 1-49 0,5-1-12 15,0-1-46-15,1-2-16 0,2 1-40 0,1 0-6 16,3 0 18-16,0-3-154 0,1 0-102 15,0 0 0-15,0 0 41 0,14 8 31 0,-8-6 11 16,0 0 36-16,1 0-7 0,0-1 5 0</inkml:trace>
  <inkml:trace contextRef="#ctx0" brushRef="#br0" timeOffset="351461.9625">25481 11243 557 0,'5'0'331'16,"-3"-3"-53"-16,2 2-11 0,-2 0-1 0,1 3-18 0,-2 1-29 15,1 1 18-15,0 2-27 0,0 10 35 16,-2 4-15-16,0 2-18 0,0-11-19 16,0 8-7-16,0 4-7 0,0 0-28 0,0 2-12 15,0-1-17-15,0 1-10 0,-11 24-8 0,11-39-18 16,0 7-15-16,0 0 9 0,0 0-17 16,10 12-6-16,-9-21-30 0,0-2-5 0,0-2-48 15,0 0 3-15,2-2-113 0,-1-1-55 16,1-1-36-16,1-1 22 0,-3-2-197 15,2 0-59-15,0-2 5 0,0 0 51 0,2-7 7 16,6-2 50-16,-4 1 23 0,0 4-2 0,-1-1 33 16,3 0 21-16</inkml:trace>
  <inkml:trace contextRef="#ctx0" brushRef="#br0" timeOffset="351919.6795">25843 11296 452 0,'1'-2'315'0,"1"0"-47"0,-1-1-29 0,-2 3 2 16,1 0-26-16,-2 3 3 0,-1-1-8 0,0 2 5 16,-5 11 1-16,2 0-36 0,-4 0-20 15,1 6 29-15,0-1-9 0,-1 1-11 0,3 1-10 16,-1 2 1-16,2-3-26 0,2 1-12 0,1-2-5 15,1-1-5-15,2-9-29 0,0 2-4 16,12 17 4-16,-5-16-14 0,6-2 3 0,-1-4-9 16,2 2-7-16,0-7-12 0,7-1 12 0,-1 0-27 15,-10-1 12-15,4 0-14 0,24-17 1 0,-16 7-16 16,0-5-17-16,-2 1-9 0,-1 0 14 16,0-4-24-16,-2-1-11 0,1 0 8 0,-3 0 1 15,1-1 0-15,-3-1-9 0,-1-2 17 16,-4 7-2-16,-3-2-1 0,-1 1 3 0,-4 10 0 15,0-4 20-15,0 1-17 0,-19-9 2 0,5 9-22 16,-1 5 5-16,-2 0 38 0,-4 0-18 16,1 5 2-16,-3-2-17 0,1 1-1 0,11 1-34 15,-7 0 4-15,0 0-9 0,-3 0-22 0,1 0-29 16,2 0-13-16,-19 8-29 0,24-5-25 0,4-1 16 16,0-2-156-16,2 3-105 0,1-1 5 15,3 0 43-15,2-1 24 0,1 0-13 0,1 1 19 16,1-1 66-16,1-1 23 0</inkml:trace>
  <inkml:trace contextRef="#ctx0" brushRef="#br0" timeOffset="352233.5135">26396 11221 526 0,'4'-3'365'0,"-1"2"-61"16,-1-2-46-16,0 7 28 0,1-2-30 16,-1 1-7-16,0 3-29 0,2 9 44 0,-1 5-9 15,-1 3-9-15,-2 1-11 0,0 4-31 0,0-14-8 16,0 9-19-16,0 1-19 0,-13 30-15 16,8-23-15-16,1-4-8 0,-1 4-17 0,-2-5-14 15,2 2-1-15,3-1-23 0,-2-1-28 0,-1-5-40 16,2-2-41-16,1-1 5 0,0-1-97 15,1-6-30-15,-1-5-38 0,2-1-42 0,0-1 22 16,0-2-269-16,-1-1 32 0,0-1 53 16,1 0 21-16,0 0 18 0,0 0 30 0,0 0 32 15,0 0-7-15,-12-11 31 0</inkml:trace>
  <inkml:trace contextRef="#ctx0" brushRef="#br0" timeOffset="355062.2424">9835 12618 599 0,'0'0'213'0,"0"0"-42"15,0-13-24-15,13 13-21 0,-13 0-28 16,0 0-11-16,0 0 26 0,0 0-14 0,0 0 2 16,0 0 15-16,0 0-13 0,0 0 10 0,0 0-7 15,24 6-3-15,-19 9-12 0,2 0 8 0,3-2-7 16,1 4-9-16,3-5 2 0,0 0-4 16,2-2-2-16,1 1-7 0,3-6-19 0,2-1 0 15,-1 2 0-15,1-4 1 0,6 1-15 16,-16-3 2-16,6 0-17 0,4 0 16 0,0 0-3 15,24-15-11-15,-25 8-20 0,0-2 1 0,2 2 6 16,-1-1-2-16,-1 1-17 0,1-1-4 16,-1 1 9-16,0 1-10 0,-4-1-1 0,0 2 9 15,-4 1 5-15,-3 0-8 0,-1 4-6 0,-9 0 10 16,7 0-12-16,-7 0 4 0,8 0-5 0,3 11 4 16,-7-6 8-16,-2 0 2 0,0 0 9 15,2 11-8-15,-1-3 0 0,0 2-2 16,1 1 15-16,0-4-20 0,-2-1 1 0,1-2 6 0,-1-2-12 15,0-2 18-15,0 0 6 0,-1 1 4 16,0-2 9-16,0 0 15 0,0-2 0 0,0 1 0 16,0 0-17-16,0-2 15 0,0-1-3 0,0 0-9 15,-1 0-10-15,0 0 10 0,0 0 6 16,0 0-2-16,0 0-17 0,5-11-16 0,-3 6 0 16,-1 2 6-16,2-1 13 0,0 2-20 15,-1-1 14-15,2-2-15 0,-2 2 8 0,1-1 11 16,1 2-7-16,1-1 4 0,-1-1-3 0,9-1-7 15,1-3-1-15,-1 1 21 0,1 2-21 0,-1 1 4 16,2-2-6-16,0 2 0 0,1-1 2 0,2-1 2 16,-2 3-2-16,2-1 6 0,-2 0-12 15,-2 1 21-15,-3 0-17 0,0 2-1 0,6-2 18 16,-7 3-27-16,3 0-2 0,-5 0 15 16,-2 0-17-16,-6 0 8 0,0 0 2 0,10 0 7 15,-4 0 1-15,-6 0-5 0,7 0 10 16,-7 0-2-16,6 0-11 0,6 10 25 0,-9-8-16 15,1 1-5-15,0-1 5 0,0 1-13 0,0-2 5 16,0 2 9-16,1-1-7 0,-1 0 12 0,0-1-5 16,0 2 0-16,0-1 3 0,-1 1-5 0,1-3 8 15,0 2-12-15,0 0-2 0,-2-1 11 16,1-1-19-16,0 1 9 0,-2 0-2 0,3 0 22 16,-2-1-11-16,1 1-8 0,-1-1 4 15,0 2-14-15,3-1 2 0,-2-1 7 0,0 0-7 16,0 2 18-16,-3-2-11 0,0 0 0 15,0 0 6-15,0 0 6 0,7 0-1 0,-7 0 6 16,0 0-15-16,0 0-5 0,7 0 9 0,-7 0 0 16,7 0-3-16,-7 0 0 0,7 0-4 15,-7 0 15-15,6 0-10 0,-6 0-15 0,7 0 22 16,-7 0-18-16,7 0 9 0,-7 0 16 0,8 0-8 16,-8 0-11-16,6 0 7 0,-6 0 4 0,7 0-19 15,-7 0 20-15,0-7-10 0,15-1-4 16,-14 7 14-16,0 0-10 0,1-1-14 15,-1-1 6-15,0 0 13 0,-1 1-1 0,0-2 6 16,-1 1 1-16,0 0-16 0,0-1 17 0,0 1-5 16,0-1 2-16,0-1-9 0,1 5 11 0,0 0-17 15,0-7-7-15,0 7 5 0,0-6-12 16,-6-4-7-16,6 6 7 0,0 2-17 0,0-1-15 16,-1 0-14-16,1 3-16 0,0 0-22 0,0 0-30 15,0 0-25-15,0-6 15 0,0 6-193 16,0 0-72-16,0-7 27 0,0 7 31 0,0 0 26 15,-10-12 13-15,10 10 21 0</inkml:trace>
  <inkml:trace contextRef="#ctx0" brushRef="#br0" timeOffset="356369.3812">11494 12521 708 0,'-1'-2'237'0,"0"1"-12"0,-2 1-19 16,2-2-31-16,0 1-5 0,1 0-16 0,-1 1-20 15,1 0-8-15,0 2 14 0,-1 1-3 0,2 1 5 16,-1 1-19-16,1 2-7 0,-2 0-18 0,2 13 1 15,-1-11 17-15,0 3-23 0,11 21 4 16,-9-15-18-16,1-1 11 0,1 0 4 0,3-1-12 16,3-3-7-16,0-2-3 0,1-3-21 0,4 2-12 15,2-3-6-15,1-1 15 0,2-2-28 16,-3-1 13-16,6-3-7 0,-1 0 2 0,-11 0-7 16,7 0 0-16,0 0-19 0,3 0 22 15,0 0-2-15,-2 0-2 0,14-10-2 0,-13 8 7 16,-2-1-16-16,-1 1-5 0,-2 2 2 15,1-3 10-15,2 1-10 0,-2-3 4 0,-1 3 8 16,-3 0-8-16,0 1-2 0,-3-1-6 0,-2 2 7 16,-7 0-4-16,0 0-13 0,9 0-7 0,0 0 0 15,-2 0 12-15,0 0 9 0,6 0-13 16,13 12 8-16,-10-7 5 0,-2 0 7 0,1 2-31 16,-3-1 2-16,-2 1 13 0,4-1 17 15,0 4-10-15,-5 1-1 0,0-3-1 0,-1 1 3 16,0-1-16-16,-2-1-9 0,0 1 20 0,-2-3 12 15,0 2-27-15,-1-2-2 0,2 0 2 16,1 7 2-16,-1-3 25 0,0-2-26 0,-1-2 2 16,-1 0 0-16,-2 0 27 0,2 0-16 0,0-3 1 15,-2 1 5-15,0 2-6 0,1-2-8 16,-1-2 3-16,0 2-1 0,0-2 28 0,0 2-14 16,1-3 6-16,-1 0 5 0,1 1 2 15,-2-1-20-15,0 0 0 0,0 0 37 0,0 0-6 16,0 0-2-16,0 0-2 0,16-11-31 15,-13 9-7-15,1-1 2 0,-1 2 24 0,1-4-3 16,0 3 5-16,9-6 0 0,0 3-1 0,0-4-2 16,0 1-2-16,2 1-13 0,0-1 0 0,0 1 12 15,2 0 0-15,1 0-13 0,-1-2 0 16,1 0 2-16,-1 5 0 0,2-5 0 0,-4 1 24 16,4 3-4-16,-3-3-1 0,2 2-3 0,0 3-1 15,-8-1-1-15,7 0-27 0,-2-2-23 16,-3 4 28-16,1-1-19 0,-3 1-1 0,7-1 4 15,-2-2 33-15,-2 2-3 0,0 3 0 0,0-1-1 16,-4 1 0-16,3 0-1 0,2 0 0 0,0 0-19 16,3 0 3-16,0 0 1 15,-1 0 0-15,-2 0 3 0,5 0 8 0,21 12 2 16,-18-10-1-16,-2-2 0 0,0 0-1 16,2 3-9-16,-4-1 2 0,1 1-1 0,-1 1-12 15,-3-1 0-15,4-2 3 0,-3 0 2 0,1 1 1 16,3-1 7-16,-1 0 0 0,-9-1-1 15,3 0 1-15,4 0 22 0,0 0-3 0,1 0-1 16,13-13-2-16,-16 8-16 0,-3 2 0 0,2-3 2 16,0-2 12-16,-3 0 0 0,0-2-2 15,1-1 1-15,-1 1-1 0,-1-4 1 0,0 3-1 16,1-3-12-16,-5 4-6 0,2-2 17 0,-4 2 0 16,0 1-2-16,-1 4 2 0,-1-1 0 15,-1 0 9-15,0 4-2 0,1-3-1 0,-2 5-2 16,0 0-10-16,0 0-14 0,0 0-18 15,0-7-47-15,0 7 5 0,0-6-16 0,-13-3-17 16,9 9-38-16,-1-2-41 0,0 0 19 0,-2 3-153 16,0-2-110-16,-2 1 17 0,-7 0 40 15,-2 0 29-15,-1 0 32 0,-1 0-12 0,-2 0 39 16,-26 9-22-16</inkml:trace>
  <inkml:trace contextRef="#ctx0" brushRef="#br0" timeOffset="358316.5586">10468 13021 415 0,'0'-13'209'0,"-8"-10"-10"0,11 15-4 16,0 2-15-16,0-1-13 0,-1 1 4 15,0 2-22-15,-2 1-2 0,1 0-26 0,1 2-1 16,-2 0-20-16,0 2 17 0,2 1-8 0,-1 3 17 15,1-1 12-15,-1 14-27 0,0 4 9 16,-1-8 4-16,0 5-3 0,0 8-19 0,0 2 23 16,0 2-21-16,0 1-11 0,0 1-9 0,-11 34-9 15,10-34 3-15,-3-1 4 0,2 0-15 16,2 2 16-16,-1-1-15 0,0-9-9 0,1 2-14 16,0-4 0-16,0 0-5 0,0-15-3 0,0 1 1 15,0 2 6-15,0-2-14 0,0-1 19 16,0-7-20-16,0 7 14 0,0-7-9 0,0 7-11 15,0-7 1-15,-2 6 2 0,1-8-8 0,0 1 10 16,-1-1 1-16,2-3-6 0,0 1-8 0,-1 1-13 16,2-1 3-16,-2 1 5 0,1-2-1 15,0 0 13-15,-1 1-12 0,1 1 9 0,0 1-17 16,0 2-2-16,0 0 8 0,0-7 2 16,0 7 0-16,0-8-6 0,0 3 2 0,0 5 6 15,11-16-15-15,-3 3 6 0,1 1-2 0,3 0-2 16,-1-1 3-16,2 2-8 0,-1-1-4 0,2 2 9 15,2 0 3-15,-2 3-22 0,3-3 23 16,-2 3 8-16,1 0-14 0,-3 4 12 0,-2 1-18 16,-1 0 6-16,-10 2 6 0,8 0-7 0,5 0-12 15,14 14 21-15,-13-7-20 0,-3 1 19 16,1 1-8-16,-2 0 4 0,1 7-20 0,-2-7 31 16,-4 1-12-16,0 0 4 0,-3-1-8 0,3 5 0 15,-3-1 15-15,-2-3-20 0,0-10 12 16,0 14 3-16,-12 15 13 0,5-14-12 0,-3 0-1 15,-1 3-4-15,0-5 3 0,-5-1-8 0,2 0 7 16,-2-1-11-16,-1-2 12 0,0-1-2 16,2 0 2-16,-4-8 12 0,-1 4-6 0,1-2 2 15,9-2-3-15,-4 0-9 0,-3 0-26 16,-13-12 3-16,15 4-56 0,3-3-20 0,-1 0-3 16,3-1-16-16,-3 4-35 0,7-1-18 0,2-1-19 15,0 3 18-15,4 0-108 0,0 7-145 16,0-7-36-16,0-3 44 0,16-13 46 0,-7 10-4 15,1 0 45-15,0 1 15 0,2 2 10 0</inkml:trace>
  <inkml:trace contextRef="#ctx0" brushRef="#br0" timeOffset="361098.0692">12705 12939 543 0,'0'-14'256'0,"0"14"-50"16,0 0-30-16,0-13-20 0,0 13 3 15,25-19-12-15,-25 17-35 0,-1-1 6 16,2-1-13-16,-3 2 2 0,2 0-17 0,-1 1 5 16,-2 1-17-16,1-3 0 0,-2 6 9 0,-1-3-4 15,-10 7 0-15,-2 0 20 0,2 2-10 16,-3 4 15-16,-2 1-25 0,-1 1 23 16,3 0-11-16,-1 2-18 0,0 3 27 0,1-1-18 15,-2 5-11-15,2 0 0 0,1 2-6 0,1-2-10 16,-1 1-3-16,2 3 22 0,2-3-8 15,2-1-15-15,1 0-15 0,2 5 19 0,3-5 2 0,3-2-7 16,2-10-9-16,0 3 10 0,0 4-2 16,17 20-17-16,-6-20 12 0,1-4-4 0,4-1-5 15,2-2 8-15,1-4-32 0,2 1 7 16,-1-3 10-16,3 0-10 0,1-3-11 0,-1-1 5 16,-1 1 4-16,-11-3 4 0,5 0-13 0,4 0 3 15,20-14-9-15,-20 6 16 0,-1 0-6 0,0-1-11 16,-2-1 9-16,-4-2 3 0,2-2-11 15,-3 0-2-15,-1-2 19 0,-2 0-33 0,-3-1 16 16,-2 2 5-16,0 2-19 0,-3 4 4 16,-1 9 8-16,0-9 1 0,0 0 3 0,-11-11-21 15,2 14 15-15,-2-3 4 0,0 2-3 0,-5 2-5 16,-1 3-4-16,-4 2 19 0,-1-1-8 16,11 1-4-16,-6 0-2 0,-24 10-20 0,15-7-9 15,1 2 3-15,2 1-68 0,-1 0-19 16,2 2-22-16,2-2-26 0,3 1-26 0,0-2-27 15,5 4 19-15,-2-2-179 0,6-3-79 16,1-2 28-16,1 0 39 0,2-2 6 0,1 1 11 16,3-1 59-16,0 0 18 0,3-1 13 15</inkml:trace>
  <inkml:trace contextRef="#ctx0" brushRef="#br0" timeOffset="362781.6642">14855 12980 412 0,'0'-14'272'0,"0"14"-21"16,25-27-34-16,-22 22-17 0,-1 2-13 0,-2-1-19 15,0 2-9-15,0 2-9 0,-2 0-22 16,2 0 1-16,-3 1-8 0,1 3 0 0,-2 0 10 16,-3 9-17-16,-2-1-13 0,0 3-10 0,1-1 2 15,5 1-23-15,-3-1 7 0,2-2-8 16,2-3-2-16,0-1-2 0,0 1-18 16,2-4 14-16,0-5-14 0,0 0-7 0,0 7-9 15,0-7 1-15,0 5-4 0,14 5 1 0,-9-8 0 16,1 1-9-16,0-3 17 0,2 0-6 0,11 2-10 15,-10-2-11-15,5 0 6 0,2 0-6 16,2 0 1-16,20-10 0 0,-18 6-2 0,-1 1-16 16,0-2 21-16,4 2-5 0,-5 2-13 0,-11 1 23 15,0 0-13-15,3 0 5 0,0 0-11 16,-1 0 20-16,-3 0-1 0,17 12-3 0,-12-3 8 16,-2-4-5-16,0 5 21 0,-5-3-9 15,3 5-7-15,1 0 0 0,-6-4-3 0,-2 1 9 16,0-9 22-16,0 12-5 0,-17 12-6 15,11-11-16-15,-3-4-3 0,-3 3-10 0,1-2 2 16,0 0 14-16,-4-3 1 0,1 0-10 0,-2-1-11 16,2 0-2-16,-1-1-16 0,-1-4-70 0,3 1-10 15,-6 0-23-15,9-2-37 0,-2 0-46 16,-2 0 18-16,-14-14-167 0,19 9-104 0,0 2 21 16,-3-4 39-16,6 0 15 0,3-1 23 15,1 0 49-15,2 0 24 0,0 8 11 0</inkml:trace>
  <inkml:trace contextRef="#ctx0" brushRef="#br0" timeOffset="363149.6932">15071 12806 643 0,'0'-2'258'0,"3"-1"-13"0,2 3-25 15,-1-3-16-15,1 1-11 0,13-2-38 0,-3 3 11 16,8-1-11-16,-1-3-28 0,3 3-7 0,2-3-22 15,4 1-13-15,-4 1-5 0,4 0-9 0,-1-1 5 16,1 1-20-16,-2 0 3 0,0 0 4 16,1-1-12-16,-3 1-25 0,-4-1-24 0,-1 4-17 15,-4-3-9-15,0-3-43 0,-7 4-32 0,-2 0-23 16,0 2 12-16,-4-1-199 0,1-2-72 16,-2 3-7-16,-4 0 53 0,0 0 34 0,0 0-9 15,7 0-8-15</inkml:trace>
  <inkml:trace contextRef="#ctx0" brushRef="#br0" timeOffset="364223.6923">16602 12905 331 0,'13'0'285'0,"-13"0"-14"15,0 0-38-15,14 0-9 0,3-24-40 16,-14 22-6-16,2-1-10 0,-1 1-20 0,-2 0-33 15,0 0 12-15,1-2-25 0,-1 2 0 0,-2-3-2 16,0 1-14-16,0-1 5 0,2-2-23 16,-2 3 4-16,0 4-11 0,0 0 12 0,0-13-8 15,-15-12 6-15,7 13-30 0,-4 3 14 16,1 1-19-16,-4 1 1 0,4 4-1 0,-7-1 10 16,5 4-17-16,-1 0 17 0,3 0-18 0,-20 10 10 15,11 1 19-15,0 2-6 0,2 3 2 16,1 0 9-16,2 4-5 0,-3 2-6 0,5 1-7 15,-3 1-3-15,5 2-4 0,2-1 35 0,4 0-15 16,-2 2-14-16,7-5 24 0,0-13-41 16,12 16 23-16,-1-14-6 0,5-5 5 0,1-3-35 15,-5-3 17-15,5 0-3 0,24-14-2 0,-18 3-23 16,1-1 0-16,6-3-26 0,-1-2 8 16,-5-1 2-16,0-3 2 0,-1 1-16 0,-4-2-5 15,4 2 37-15,-4-1-17 0,-1 0 3 0,-2 3 0 16,4 2-23-16,-9 0 3 0,5 2 2 0,-7 6 39 15,-5 1-1-15,2 1-2 0,-4 3-3 16,2 0-2-16,-2 3 0 0,-2 0 17 16,0 0 13-16,0 0 11 0,4 12 2 0,-4-5-2 15,1 13 10-15,1-1-12 0,-2 2 21 0,4 1-15 16,2 0-16-16,0 0 1 0,1-2 3 16,-3-1-5-16,5-1-1 0,7-2-5 15,-1-2 1-15,-1-4-23 0,2-1-28 0,2-3 1 16,4-4-91-16,-2-2-50 0,-8 0-37 0,7 0-63 15,25-17 25-15,-17 8-232 0,-1 1 10 16,-1 0 29-16,0-1 46 0,2 0 11 0,-1-1 35 16,-1 3 22-16,-3-6 46 0,4 6-58 15</inkml:trace>
  <inkml:trace contextRef="#ctx0" brushRef="#br0" timeOffset="365073.9742">19483 12634 301 0,'8'-9'260'16,"-4"-2"-37"-16,1-2-20 0,0 3-20 0,-3 0-2 15,0 3-26-15,0-2 10 0,-1 3-25 0,-1 1-13 16,0 5-11-16,0 0-4 0,0-7-12 0,-11 0 2 16,4 7 2-16,-1 0 5 0,-15 2 3 15,12-2-21-15,-25 13-2 0,9-3 2 0,2 1 20 16,0 3-23-16,-1 0-9 0,-2 3-18 15,3-4 8-15,1 4-18 0,2-2-7 0,3-1 17 16,3 1-26-16,5-2 10 0,6-4 2 16,2-3-18-16,3-6-2 0,0 6 17 15,11 3-4-15,-4-7-4 0,0-3-15 0,15 1 4 16,-12 0-25-16,21-9 1 0,-6 0-13 16,-1 0 4-16,-1-1-12 0,4 0 23 0,-6-2-22 15,0 0 2-15,-3 2 1 0,-3 3-12 0,-2 0 13 16,-1 3-9-16,-5 1 3 0,-1 0-2 15,-6 3 19-15,0 0 23 0,0 0-7 0,0 0 9 16,12 15 36-16,-12-9-9 0,0 2-10 0,-3 8-4 16,3-8 44-16,0 5-3 0,-9 21 0 0,6-15-3 15,0 3-30-15,1-3 11 0,1 1 6 16,-1-1-14-16,0-1-27 0,1-3 23 16,0-2-24-16,1-13-2 0,0 9-77 0,0-1-21 15,0 0-22-15,0-2-32 0,0-6-15 0,0 7-56 16,0-7 19-16,0 0-295 0,13 13 36 0,-8-12 49 15,0-1 22-15,-1-1 18 0,4 0 9 0,7-5 32 16,1 0 20-16</inkml:trace>
  <inkml:trace contextRef="#ctx0" brushRef="#br0" timeOffset="365622.4314">21285 12770 666 0,'3'-3'287'0,"1"-1"-31"0,-2 0-18 16,2 0-4-16,-2 3-24 0,-2-5-27 0,1 1-14 15,-1 1-18-15,-1-1-23 0,-1 0 13 16,-2 1-15-16,-4-7-13 0,-8 2-8 0,1 2-15 15,-3 3 4-15,-4-1-5 0,1 3 12 16,-5 0-34-16,11 2-7 0,-6 0 17 0,-31 13 12 16,20-6-10-16,1 0 8 0,1 4-8 15,0 0-9-15,2 1 3 0,3 1-11 0,2 0-20 16,0-1 6-16,5 5 18 0,4-4-11 16,5 3-16-16,6-6-1 0,3 1-14 0,0-11-7 15,15 22 10-15,1-14 1 0,1-1 0 0,6-2-3 16,1-1-3-16,2-3-27 0,-12-1 1 15,8 0-62-15,4 0-20 0,26-15 4 0,-25 8-28 16,-3-2-23-16,2 0-26 0,-4-2-25 0,-2-2 17 16,-1 0-170-16,-5 0-109 0,0 1 26 15,-6 0 33-15,-1 1 36 0,-1 3 15 0,-3 1 38 16,-2 1-7-16,1 0 11 0</inkml:trace>
  <inkml:trace contextRef="#ctx0" brushRef="#br0" timeOffset="365918.7182">21233 12437 551 0,'4'-11'373'0,"-1"4"-55"0,-1 2 2 16,1-1-20-16,-1 1-27 0,-1 2-33 16,0 0-6-16,1 1-27 0,0 4-23 0,0-1 3 15,1 3-8-15,2 9 16 0,1 4-11 16,-3 4-2-16,-1 1 2 0,-2 4-14 0,2 0-6 15,-2 2-16-15,0-14-11 0,0 8-25 0,0 5-10 16,0 1-3-16,0 0-8 0,0 0-7 16,0 0-12-16,0-1-15 0,0-2-42 0,0-3-26 15,9 21-40-15,-4-26 8 0,-2-2-96 16,1-5-42-16,-2-3-46 0,0-5-66 0,0 2 30 16,1-3-258-16,-1-2 50 0,-2-1 33 15,1-2 21-15,0-1 20 0,-2-2 59 0,0-1-12 16,-5-11 19-16,6 9 8 0</inkml:trace>
  <inkml:trace contextRef="#ctx0" brushRef="#br0" timeOffset="366815.6042">23679 12636 646 0,'6'-14'285'0,"-3"0"-36"0,-1 0-26 0,-2 3-21 15,0 11-7-15,0-11-10 0,-11-15-22 0,2 10-21 16,-2 4 3-16,-1 1-20 0,-5 2-7 16,1 3-32-16,-3 3 16 0,-1 0-24 0,8 3 5 15,-6 0 10-15,-24 15 8 0,15-7-24 16,3 4 12-16,0 0-35 0,5 2 19 0,0-1-24 16,2 1-13-16,4-2 1 0,6 2 11 0,4-3-12 15,3-11 5-15,0 11-26 0,18 14 23 16,-2-15 9-16,3-1-12 0,2-1-15 0,1 1-1 15,4 0-18-15,0-1 16 0,1 0-15 0,2-2-6 16,-4 2 36-16,1 1-28 0,-3 1 4 16,2 3 2-16,-2-2-13 0,-3 0 2 0,-3 2 0 15,-1-1 9-15,-4 0 3 0,-8-3 1 16,6 3 1-16,-6-2-9 0,-1-3-1 0,-1 0 0 16,-2-7 34-16,0 6-2 0,-12 6 16 15,1-4-15-15,1-2 17 0,-5-3-8 0,1 0-18 16,-4 0 4-16,3-2-2 0,4-1-3 0,-3 0 1 15,-3 0-11-15,-17-13 17 0,17 5 5 0,2 2-19 16,2-3-4-16,3 2-7 0,3 0 7 16,3-1 2-16,0-8-1 0,3 6-3 0,1 10-11 15,0-12-4-15,18-16 0 0,-4 14 0 16,5-2 0-16,-1 1-52 0,6 3-28 0,1 2-17 16,4-2-8-16,1-1-23 0,1 0-30 0,1 0-45 15,2 2 19-15,0-2-191 0,2 1-48 0,-2 1-7 16,1 1 68-16,3 0 10 0,-1 0 25 15,2 1 20-15,1 1 17 0,-2-1-10 0</inkml:trace>
  <inkml:trace contextRef="#ctx0" brushRef="#br0" timeOffset="367418.7456">25699 12495 452 0,'3'0'347'0,"1"1"-54"15,-1-1-9-15,-1-1 2 0,2 1-57 0,-2 2-13 16,0-2-25-16,0 0-14 0,-1 1-8 0,0 0-19 16,-1 1 16-16,-2 2-18 0,0-1 29 0,-8 7-25 15,1 2-28-15,-4-2 11 0,2 2-17 16,0 0 0-16,1 2-26 0,1-1 2 0,1-1-12 15,2 2-15-15,2-6 0 0,3 1-22 16,-1-4 10-16,2-5-5 0,0 0-17 0,17 19 21 16,-6-14-8-16,6 3-4 0,1-4-8 15,5 1 4-15,-1-1-11 0,3 0-14 0,-2 1 8 16,-1-1 2-16,0-1-7 0,-4 1 8 16,-3-3-14-16,-4 1 4 0,-1 0-5 0,-2 1 0 15,-2 0-2-15,-2 1 17 0,-2 1-2 0,-1 0 20 16,-1-3 1-16,0-2 13 0,0 10-14 0,-15 6 6 15,3-4 4-15,-2-1-16 0,-2-2 11 16,-1 3-10-16,-3-4 4 0,-2-1-6 0,1 0-10 16,-1 0 0-16,-3-3 4 0,-1-3-15 0,4 1-29 15,-2-2-41-15,12 0-38 0,-3 0 7 16,-2 0-165-16,4 0-64 0,-11-13 30 0,13 5-273 16,6 0 50-16,4 0 51 0,1-2 37 0,0 3 12 15,0-4 57-15,14-14-1 0,-4 7 25 16,4-2 20-16,0 3 20 0</inkml:trace>
  <inkml:trace contextRef="#ctx0" brushRef="#br0" timeOffset="367587.6955">25714 12560 596 0,'11'-8'362'0,"3"0"-48"15,-1 0-43-15,8 0-35 0,2 1-38 0,6 0-12 16,0 1-27-16,3-1-43 0,2 1-68 0,2 0-43 15,1-1-47-15,1 5 6 0,-3-2-236 16,0 3-85-16,0 1 4 0,-1 0 43 0,-15 0-1 16,3 0 38-16</inkml:trace>
  <inkml:trace contextRef="#ctx0" brushRef="#br0" timeOffset="417110.0808">7108 14200 823 0,'14'-15'315'0,"0"-7"-34"0,-14 14-6 16,-1 2-29-16,0 0-5 0,-2 0-37 15,1 3-3-15,2 3-45 0,-4-4 9 0,-1 4-2 16,-2 1-19-16,-6 9 1 0,-3 4 25 16,2 6-23-16,0 0-6 0,2 3-4 0,1 2-12 15,-1 1-10-15,1 1-22 0,5-2-6 0,1 2 2 16,4 0-6-16,1-15-11 0,11 21-7 16,-2-14-9-16,3-3 1 0,1-3-9 0,6-7 3 15,0-5-8-15,-8-1 7 0,5 0-19 0,23-17 3 16,-17 3-6-16,-2-3 3 0,-1 2-13 15,-2-2-4-15,-4-2 7 0,3-1-11 0,-3-1-4 16,-1 2 13-16,-2 4-1 0,-2 1-6 0,-1 4-13 16,-3 2 16-16,-1 2-17 0,-1 3-1 15,0 1 17-15,-2 2 11 0,0 0 0 16,0 10 5-16,0-3 5 0,0 12 5 0,0-9 1 16,0 6-6-16,0 4-3 0,0 2 11 0,0 2-2 15,15 24-12-15,-7-24 3 0,1-2 7 16,0-2-16-16,3-3 1 0,-1-2 8 0,5-6-2 15,1-2-7-15,2-5-3 0,-9-2 4 16,3 0-13-16,22-17 8 0,-17 3-6 0,-1-3 4 16,0-3-9-16,-1-4 5 0,-2-1-4 0,-1-1 5 15,-2-2-12-15,-1 0-8 0,-3 1 1 16,-1-2 10-16,-4 4-14 0,-2 13 3 16,0-3-6-16,0 1-17 0,-19-14-2 0,10 22-18 15,2 2 3-15,-3 0-30 0,0 4-10 0,3 0-7 16,7 0 7-16,0 0-81 0,-9 0-32 15,-4 13-21-15,5-4-17 0,0 1-43 0,4 0 27 16,0 1-228-16,2 0-17 0,1-1 54 0,1-1 13 16,0 3 37-16,13 18 23 0,-4-12 25 15,4 2 49-15,4-8 23 0</inkml:trace>
  <inkml:trace contextRef="#ctx0" brushRef="#br0" timeOffset="417427.4252">7871 14413 852 0,'2'4'418'16,"0"-1"-65"-16,-2 2-46 0,0 2 25 0,1 10-25 16,1-4-11-16,-2-6-30 0,5 16-33 0,-1-8-12 15,1-1-20-15,1 0-26 0,0-5-24 16,1-3-6-16,0 1-20 0,4-1-7 0,2-2-8 16,-2-3-11-16,-11-1-19 0,14 0-3 15,3 0-5-15,18-18-1 0,-18 9-21 0,-1-3 6 16,2-1-12-16,-5 1-2 0,0-7-7 0,-3 2-8 15,-2-6-9-15,1-2-3 0,-5 2-9 0,0-2-1 16,-1 3-2-16,-2 5-5 0,-1 0 6 0,0 17-6 16,0-8 2-16,0 0-21 0,-17-3-3 15,3 5 12-15,-1 7-28 0,6-1 5 0,-20 12-66 16,5 0-35-16,3 1-28 0,-1 2-44 16,1 0-79-16,2 0 27 0,4 1-224 0,3-2-3 15,2-1 54-15,6-4 11 0,4-9 53 16,0 7 32-16,27 5 22 0,2-9 22 0,3 0 3 15</inkml:trace>
  <inkml:trace contextRef="#ctx0" brushRef="#br0" timeOffset="417661.5476">9096 14222 977 0,'3'0'324'0,"0"-1"-50"16,1 1-14-16,0 1-48 0,2 0-5 0,3 0-36 16,9 1-22-16,-7-2-7 0,3 0-19 15,24 7-17-15,-15-6-3 0,5 0-42 0,-2 0-53 16,-14-1-41-16,10 0-54 0,2 0 9 16,4 0-185-16,-4 0-133 0,1 0 32 0,-1 0 21 15,-6 0 35-15,-3 0-18 0,-3 0 56 16,-4 0 6-16</inkml:trace>
  <inkml:trace contextRef="#ctx0" brushRef="#br0" timeOffset="417852.0698">9217 14429 462 0,'-7'3'445'16,"2"-1"-61"-16,0 1-54 0,2 1-6 15,1-2-40-15,0 1-38 0,0-2-20 0,2 2-24 16,2-2-19-16,1 2-20 0,1 1-38 0,2-4-79 15,14 4-67-15,0-1-64 0,1-2-67 0,4-1 12 16,-14 0-281-16,10 0 11 0,5 0 29 16,6 0 43-16,2 0 4 0,-1 0 27 15,0 0 17-15</inkml:trace>
  <inkml:trace contextRef="#ctx0" brushRef="#br0" timeOffset="418569.4621">10682 14253 592 0,'-1'-4'299'0,"1"0"-29"15,-3 2-25-15,1 2-19 0,-1 0-24 16,-1 2-13-16,2 0-18 0,-1 1-3 0,1 0-40 16,-1 2 5-16,1-3-6 0,0 2-24 15,2 2 21-15,1-1-23 0,0 0 2 0,0-1-20 16,9 8-5-16,4-1-5 0,2 3 9 0,1-2-5 16,-2-2-21-16,4 1 6 0,4 1-12 15,0-2 7-15,0 2-13 0,3-1-9 0,2-2-5 16,-1 0 32-16,-1-1-7 0,-2-1-6 0,-3 0-4 15,-3 1-5-15,-1-1 16 0,-4 1-1 16,-4-2 4-16,-3 2 15 0,-1-1-7 0,-4-2 19 16,-1 2-20-16,0-7-5 0,-14 21 1 0,-1-8-14 15,-2-1-6-15,-1 0-2 0,-2-2 12 0,-4 2-10 16,-1-4-16-16,-1-4-12 0,1 3-52 0,-1-2 5 16,-1-4-92-16,13-1-55 0,-4 0-59 15,-19-13 23-15,22 5-273 0,1-3 21 0,2 1 13 16,5-4 38-16,1-1 30 0,4 0 24 15,2 9 24-15,0-7 3 0,0-5 61 0,19-20-3 16</inkml:trace>
  <inkml:trace contextRef="#ctx0" brushRef="#br0" timeOffset="418817.6371">10784 14211 596 0,'-1'-2'316'0,"1"4"-4"0,2-1-37 0,1-1 2 16,2 0-50-16,2 0-14 0,12-1-1 0,-7 1-44 15,7 0-9-15,7 0-28 0,3 0-8 0,38-11-31 16,-25 6 7-16,2 4-10 0,2-1-42 16,0-1-43-16,-1 1-23 0,-1 2-21 15,-23 0-39-15,8 0-47 0,6 0 12 0,-1 0-147 16,31 10-131-16,-36-4 29 0,-5 3 23 0,-6-3-21 15,-7-2 21-15,-1 0 58 0,-3-1-7 16</inkml:trace>
  <inkml:trace contextRef="#ctx0" brushRef="#br0" timeOffset="419191.6164">11743 14226 389 0,'8'-5'400'0,"-1"4"-32"0,-4 0-79 16,2 3 6-16,-1 1-8 0,-3 2-36 0,7 9 34 16,-3 2-13-16,-4 9-19 0,-1-11-6 15,0 6-23-15,-14 31-16 0,7-20-11 0,-4-2-17 16,-1 1-26-16,-1-1-13 0,-2-1-15 0,1-1-13 16,-2-3-2-16,0-2-10 0,-2 2-3 0,3-7-10 15,-2 0-12-15,-2-3-10 0,0-3-9 16,3-4-3-16,0-3 1 0,4-1-20 0,4-3-29 15,8 0-12-15,0 0-13 0,-8-10-11 0,11 7-15 16,-1-2 0-16,2 2 13 0,9-6 15 0,3 0-25 16,1 2 27-16,5 0-10 0,4 3 4 15,3-1-2-15,0 2-2 0,3 0 11 0,1 3-9 16,1 0-29-16,-17 0 5 0,7 0-42 0,4 0-35 16,1 0-41-16,0 0-29 0,-2 0-30 15,-2 0 20-15,-2 0-114 0,-4 0-103 0,14-10-19 16,-24 6 10-16,-2 1 23 0,-3 0 50 15,-2-2 25-15,-2 1-17 0,0-1 8 0,-2-1 6 16</inkml:trace>
  <inkml:trace contextRef="#ctx0" brushRef="#br0" timeOffset="419399.2233">11974 14404 540 0,'-4'-4'386'0,"2"-1"-56"16,-1 3-12-16,1 2-39 0,-1 1 72 15,0 1-16-15,2 4-23 0,-4 12-10 16,1 4-26-16,-1 2-23 0,1 1-14 0,0 3-28 15,-1-1-15-15,1 4-39 0,0-4 1 0,0 2-23 16,-2 2-21-16,1-2-37 0,0-4-52 16,2-4-49-16,2 0 3 0,0-8-118 0,0-3-63 15,1-10-86-15,0 0 26 0,0 7-261 16,0-7 61-16,14 5 41 0,1-14 24 0,0-3-5 16,3-3 67-16,4 0-17 0,-2 1 43 0,6 4 48 15</inkml:trace>
  <inkml:trace contextRef="#ctx0" brushRef="#br0" timeOffset="419837.8833">13110 14117 577 0,'-2'-7'303'16,"2"2"-37"-16,2 2-13 0,-4 1-40 16,0 0 9-16,0 2-14 0,-2 2-16 0,0 1-6 15,-7 7 14-15,0 2-21 0,-3 7 24 0,0 0-16 16,0 3-5-16,2 2 16 0,0 1-16 0,-2 4-8 16,2 2-6-16,0 0-7 0,3 0-21 15,1 0-9-15,1-1-21 0,5 0-5 0,1 1-8 16,1-17-5-16,0 6-3 0,20 21-17 15,-4-24-9-15,1-4-22 0,5-5-21 0,3-5-18 16,1-2-24-16,-14-1-10 0,26-11-29 0,-13 0 8 16,-3 0-48-16,0-3 7 0,0-5-30 15,1-1 20-15,-1-1-1 0,-8 3 7 16,0-2 6-16,-5-2 3 0,-5 5 26 0,-3 4-4 16,-1 13 4-16,0-7 25 0,-19-10-4 0,8 12 1 15,-10 1-2-15,0 4 26 0,9 0-9 0,-5 0-23 16,-25 11-24-16,19-5-37 0,2 1-58 15,1-1 16-15,3 2-279 0,2-2-11 0,4-1 30 16,3-1 26-16,3-2 44 0,3 0 23 0,2 1 13 16,0-3 3-16</inkml:trace>
  <inkml:trace contextRef="#ctx0" brushRef="#br0" timeOffset="420298.6134">13939 14195 499 0,'4'-18'358'0,"-1"2"-23"16,-3 2-32-16,0 14-56 0,0-8-41 15,-16-9-6-15,2 15-12 0,1 0 8 0,4 2-32 16,-7 0-33-16,-23 15 0 0,17-7 9 0,-2 5-44 16,4-1-3-16,-1 4-16 0,1-1-20 15,7 2 12-15,-1-1 4 0,6 0-29 0,3 2-24 16,5-3 6-16,0-7 3 0,0 2-20 0,20 12 0 15,-7-8 0-15,4 1 3 0,2-1-16 0,1-1 25 16,0 3-12-16,1-5 4 0,1 0-13 0,-1 2 0 16,1-2-9-16,1 3 13 0,-1 1-20 15,-4-1 26-15,-2-1-18 0,-2 2 1 0,-5-3 1 16,0-2 18-16,-6 0-3 0,-2-2 26 16,-1-8 3-16,0 0-4 0,0 7-6 0,-20 11-1 15,4-12-2-15,-3-1 37 0,2-2-7 0,-5 1-5 16,-1-3 5-16,12-1 0 0,-5 0-7 15,-4 0-18-15,-18-14 21 0,22 6-10 0,3-1-2 16,-4-2-15-16,9-2 14 0,3 1-11 0,4 1-2 16,1-1-2-16,0 5-2 0,15-18-49 0,-2 9-37 15,3 3-9-15,3-3-17 0,2 0-23 16,4 4-23-16,-2 2-22 0,2-2-19 0,2 4 16 16,2 0-112-16,3 1-113 0,-3 0-55 15,2 4 31-15,0-2 26 0,5 3 34 0,-6 1 24 16,-13 1 12-16,8 0 36 0</inkml:trace>
  <inkml:trace contextRef="#ctx0" brushRef="#br0" timeOffset="420914.8306">15296 14010 480 0,'1'-1'250'0,"1"1"-17"16,-2-1 7-16,2 2-36 0,-2 1-4 15,0 1 13-15,-2 1-12 0,0 3 3 0,-3 11-11 16,-1 3 21-16,-4 2-25 0,1 1 30 15,-2 2-30-15,-1 2 3 0,2 0-22 0,1 1-16 16,-3 3-6-16,4-2-11 0,3 2-12 0,1-3-15 16,0 5-5-16,4-20-26 0,0 9 5 15,12 26 7-15,-5-27-15 0,0-1-19 0,6-4-9 16,3-2 2-16,2-5-8 0,3-2 6 0,0-3-41 16,0-1-3-16,4-3-24 0,-14-1-17 15,25-13 0-15,-9 4 3 0,-3-2-41 0,-3 0-18 16,-2-4 32-16,0 1-12 0,-1 2 6 0,-5-5-6 15,-4 0 42-15,-7 5-18 0,-2 1 24 16,0 5 4-16,-17-13-10 0,7 9 9 0,-3 2 23 16,-3 1-12-16,-2 1 6 0,-4 2 5 0,-1 0-5 15,3 1-7-15,-2 1-44 0,-1-2-18 16,4 4-51-16,2-3-47 0,6 3 15 0,4 0-242 16,1-5-34-16,6 5 12 0,0 0 55 0,0 2 6 15,6-4 29-15,15-1 18 0,-7 3 13 16,32-8 23-16</inkml:trace>
  <inkml:trace contextRef="#ctx0" brushRef="#br0" timeOffset="421143.4374">16014 14149 340 0,'10'-6'457'16,"-5"2"-90"-16,3 1-23 0,-5 1-29 0,-3 2-41 15,2 2 48-15,-2 3-35 0,0 1-8 0,-4 17-18 16,4-10-26-16,-9 28-15 0,5-11-19 15,-1-3-19-15,-1 1-24 0,2 1-18 0,0-1-12 16,0 3-8-16,2-2-37 0,-3-1-28 0,-1-3-71 16,6-1 3-16,-4-2-108 0,0-6-53 15,2 1-56-15,0-8 21 0,0-1-283 0,2 0 36 16,-2-4 35-16,2-1 12 0,-3-1 11 16,3-2 31-16,0 0 51 0,0 0 13 0,0 0 13 15</inkml:trace>
  <inkml:trace contextRef="#ctx0" brushRef="#br0" timeOffset="421830.2645">17489 14150 684 0,'1'-3'302'16,"-1"0"-46"-16,0-2-31 0,0 0-12 0,-2 0-11 15,-3-10-25-15,-1 1-9 0,1 2-11 0,0-4-11 16,-2-3-5-16,3 9 15 0,0 0-22 15,2 5-17-15,-1-1-16 0,1 3-25 0,0 2-6 16,1 1 0-16,-1 1 6 0,2 1-26 0,-2 0 10 16,4 2-18-16,0-1 7 0,-1 0 19 15,3 1-43-15,9 6 17 0,2-3-12 0,2 1-7 16,1-1 10-16,5-1-27 0,-2-2 2 0,0 2 15 16,2-2 8-16,-3-2-12 0,2 0-5 0,-1-1 4 15,-4 1 7-15,-1-1-12 0,-5 2 2 16,-1-3-4-16,0 2 0 0,-5 0 5 15,-1-1-10-15,-1 2-7 0,0 1-16 0,1 2 32 16,-4-6-3-16,0 12 40 0,0 4-2 0,-18 18 13 16,6-12 13-16,-2 1-5 0,0 1 7 15,-3 2-22-15,-1 0 9 0,1 2-6 0,-4-3-2 16,4 1-23-16,-1-1 0 0,-1-1-25 0,5-4-33 16,1-1 4-16,-1 3-81 0,2-4-14 15,-1-5-20-15,3-1-28 0,6-4-22 0,0 0 19 16,1-5-216-16,3-1-76 0,0-2 33 15,5 1 31-15,-1-2 34 0,9-5 26 0,3-1 24 16,7-5 18-16,3 1-23 0,9 0 19 0</inkml:trace>
  <inkml:trace contextRef="#ctx0" brushRef="#br0" timeOffset="422383.7674">18339 14141 465 0,'10'-8'331'0,"-6"1"-37"0,-2 3-29 15,-2 4 19-15,0 3 3 0,-6 1-54 16,-5 9 12-16,-4 4-28 0,0 0 26 0,-2 4-19 16,-2 2-17-16,-2 3-25 0,-2 0 6 15,3-1-23-15,-1-1-6 0,0 0-30 0,3-2 3 16,-2-1-19-16,3-2-8 0,-2-4-17 16,3 2 5-16,3-2-14 0,2-3-3 0,1-1-8 15,3-5 11-15,1-2-7 0,1-1-4 0,2-3-13 16,3 0-1-16,0 0-6 0,0 0-1 15,-2-11-24-15,5 7-1 0,6-9-5 0,0 2-7 16,7 4 8-16,-5-1-6 0,6 2-10 0,0 3 4 16,-10 3-5-16,7 0 6 0,3 0-7 0,20 10 9 15,-16-1-10-15,1-1 8 0,2 1-7 16,0 0 8-16,0 1-10 0,-3-2 6 0,3-1 5 16,-3-2-28-16,1-2-19 0,-2 1-10 15,-1-1-28-15,0-3 9 0,-11 0-63 0,1 0-34 16,0 0-34-16,16-17-31 0,-14 9-12 0,4-3-13 15,-4 0 24-15,-1 0-56 0,-6-6 30 16,2 0 2-16,-4 2 43 0,-1 1 42 0,-1 2 15 16,0 0 93-16,0 4 27 0,0-1 35 15,0-1 11-15,0 0 34 0,-11-4 11 0,9 9 6 16,0 1 8-16,2-1 2 0,-2 4 2 0,0 0 37 16,-2 1 26-16,0 2-1 0,-3 9-15 0,-3 2 68 15,-2 6-23-15,3 1-4 0,-3 3-9 16,1-1 10-16,1 1-13 0,-4 2-23 15,3-1-17-15,-2-2-6 0,0 3-8 0,-1-3-22 16,0-1-49-16,0 1-4 0,0 0-145 0,-3-5-60 16,-1 1-80-16,0 0 23 0,0-4 22 0,-1-4 18 15,2 0-278-15,-1-6 33 0,-3 0 32 16,0-3 29-16,-2-1 24 0,12 0-1 0,-8 0 15 16,-2 0 88-16</inkml:trace>
  <inkml:trace contextRef="#ctx0" brushRef="#br0" timeOffset="423026.4802">14196 14971 885 0,'8'-12'303'0,"-1"3"-19"15,-3 3-6-15,-2 1-25 0,1 2-50 0,0 3-7 16,-3 1-11-16,2 3-21 0,0 3 68 16,0 17-7-16,-1 1-3 0,-1 5-8 0,0-12-10 15,0 7-15-15,0 5-19 0,0 2-20 0,0-2-12 16,-13 32-10-16,11-30-20 0,0-3-3 15,0-3-13-15,0-3-2 0,1-3-19 0,1-8 0 16,0-2-17-16,0-3-42 0,0-7-76 0,0 0 5 16,7 3-103-16,-4-6-39 0,-1-2-47 15,3-1-8-15,0-5 23 0,-2 0-93 0,-1 1-73 16,-2 10-54-16,0-7 34 0,0 7-2 16,-12-13 26-16,5 11 40 0,0 1 26 0,-12-1 3 15,6 2 18-15</inkml:trace>
  <inkml:trace contextRef="#ctx0" brushRef="#br0" timeOffset="423291.6897">13980 15275 687 0,'-3'-3'398'0,"3"1"-42"0,-3 0-25 16,3 1-46-16,-1 1-35 0,2 1 39 16,-2 1-18-16,2 2-8 0,-1-2-21 0,3 4-18 15,2-1-16-15,4 10-10 0,0-1-6 16,6 2-15-16,-3 2-23 0,4-2-1 0,-5 1-24 15,4 0-11-15,-3-2-14 0,3 2-5 0,-3-3-11 16,1 1-6-16,-1-3-10 0,-3-2-24 16,2 0-13-16,0-4-44 0,-8-1-22 0,5 0-24 15,-3-2 4-15,1-2-96 0,-6-1-54 0,0 0-50 16,7 0-27-16,11-11 29 0,-4 1-256 16,-5 2 14-16,4-3 35 0,-4 1 26 0,4 0 42 15,4 1 26-15,-2-3 25 0,1 3-13 16,-1 1 11-16</inkml:trace>
  <inkml:trace contextRef="#ctx0" brushRef="#br0" timeOffset="423513.8161">14584 15243 602 0,'11'-13'400'0,"-2"2"-35"0,-6 3-48 16,1 1 30-16,0 1-30 0,-1 1-45 16,-1 2-25-16,-2 0-16 0,0 3-22 0,0 3 3 15,-2-2-10-15,-7 12-5 0,0 3-7 0,-4 3-26 16,-1 1-3-16,3 3-20 0,-3-1-3 0,-1 1-15 15,-1 2-13-15,2 0-9 0,-2-2-5 16,1 2-45-16,-1-1-26 0,3-3-55 0,-3 0 3 16,1 0-146-16,1-5-73 0,3-5 24 0,0 0-299 15,5-2 40-15,2-3 38 0,-2 1 12 16,3-4 26-16,1 1 6 0,-2-1 40 0,4-1 39 16,0-2-14-16,0 0 41 0</inkml:trace>
  <inkml:trace contextRef="#ctx0" brushRef="#br0" timeOffset="424225.6663">12933 15740 699 0,'3'-6'312'0,"-1"6"-10"0,1 4-2 16,-1 2-12-16,3 13-11 0,-2 5-33 0,-2 10 33 15,0-1 2-15,-1 4-13 0,0-16-9 16,0 12-24-16,-12 49-23 0,6-32-14 0,-1 1-10 15,-3 0-31-15,0-2-15 0,4-3-3 0,1-2-10 16,1-7-18-16,-1-5-16 0,1-3-8 16,0 3 13-16,0-13-11 0,-3-4-14 0,4-7 12 15,1-8-13-15,2 0-20 0,-2-11-16 0,3-8-5 16,-1 6-10-16,0-8-13 0,13-27-3 16,-5 23 0-16,3 1-3 0,0 3 2 15,3 1-4-15,3 3 1 0,1 0-5 0,0 4-2 16,2 5 7-16,-1 2-9 0,1 4 0 0,1 0 5 15,-10 2 3-15,25 12-4 0,-13-2 1 0,-1 3-6 16,-1 2-1-16,-4 2 1 0,2 1-2 16,-4 3 8-16,0-2 4 0,-3 3-14 0,-1-5 18 15,-5 0-6-15,-2 0 15 0,-4-5-1 0,0-5 12 16,-14 11-7-16,3-8 2 0,-1-6-4 16,-7 3-6-16,1-6 6 0,6-1-25 0,-4 0-27 15,-24-11-39-15,18 2-34 0,4-2 10 0,1-2-93 16,1-3-22-16,5 2-50 0,1-2-37 15,10 2 30-15,0 3-217 0,0 2-17 0,0-3 51 16,16-16 33-16,-8 16 28 0,2 1 24 0,8-1 24 16,1 2 24-16,0-1 11 0,5-2-1 15</inkml:trace>
  <inkml:trace contextRef="#ctx0" brushRef="#br0" timeOffset="424426.6995">13494 16127 285 0,'5'3'499'0,"-2"3"-103"15,3 9 4-15,0 4-25 0,-3 2-25 0,1-1-26 16,1 4-30-16,-3 1-34 0,1 1-29 16,-1-2-24-16,0 0-27 0,0-2-19 0,1-3-8 15,-1-4-29-15,2-1-32 0,-2-7-25 16,0 0-39-16,0-3-4 0,-1-2-138 0,1-2-64 16,-4-2-59-16,4-1 23 0,-1-2-223 0,-1 0-25 15,0-2 37-15,-1-15 14 0,1 11 24 16,0-7 26-16,0-4 57 0,-11-21 4 0</inkml:trace>
  <inkml:trace contextRef="#ctx0" brushRef="#br0" timeOffset="424858.8687">13591 16015 680 0,'3'-8'292'0,"-1"3"-46"16,-2 1-45-16,2 4-11 0,0 0-38 16,0 0-27-16,0 0-31 0,0 4-20 0,-1 0-9 15,2 2-37-15,5 9-12 0,-1 1-21 16,0 2-22-16,1 0-7 0,-2 3 4 0,0-2 7 15,1 1-2-15,1 3 17 0,-1-2-8 0,0 2 40 16,-3-1 13-16,0 0 10 0,-1 0 3 0,1-3 30 16,-4-2-2-16,1-3 3 0,1 3 11 15,-2-7 3-15,1-3 0 0,-1-7 31 0,0 0 39 16,0 7-18-16,0-7 6 0,0 0-12 16,-2 10-15-16,2-13-13 0,-1 1 8 0,0-4-30 15,1-1 8-15,3-11-13 0,-3 7-20 0,0-5 20 16,11-24-10-16,-4 17-13 0,1 1-10 15,2 1-9-15,3 4-4 0,-2 2 0 0,1 5-23 16,1-2 25-16,1 2-13 0,1 6-4 0,-3 1 12 16,1 3 12-16,-13 0-10 0,13 0 24 0,16 12-8 15,-14-5-2-15,0 7-1 0,1 2 12 16,-3 6-8-16,1-3 6 0,-5 2-3 0,-1 4-10 16,-1-1-7-16,-2 2-12 0,-3-1 2 15,-2-15-3-15,0 9-2 0,0-2-14 0,0 0-26 16,0-1-20-16,0-3 4 0,-14 7-91 0,14-20-66 15,0 0-42-15,0 6-73 0,2-7 31 0,3-3-219 16,4-6-4-16,5-1 39 0,4 3 20 16,0-4 49-16,2 0 22 0,2 2 23 0,2-2-28 15,0 0 22-15,0 3-9 0</inkml:trace>
  <inkml:trace contextRef="#ctx0" brushRef="#br0" timeOffset="425920.7824">14301 16269 374 0,'10'-13'261'15,"1"1"9"-15,-7 3-16 0,4-6 13 16,-1 3 1-16,-2-5-13 0,-4 6 8 0,-1 11-32 15,0-8 19-15,0-2 7 0,0 3-14 0,0 2-30 16,-13-6-12-16,3 3-1 0,-2 2-15 16,1 4-14-16,2 2-15 0,9 0-8 0,-16 0 2 15,-15 18-3-15,15-4-14 0,-2 3-1 0,3 2-9 16,3 1-22-16,1 1-12 0,2 5-7 16,-1-1-6-16,4 2 2 0,1-4-1 0,4 0-23 15,1-17 5-15,0 7-2 0,0-1 6 16,14 7-22-16,-8-14-17 0,0-5-25 0,3-1-13 15,6-5 4-15,2-8-16 0,-1 1-8 16,1-3-14-16,-1-4-2 0,-3 2 12 0,3-2-9 0,-4 0-10 16,1 1 17-16,1-1 5 0,-2 3 6 15,0 2 8-15,-3 4-4 0,-5 4 5 16,1 1 7-16,-3 4 17 0,-2 2 10 0,0 5 4 0,0-2-3 16,-2 1 5-16,2 3-8 0,-6 10 7 15,3 1 0-15,3 1 0 0,-2 1-5 0,2 2-9 16,-2-1 9-16,2-12 0 0,0 6-9 0,0 0 6 15,0-1 2-15,13 15-7 0,-7-20 5 16,0-3-3-16,-2-1 6 0,3-5 1 0,1 0-6 16,0 0-4-16,12-13 4 0,0 4-7 0,-3-6 5 15,2 1-20-15,1-1 3 0,-4-6-11 0,0 2-7 16,-3-1 14-16,3 3-10 0,-1-3 1 16,-1 3 18-16,-3 5-12 0,-2 0 1 0,1 1-10 15,-2 5 14-15,-1 1-7 0,-3 3 12 16,3 1 7-16,-7 1-9 0,0 0-2 0,9 0 4 15,12 16 0-15,-8-7 2 0,0 4-15 0,3 3 16 16,-1-3-5-16,1 6 8 0,-2 0-8 16,2 1 7-16,-5 1-3 0,-2 1 2 0,-2-3 4 15,-2-2-5-15,-2-5 8 0,0-2 16 0,-1 0 5 16,-2-5 12-16,0-1 11 0,2 0 24 0,-2-1-10 16,0-3 0-16,-2 0-6 15,0-2-16-15,2-3 20 0,-2-1-11 0,2-12-6 16,0 7-16-16,0-6-12 0,0-3-13 15,20-25-4-15,-7 23-15 0,1 0 1 0,3 3-5 16,4 1-5-16,0 4 9 0,-1 1-9 0,2 2 11 16,3 1 5-16,-2 2-13 0,1 1 11 15,-2 5-1-15,-8 0 1 0,-14 2-5 0,9 0 2 16,0 0 9-16,-1 0-3 0,15 19-4 0,-9-10 5 16,-1 0 4-16,-6-1 2 0,5 3 2 15,-1-1-12-15,-3-2 1 0,4-1-1 0,1 1 5 16,-4-3-8-16,0-3-1 0,-2 1-1 0,-1-1 14 15,1-2 1-15,-7 0-9 0,0 0 6 0,7 0 3 16,4-10-4-16,-2 0-7 0,3-4-12 0,-3-1-15 16,2-1 1-16,1-1 4 0,0 2 2 15,2-2 8-15,-3 6-7 0,3-1 13 0,0 3-5 16,1 2 5-16,-4 3-1 0,-6 4 3 16,-5 0 9-16,8 0 4 0,-8 0 8 0,15 11 12 15,-11-5-7-15,2 8 5 0,-1-1-7 0,1 4-3 16,0 1 11-16,0 4 1 0,1 7-3 15,1-5 4-15,-1 5 5 0,1 2-2 0,0 2 0 16,-1 3-7-16,-3-2 11 0,-2-1-3 0,-2 2-5 16,0-19-9-16,0 8 4 0,-9 30 3 0,1-25-4 15,1-2 5-15,-3-2-6 0,0 0 6 16,1-3 17-16,-1-3 7 0,-1 1 13 0,3-6-15 16,-4-5 25-16,1-1 4 0,2-2 12 15,0-4-21-15,9-2 19 0,0 0-8 0,-22-13 17 16,14 3-35-16,4 0 7 0,2-7-13 15,2 8 8-15,0-6-19 0,0-3 5 0,20-21 7 16,-7 17-9-16,1 3-10 0,2 0-19 0,2 1-5 16,7-2-32-16,2 0-39 0,2 0-49 15,3 3-59-15,-1-3 16 0,3 1-155 0,-1 2-59 16,3 2 34-16,-2-1-267 0,4 4 57 16,-2 0 41-16,-2 7 48 0,0-2 16 15,-1 2 46-15,3 5 17 0,-20 0 40 0,6 0 48 16,30 14 6-16,-27-6-3 0</inkml:trace>
  <inkml:trace contextRef="#ctx0" brushRef="#br0" timeOffset="426030.0634">16142 16498 325 0,'0'2'430'0,"0"-1"-90"0,0 1-43 0,-1-1-53 16,1-1-46-16,-2 0-75 0,0-3-82 16,0 3-4-16,-1-4-367 0,1 2-25 0,0 1 10 15,-1-3 55-15,1 1-36 0</inkml:trace>
  <inkml:trace contextRef="#ctx0" brushRef="#br0" timeOffset="429451.7977">7339 16723 454 0,'0'-14'180'0,"0"14"4"0,0 0-21 0,20-31 9 16,-14 14-22-16,-6 11-13 0,5-14-5 15,-5 11-10-15,0-5-4 0,0-3-13 0,-12-19-4 16,9 18-14-16,-3 0 1 0,-4 3-3 16,-1 1-19-16,0 2-2 0,-7 7-8 0,5 2-1 15,3 3 3-15,-6 0-6 0,-22 21 5 16,18-5 4-16,-2 1 5 0,5 4-3 0,-2 3 4 16,6 2-16-16,-1 2 5 0,5-1-16 0,2 0 8 15,4 4-5-15,3-16 5 0,0 7-13 0,17 27-7 16,-5-27 5-16,4-2-11 0,2-4 6 15,1-3-12-15,1-4 12 0,-3-4-7 0,2-5-8 16,-11 0 9-16,3 0 12 0,19-14-22 0,-12 4-3 16,-4-4 8-16,-5 0 5 0,1-3-32 15,-4-3 2-15,-1 0 5 0,-5-2-8 0,0-1 17 16,2 0-1-16,-2 12-15 0,0-5 2 16,0-2 5-16,-13-14-11 0,11 18-2 0,-2 6 6 15,3 0 0-15,0 4 7 0,-1 0-10 0,1 2 11 16,0 1-5-16,0 5-9 0,2 1 15 15,-1 2 7-15,-1 16 16 0,1-11 2 0,0 10 19 16,0 5 2-16,0 4 24 0,0 5-14 0,0 7-14 16,12 54 5-16,-10-39-7 0,-1 5-3 0,0 0 19 15,3 0-3-15,-2-3-5 0,-1-3-6 16,0-6-4-16,0-1 18 0,-1-5-10 16,0-4-5-16,0-21 10 0,0 4-6 0,0 5-5 15,0 0-15-15,0-4 2 0,-12 18-3 0,4-30-2 16,2-6 7-16,-3-2-8 0,0-4 7 0,1-2-18 15,8 1 19-15,-22-10-6 0,6-2-1 0,-3 0-3 16,5-3-31-16,-2 0 0 0,3-1 1 16,1-1 16-16,2 0-3 0,1 1-37 0,3 0 20 15,-1-1-32-15,3-2 20 0,2 0 6 0,2-3-29 16,0 9 5-16,13-25-5 0,-4 11-11 16,7-1-16-16,0-1 9 0,1-3-10 0,1 3-10 15,2-1-7-15,2 1-23 0,1 0-9 0,1 1-32 16,-1 3 14-16,5-1-96 0,-2 2-71 15,-2 2-99-15,-3 3 30 0,-1 2-7 0,0 2 17 16,-2 1 18-16,-1 3 22 0</inkml:trace>
  <inkml:trace contextRef="#ctx0" brushRef="#br0" timeOffset="430179.7573">7683 16491 229 0,'-4'-9'249'0,"4"0"-17"0,-2 3-22 0,0 1-15 15,0 1-35-15,0 1-10 0,0 2 1 0,0 4-1 16,-2 2-1-16,-4 10 6 0,-1 5 4 16,1 3-9-16,0 2 11 0,2 3-8 15,-1 1-23-15,-2 4-2 0,4-3 0 0,1 2-9 16,2 1-13-16,1-1-12 0,1-15 11 0,0 4-3 15,17 28-39-15,-11-23 1 0,5-3-1 0,2-6-22 16,-1-3 11-16,2-6-15 0,-2-1-4 16,-12-7-4-16,16 0-15 0,16-17-7 0,-18 5-20 15,2-5 8-15,-3-1-30 0,-1-4-2 16,0-1-10-16,-3-1-1 0,0-6-9 0,0-1 5 16,-2-3-4-16,0-2 13 0,-3 5 8 15,0 2 0-15,0-2 5 0,-4 6 18 0,2 5-5 16,-2 5-2-16,0 15-9 0,0-7 8 15,0 7 4-15,-7-9 24 0,5 14-1 0,1 0 27 16,0 12-10-16,1 5 25 0,0-11-7 0,0 7-9 16,0 6 16-16,0 0 10 0,15 27 5 0,-8-23-12 15,1-1-15-15,1 0 10 0,0-4 5 16,4-1-18-16,-1 1-1 0,1-3-4 0,0-2 15 16,2-5-22-16,3-6-3 0,-1 0-2 15,3-4 17-15,-11-3-3 0,17-10-1 0,-9-1-2 16,-2-1-2-16,-2-5-5 0,-1-4-27 0,-2-3 1 15,-3-4-18-15,-2 0-18 0,0-7-22 0,-2-3 3 16,-3-2 6-16,1-1-1 0,-1 4 12 16,0 20 6-16,0-8-20 0,0-1 16 0,-19-22-5 15,10 34 4-15,-3 5 7 0,-2 6-4 0,6 3-4 16,-16 14-15-16,8 1-15 0,-3 1-16 16,5 5-21-16,5-3-24 0,3 4 13 0,1 0-101 15,2-3-106-15,3-1-83 0,0-3 25 0,0-15 26 16,0 13 27-16,0-1-2 0,14 17 9 15</inkml:trace>
  <inkml:trace contextRef="#ctx0" brushRef="#br0" timeOffset="430745.4591">8312 16838 298 0,'-1'-1'368'15,"-1"1"-48"-15,2-1-53 0,0 0-30 16,0-1-25-16,0 0-20 0,0-1-21 0,3-1-20 16,-1 0-15-16,1 4-11 0,1-3-23 15,1-1-7-15,-1 2-6 0,4 2-19 0,-1 0-6 16,-2 1 3-16,1 0 6 0,9 9-21 0,-6-2 1 16,0 2 2-16,-2 0 2 0,-3-1 3 0,1 4-17 15,-2 0 4-15,-2-1-5 0,-1-5 16 16,0 6-19-16,0 0 14 0,-13 18-21 0,5-17 1 15,4 0 1-15,-7-2 2 0,-1 2-12 16,0-6 3-16,-1 1-13 0,-3-1 9 0,4 0-7 16,3-3-16-16,-3 2 28 0,-1-1-19 0,3-1 3 15,2-1 3-15,2-1-17 0,2-3 32 0,1 3-37 16,-1-2 26-16,3 0-10 0,-1 1-9 16,2-1 6-16,0 1 19 0,0-2-22 0,0 0 10 15,0 0-3-15,16 1-15 0,-10-1 6 16,1 1 9-16,1-1-14 0,12 0 13 0,0 3-13 15,-6 1-3-15,2 1 4 0,-1 0 8 0,0 2-14 16,-6-3 13-16,5 5-8 0,-7 0 6 0,1 2 12 16,-3-3-10-16,-3 2 30 0,1 0-17 15,-3-10 13-15,0 8-16 0,0 3 16 16,-12 13-4-16,3-14-3 0,-4 2-1 0,8-4-3 16,-8 1-1-16,-3-4 18 0,1 0-10 0,-3-1-5 15,5-3-8-15,2-1-2 0,-4 0 5 0,-3 0-2 16,-20-17-58-16,21 9-7 0,-2-4-15 15,0 5-16-15,3-3 5 0,-1 0-25 16,5 0-8-16,0 1-26 0,7 0-6 0,1 1-46 16,3-1 17-16,1 9-120 0,0-13-130 0,0-3 0 15,16-15 27-15,-2 14 26 0,-2 1 32 0,4 0 13 16,0-1 1-16</inkml:trace>
  <inkml:trace contextRef="#ctx0" brushRef="#br0" timeOffset="431171.1258">9179 16617 210 0,'-2'1'350'0,"0"2"-41"0,1 2-32 0,1 1 3 15,0 12-18-15,0-9-27 0,0 6-11 0,0 4-29 16,0 0-1-16,-6 24-39 0,6-31-11 0,0 7-18 16,0 1 6-16,0 4-8 0,0 0-20 15,0-2 11-15,0 0-33 0,0-4-8 0,0-1-32 16,0-6-10-16,-12 7-73 0,9-14-59 0,-2-1-73 16,0-4 15-16,2-1 13 0,-2-2-321 15,-7-7 32-15,-5 0 28 0,1-3 24 0,1-2 49 16,0 1 21-16,-2 1-22 0</inkml:trace>
  <inkml:trace contextRef="#ctx0" brushRef="#br0" timeOffset="431369.656">8930 16791 400 0,'1'0'296'0,"-3"-3"-44"0,3 1-37 15,2-1 2-15,1 0-27 0,2 2-5 0,11-4-22 16,0 1 3-16,2 1-43 0,0 1-3 15,3-1-14-15,-4 2-11 0,5-1-7 16,2 0-28-16,-1 0-22 0,4-2-43 0,-2 1-26 16,1-1-46-16,0 1 5 0,2-1-131 0,-3-2-155 15,4-1-13-15,-3-1 24 0,-1 2 21 0,-2-2 0 16,-2 3-13-16</inkml:trace>
  <inkml:trace contextRef="#ctx0" brushRef="#br0" timeOffset="432042.5108">9275 16453 400 0,'-22'-15'210'0,"1"1"-21"0,-2 3-2 0,0 2-16 15,-2 0-26-15,-2 1 1 0,2 3-13 16,1 5-13-16,12 0-26 0,-6 0 4 0,-4 0-14 16,-23 13 13-16,23-4-11 0,1 2 4 15,0 2-10-15,0 2-3 0,1-1 2 0,4 3-8 16,-1 0-18-16,1 3 19 0,-1-3-15 0,3 4 6 16,1-1-4-16,-1 2-11 0,3-1 23 15,0 3-12-15,3-2 8 0,-2 3-12 0,5-1 11 16,-2 0-3-16,3 1 14 0,1 0-19 0,3 2-1 15,-1 0-5-15,0 0 15 0,1-13-9 16,0 8-12-16,16 27 21 0,-10-21-29 0,2-4 0 16,2 1 19-16,4-1-6 0,-1-1-10 0,8 0 6 15,2-2-10-15,2-4-5 0,2 0-2 0,7 0-9 16,-5-5-3-16,1-2 23 0,2 0-7 0,0-6-4 16,-1 0-12-16,5-4-2 0,-21 0 3 15,9 0-2-15,31-11-11 0,-25 2 3 0,-1 3 1 16,-6-5-4-16,-1 1 2 0,1-4-11 0,-2-1 5 15,-3-4-5-15,0 2 6 0,0-3-12 16,-2-1 4-16,0-1-23 0,-3-2-9 0,2 1-13 16,-2-3 14-16,-2-1-2 0,3 1 7 15,-4 0-4-15,2 1-14 0,-5-1 23 0,1 2 8 16,0-3-18-16,0 1 14 0,-6 1-1 0,0 1 12 16,-2 10 8-16,0-4-15 0,-16-23 2 15,6 19 13-15,-3-1-18 0,-1 2 28 0,-2 0-18 16,2 2 8-16,-2 1 5 0,0 0 11 0,-2 1-23 15,-1 0 2-15,1 4 0 0,1 0-6 16,0 2 23-16,-1 4-1 0,3 2-18 0,-2 1-2 16,8 3 6-16,9 1-10 0,-11 0-20 0,-2 0-11 15,-13 16-17-15,16-8-18 0,2 5-2 16,0 0-37-16,-1 3-15 0,5 0-26 0,1 4 14 16,0-3-231-16,3-9 29 0,0 3 24 15,0 4 23-15,0-3 22 0,0-1 21 0,0 0 13 16,19 11-31-16</inkml:trace>
  <inkml:trace contextRef="#ctx0" brushRef="#br0" timeOffset="432695.7905">9918 16595 547 0,'-1'-2'288'0,"-1"1"-25"0,-3 1-40 0,1 3-16 16,-7 5-10-16,3 4-14 0,-2 6-11 0,3 2 35 16,-1 3-33-16,3 3-4 0,1 3 5 15,2 5-31-15,2-18-1 0,0 9-15 0,0 5-14 16,11 36 1-16,-6-31-12 0,1-2 5 0,3-1 2 15,1-3-37-15,-3-3 11 0,3-4-11 0,1 0-16 16,0-5 17-16,3-6-8 0,-3-3-7 16,0-8-18-16,-3 0 7 0,14-12-18 0,-7 0-6 15,-2-5-6-15,2 0-2 0,-2-7-37 0,-1 2 8 16,-2-2 0-16,-2-2-13 0,4 1 4 0,-4 0-3 16,0-3-3-16,0 4 24 0,-1 3-23 15,-1 1 15-15,-6 11 4 0,0-2-14 0,0 0 22 16,0 3-30-16,0 1 15 0,0 7-3 15,0-8 11-15,0 8-4 0,0 0-7 0,8-7 10 16,-6 10-1-16,-1 2-5 0,1 2 21 16,0 12 12-16,2 2 8 0,2 4-18 0,0-1-2 15,1 1 43-15,0 1-6 0,2-1-5 0,3 0-9 16,1-3-3-16,1 0-3 0,0-5-4 0,2-2 7 16,2-1-4-16,0-9-2 0,2-2 14 15,-11-3-17-15,8 0 2 0,19-20-6 0,-18 8 18 16,0-5-8-16,-2 0-12 0,-1-1-3 0,-2-5-12 15,-2-1-10-15,-1-3 6 0,-2-2 1 16,-3-2 0-16,1-2 1 0,-5-3-24 0,2 3 8 16,-3 16-2-16,0-7-18 0,0-3 29 15,0 1 2-15,-14-20-9 0,5 30 5 0,-3 7-2 16,0 5 6-16,0 4-6 0,4 0 0 0,-19 16-10 16,10-3-25-16,2 2-13 0,-1 2-41 15,0-1-34-15,4 0-31 0,1 2-48 16,4-1 19-16,1 2-240 0,3 2 2 0,2-3 21 0,1-9 27 15,0 4 26-15,12 19 43 0,-6-13 12 16,1-2 19-16</inkml:trace>
  <inkml:trace contextRef="#ctx0" brushRef="#br0" timeOffset="433042.2121">10636 17091 465 0,'1'20'364'16,"4"-1"-51"-16,-5-8-23 0,0 6-4 0,0 4-29 16,0 0-33-16,0 3-6 0,0-3-19 15,0 1-40-15,0-2-15 0,0-3-17 0,11 12-14 16,-7-19 51-16,1-5-28 0,-1 0-21 0,3-1 10 16,-2-6-20-16,1-1-5 0,8-4-14 0,3-5-19 15,0-2-2-15,0-6 5 0,-2 1-13 0,-2-3-8 16,-1-1-4-16,-1-5-19 0,-1 2 21 15,-4-1-13-15,1-1-1 0,-6 1 28 16,-1 15-25-16,0-7-1 0,-13-18-3 0,3 22-2 16,-3 1-5-16,-3 4-25 0,-4 3 16 0,-2 4-15 15,2 1-13-15,4 2 3 0,5 0-85 0,-6 0-33 16,-1 0-48-16,-17 16-54 0,20-8 21 16,3 0-294-16,2 3 36 0,4-3 34 0,3-1 30 15,3 0-6-15,0-7 24 0,0 0 44 16,0 0 32-16,10 12 0 0</inkml:trace>
  <inkml:trace contextRef="#ctx0" brushRef="#br0" timeOffset="433499.4269">11395 16886 419 0,'0'0'383'15,"0"1"-68"-15,2 0-18 0,2 0-27 0,2-1-30 16,0 1-17-16,2-1-25 0,13 1-30 0,-11-1-23 15,9 0 1-15,4 0-29 0,27 6-3 16,-23-5-26-16,-2 1-25 0,0 0-36 0,-2 0-37 16,-2 3-50-16,-2 1-51 0,0-1 9 0,-4 2-215 15,-5-3-100-15,0 2 23 0,-5-2 40 0,-2-1 28 16,-3-3 39-16,0 0 3 0</inkml:trace>
  <inkml:trace contextRef="#ctx0" brushRef="#br0" timeOffset="433701.4652">11458 17082 992 0,'-8'3'302'15,"2"1"1"-15,1-2-13 0,2 1-13 0,2 0-35 16,0 1-28-16,2 0-24 0,2-1 11 0,2 0-8 16,10 4-38-16,5-5-34 0,7 3-12 15,-3-1-43-15,0-3-43 0,-3-1-44 0,-6 0-59 16,5 0-55-16,4 0 13 0,2 0-253 0,-2 0-63 15,-3 0 31-15,-5 0 25 0,0 0 24 16,-6 0 46-16,-4 0-20 0,-6 0 38 0</inkml:trace>
  <inkml:trace contextRef="#ctx0" brushRef="#br0" timeOffset="434515.6308">6267 16852 669 0,'0'0'381'0,"0"0"-45"0,0 0-54 15,0 0-17-15,-13-14-36 0,13 14-11 16,0 0-38-16,0 0-2 0,0 0-22 0,29-20-15 15,3 16-17-15,0 1-2 0,3 0-10 16,1 3-30-16,-2-4-18 0,-1 2 2 0,-15 2-15 16,7 0-40-16,4 0-44 0,1 0-37 0,25 10-70 15,-28-5 12-15,-6-2-161 0,-6 0-144 0,-5 1 12 16,-3 0 39-16,-7-1 16 0,0 1 25 16,-2 0 13-16,-3 1 5 0</inkml:trace>
  <inkml:trace contextRef="#ctx0" brushRef="#br0" timeOffset="434711.1498">6305 16996 560 0,'-9'2'392'0,"3"2"-28"0,0-2-57 16,3-1 0-16,0 3-49 0,2-3-32 0,2 1-26 16,2 0-22-16,3 0-1 0,11 3-10 0,1-2-1 15,3-1-41-15,7 0-12 0,-3-2-72 16,-14 0-73-16,6 0-67 0,3 0-89 0,23-12 17 15,-22 10 15-15,-1-1-324 0,-3-4 30 16,-6 5 102-16,-4-1-9 0,-3 1 45 0,-2 0-7 16,-1-1 13-16</inkml:trace>
  <inkml:trace contextRef="#ctx0" brushRef="#br0" timeOffset="435751.557">4264 16291 403 0,'-1'-12'335'0,"-1"2"-51"0,0 0-22 16,-2 3-16-16,4 4-13 0,-2-2-27 0,1 1-10 15,-1 1-23-15,2-1-25 0,-1 2-10 16,0 1-18-16,-1 3 3 0,1 3 8 0,-4 10 6 16,-1 6-16-16,2 9 24 0,0 4 3 0,1 4 2 15,1 3 4-15,1 5-25 0,-2 3 8 16,3-27-15-16,0 14-2 0,0 5-14 0,17 46-5 16,-8-43-4-16,1-4-8 0,4-4-12 15,0-4-3-15,3-6-5 0,0-3 2 0,4-6-14 16,-2-3-4-16,6-7-10 0,1-4 4 0,-13-3-7 15,25-13-8-15,-14-1 0 0,-4-1 1 16,-2-3-10-16,-2 0 9 0,-2-2-13 0,-2-3-3 16,0-2-2-16,-3-3-31 0,-2 0 9 15,2-2 6-15,-2 0 2 0,-4-1-15 0,0 3 5 16,0-4 6-16,0 6-10 0,0-1 6 0,0 2-1 16,-2 4 6-16,0 1-6 0,0 6 1 0,-1 3 13 15,0 2-7-15,1 0-13 0,-1 4 19 16,1 0-11-16,-1 2 1 0,0-1-9 15,0 2 3-15,0 2-4 0,0 0 13 0,0 0-9 16,8 24 7-16,-2-3 8 0,1 3 7 16,-3 3 7-16,0 0 10 0,2 4-6 0,0 0 7 15,0-1-3-15,0-5-6 0,1 3 12 0,3 0-4 16,0-1-4-16,0-3-2 0,2 1 0 0,0-4 3 16,1-1 0-16,4-1-1 0,1-4 8 15,-3-3-10-15,2-4 5 0,-2-2-11 16,-1-5 7-16,-14-1-8 0,14 0 1 0,17-14-2 15,-15 3 8-15,1-2-12 0,-3-4 4 16,-5-3-5-16,0-4-10 0,0-1 2 0,-4-4-11 16,1-4-7-16,-3-4 3 0,-1-4-1 15,0 0-8-15,-2 21 14 0,0-11 0 0,0-1-3 16,0-2-7-16,-11-28 9 0,5 35-8 0,-1 0 4 16,-1 3 5-16,0 5-1 0,-1 2-4 0,-1 2 3 15,1 3-3-15,0 3-10 0,-1 2-23 16,3 5 0-16,-1-1-35 0,5 2 8 0,-1-1-47 15,-1 2-35-15,0-2-14 0,2 2-24 16,3 0-19-16,0 0-13 0,0 0 20 0,-4 5-118 16,6-1-140-16,-1-3 36 0,3 2 31 0,-2 0-2 15,2 0 27-15,10 6-9 0,0 1 22 16,0 2 50-16,4-2 15 0</inkml:trace>
  <inkml:trace contextRef="#ctx0" brushRef="#br0" timeOffset="437420.1775">5324 16811 333 0,'0'-13'340'15,"0"13"-41"-15,0 0-26 0,0 0-27 0,-14-13-23 16,14 13-16-16,0 0 26 0,0 0-16 0,-27 3-17 16,18 12-20-16,1 5 23 0,0 3 0 15,0 0-4-15,-1 6-19 0,-2 0-9 0,4 0-21 16,-3 2-8-16,1-2-25 0,-2-2 11 0,3-1-17 16,1-1-6-16,-1 0-20 0,2-3 1 15,1-2-4-15,-2-4-3 0,4-7 0 0,0 0 7 16,0-2-5-16,2-1 2 0,0-2-10 15,0-1-12-15,-1-3-2 0,2 0-14 0,0 0 3 16,0 0-8-16,-6-9-9 0,5 4 0 0,-1-1-3 16,1 3-4-16,0-3-1 0,1 3-7 0,-2-2 1 15,2 1-5-15,-2 0-1 0,2 0 3 0,-1 1-8 16,-1 1 4-16,1-1-7 0,1 3 9 16,0 0-7-16,0 0-14 0,0 0 5 0,0 0-15 15,0-6 8-15,0 6-7 0,0 0 1 16,0 0-11-16,0-7 7 0,0 7-2 0,0 0 5 15,0 0 5-15,0 0-2 0,0 0-7 0,0 0 12 16,0-8 4-16,0 8-6 0,0 0 8 0,0 0-7 16,0 0-11-16,0 0 17 0,0 0-3 0,0 0 8 15,0 0-5-15,0 0 5 0,0-4-8 16,0 4 16-16,0 0-10 0,0 0 3 0,0 0-13 16,0 0 8-16,0 0-1 0,0 0 3 0,0 0-6 15,0 0-3-15,0 0-1 0,0-7 9 16,0 7-3-16,0 0 11 0,0 0-10 0,0 0-9 15,0 0 12-15,0-7-7 0,0 7-2 16,0 0 15-16,0 0-16 0,0 0 5 16,0 0-1-16,0 0 8 0,6-11-7 0,-6 11 8 15,0 0-7-15,1 0 4 0,0 0-4 0,-1 0 0 16,0 0-3-16,1 0 0 0,0 0 21 0,-1 0-20 16,0 0 5-16,0-2 9 0,0 2-2 0,0 0 2 15,0 0-10-15,0-1 12 0,1 1-15 16,0 0 6-16,-2 0 11 0,2-1-10 0,-1 1 7 15,0 0-10-15,0-1 8 0,-1 2-8 0,1-1-7 16,-1-3 17-16,1 5-14 0,0-2 9 0,1 0 0 16,-2 0-9-16,1 0 5 0,0 0 5 15,0-2 1-15,0 2-10 0,0 0 11 0,1 0-4 16,-1 0 5-16,0 0 5 0,-1 0-9 0,2-1-11 16,-1 0 10-16,0 1 7 0,1-1-16 15,-2 0 8-15,1-2-8 0,-1 3 16 0,1-1-17 16,0-1 7-16,0 2 2 0,-2-2 0 0,2-1-6 15,0-1 20-15,0 1-9 0,-1 1-3 16,0-1-7-16,-1 0 6 0,1 0-2 0,1-2 14 16,-2 3-11-16,1-5-6 0,-1 5 2 15,1-2 5-15,1 1-8 0,-3 0 4 0,3 0-14 16,-1 0 16-16,0 1-10 0,0 1 16 0,1-3-10 16,0 3-9-16,0 1 8 0,0 0-2 0,0 0 0 15,12-5 0-15,-5 5 14 0,1 0-18 16,14 1 12-16,-11-1 2 0,8 0 6 0,26 10 11 15,-20-3-4-15,1-1-2 0,-2 0-8 0,1-1-3 16,-6 2 7-16,2 0 5 0,-2-2-17 0,-4 1 13 16,-2-3 2-16,-5 0-13 0,-1-1 7 15,-1 1-4-15,-2-3-28 0,-4 0 2 0,0 0-135 16,0 0-22-16,9-15-47 0,-9 10-47 16,0-1 28-16,-2-12-116 0,2 9-104 0,0-3-12 15,0 2 33-15,0 0 14 0,0 0 2 0,-14-2 26 16,12 5 68-16,-1 3 12 0</inkml:trace>
  <inkml:trace contextRef="#ctx0" brushRef="#br0" timeOffset="437636.2517">5408 16939 625 0,'-3'-5'296'0,"1"0"-5"0,-1 2-15 15,1-1 6-15,2 0 3 0,-2 1-36 0,0 0 30 16,1 0-5-16,0-1-24 0,0 2-30 0,-1 0-31 16,2 1 16-16,0 3-3 0,1 3-4 15,-1 0-7-15,1 20-20 0,-1-11-19 16,0 8-13-16,0 9-4 0,0 3-10 0,0 5-25 15,0 2-24-15,0-2-37 0,0-1-57 0,9 37-25 16,-6-44-27-16,0-1 9 0,0 1-147 0,-1-7-60 16,1-6 29-16,-3-11-280 0,0 2 39 15,0-1 37-15,0-1 13 0,0-1 32 0,0-6 25 16,-13 16 35-16,10-12 9 0,-4 9 37 16,-1-4 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30T11:41:32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19627 4657 945 0,'0'0'287'0,"0"0"-13"0,0 0-6 16,0 0-4-16,31 10-29 0,-26 11-34 0,0-2-24 15,-2 4-18-15,-2 0-19 0,1 4 53 16,-2-3-53-16,1 1 11 0,0-1-37 16,0-2-2-16,0-3-3 0,-1-10-12 0,0 2-28 15,0 0-14-15,0 1-5 0,0-4-78 16,0 1-26-16,0-4-44 0,0-5-47 0,0 7 13 15,0-7-215-15,0 0-108 0,-4 5 40 16,4-7 43-16,0-2-8 0,-1 0 48 0,1 0-2 16,-2-3 6-16,1-10 34 0</inkml:trace>
  <inkml:trace contextRef="#ctx0" brushRef="#br0" timeOffset="335.9009">19671 4698 403 0,'0'-7'345'0,"0"0"-45"0,0 1-24 0,1-1-21 16,0-1-12-16,-1 0 0 0,11-15-31 0,-4 8-39 15,-1 2 18-15,1 1-18 0,-1 4-37 16,2 0-1-16,-3 3-26 0,11-1 18 0,-6 3-29 16,1 0-8-16,0 2-23 0,0 1-1 0,2 0 16 15,22 14-9-15,-11-6-6 0,-1 3-36 16,-3-3 22-16,0 1-6 0,-3 1-5 0,-3 2-2 15,-1-1-3-15,-3 2-22 0,-3-3 8 16,-4-1-2-16,-2-1-4 0,-1-8 0 0,0 7-3 16,0 0-2-16,-11 13 0 0,0-11-1 0,-2 1-1 15,1-3-13-15,1-2 10 0,-4-1-21 0,0 2-7 16,2-4-43-16,-1-1-22 0,-2 3-21 16,4-4-36-16,-4 5-35 0,6-4 18 0,10-1-242 15,-8 0-30-15,8 0 19 0,-9 0 14 16,9 0 33-16,0 0 28 0,-7 0 12 0,11 1 9 15</inkml:trace>
  <inkml:trace contextRef="#ctx0" brushRef="#br0" timeOffset="781.5782">20082 4871 288 0,'-1'3'377'15,"-1"1"-55"-15,2-1-39 0,0 0-18 0,-1 0-6 16,1 0-43-16,-2 1-9 0,3-2-22 15,-1 0-5-15,1 0 0 0,2 1-19 0,-1-1 28 16,1-1-17-16,2-1-5 0,1 0-49 0,1 0-6 16,11-3 5-16,-10 3-16 0,19-11-6 15,-8 4-4-15,-1-3-12 0,4 1-44 0,-2-2-6 16,-4 4-2-16,2-5-23 0,-1-3 15 16,-2 0-43-16,-2-1-7 0,2 0 9 0,-6 0 17 15,-1-3-8-15,-3 1 21 0,5 0-40 0,-7-2 28 16,-2 3-1-16,-1 8 10 0,0-3-30 0,0-3 19 15,-11-10-6-15,1 12 0 0,5 5 18 16,0-1-19-16,1 4 7 0,0 0-15 0,-1 3 19 16,3-1 7-16,-2 3 9 0,4 0-13 0,0 0 30 15,-17 15-20-15,6-1 13 0,3 1-4 0,2 4 36 16,1 0 2-16,1 3 14 0,0-1-4 16,3-1-8-16,1 1-6 0,0-10 4 0,0 5-5 15,0 3-9-15,17 20-11 0,-10-25 19 16,4 2-22-16,0 0-9 0,1-2-26 0,5-3 2 15,0-5-73-15,4 1-30 0,0-3-25 16,0-4-25-16,1 0-24 0,-11 0-31 0,4 0 21 16,21-17-175-16,-15 10-89 0,-2-3 37 0,-3 0 29 15,1 1 18-15,-2 1 20 0,-1-2 5 16,-2 1 54-16,-4 2-3 0</inkml:trace>
  <inkml:trace contextRef="#ctx0" brushRef="#br0" timeOffset="1263.359">20645 4771 244 0,'-1'-3'334'0,"-1"1"-30"0,-1 2-5 0,-1 0-19 15,-2 2 12-15,0 1 3 0,-13 4-36 0,3 3 0 16,3 1-10-16,-1 1-17 0,0 1-35 0,6 4-25 16,0-5 0-16,2 2-8 0,2 1-13 15,1-5-30-15,3-10-7 0,0 9-5 0,0-2-14 16,0-7-17-16,0 8-4 0,12 1-1 16,-5-6 1-16,0-3-22 0,12 0-13 0,-9 0-15 15,3 0-12-15,4 0-2 0,15-9-15 0,-18 1-6 16,2 1-3-16,-3-1-11 0,0-2 17 0,-1-1 0 15,-4 6-42-15,2-7 6 0,-3 7 3 16,-3-1 22-16,-2 0 3 0,1 3 4 0,-2 1-9 16,0 0 2-16,-1 2 30 0,-1 2 0 15,1 0-1-15,-1 1-10 0,-1 2 17 0,1-1 9 16,0-1-12-16,0-1 14 0,1 4-19 16,0-2 20-16,0 1-26 0,0-1 35 0,2-2-4 15,0 2-9-15,3-2-6 0,1 0 7 0,2 0-7 16,-1-2-20-16,12-2-12 0,-11 2-9 15,19-8 2-15,-15 6-25 0,5-2 1 0,-2-2-13 16,-1-1 27-16,-2 0-9 0,-3 2 14 0,-2 1-20 16,0 1 43-16,-1-2-17 0,-3 4 3 0,1 0 2 15,-4 1 0-15,0 0 2 0,0 0 25 16,0 0 3-16,0 0 7 0,0 0-14 0,15 13 0 16,-12-9 5-16,-1 3 4 0,3-5 0 15,6 8-26-15,-3-3 2 0,-1-1 0 0,-2-4-38 16,2 1-2-16,1-1-40 0,-2-2-41 0,-6 0-52 15,10 0-39-15,16-12 19 0,-14 4-211 16,1-3-51-16,-3 1 48 0,0-2 15 16,-1-1 36-16,-1 2 33 0,-1-2 15 0,-5 3-2 15</inkml:trace>
  <inkml:trace contextRef="#ctx0" brushRef="#br0" timeOffset="1332.0435">21030 4730 592 0,'-19'-4'184'0,"2"0"-50"15,2 2-6-15,15 2-68 0,-17 0-6 16,10-3-180-16,2 3-136 0,5 0 8 0</inkml:trace>
  <inkml:trace contextRef="#ctx0" brushRef="#br0" timeOffset="1686.9862">21168 4874 509 0,'6'13'355'0,"-3"-2"-30"0,0-2-16 0,-1-2-27 15,-2-1-34-15,0-1-28 0,0 0 60 0,1-1-24 16,-1 0-18-16,0-4 7 0,0 0-29 0,0 0-12 15,0 0-18-15,0 0-22 0,0 0-9 16,-13 12-4-16,11-12-26 0,-1 0 5 0,1 0-11 16,0-1-11-16,0-1-9 0,2 0-15 15,-1-3-7-15,2 0 0 0,1 0-16 0,3-11-2 16,6 2-4-16,1 1-18 0,4 1 3 0,0 4-6 16,2-1-12-16,-1 6 6 0,2 1-10 0,0-1 0 15,-9 3 4-15,4 0-8 0,2 0 8 16,17 17-8-16,-18-9-1 0,-1 1 3 0,-4 1-5 15,-3-2-9-15,0-1 4 0,-5 0-8 16,0 0-6-16,-2 0-30 0,0-7-23 0,0 0-23 16,0 7 7-16,0-7-93 0,0 8-28 0,0-8-50 15,-12 12-58-15,8-8 30 0,1-2-241 16,0 1 47-16,2-2 41 0,-1 3 23 0,2-4 6 16,0 0 33-16,0 0 44 0,12 10 19 15,7-8 4-15,1 1-7 0</inkml:trace>
  <inkml:trace contextRef="#ctx0" brushRef="#br0" timeOffset="2021.9186">21710 4675 222 0,'-4'-1'485'0,"0"-2"-107"0,1 3 13 0,1-3-22 16,0 2-24-16,1 0-24 0,3 0-51 16,2 0 22-16,15-2-19 0,6 1-26 0,1 0-16 15,-11 2-26-15,7 0-29 0,5 0-24 0,3 0-7 16,31-11-35-16,-30 10-34 0,-3-2-49 15,-2 2-2-15,-1-2-112 0,-4 1-78 0,-5-2-69 16,0 0 21-16,-6 1-261 0,-4 1 1 16,-2 0 30-16,-2-1 20 0,-2 1 53 0,-2 2 1 15,1 0 39-15,-3 0 15 0,-2 0 15 16</inkml:trace>
  <inkml:trace contextRef="#ctx0" brushRef="#br0" timeOffset="2212.927">21986 4631 693 0,'-5'6'360'16,"0"-2"7"-16,-5 8-46 0,1 1 33 0,0 2-4 15,3 4-14-15,3 1-3 0,-5 2-19 16,6 2-24-16,-3 0-15 0,1 0-14 0,-2 1-39 16,1 0-18-16,2-2-13 0,0-4-40 0,-1 3-29 15,2-9-48-15,0-1-48 0,0-3-32 0,2-2-48 16,0-7 6-16,0 0-138 0,0 6-73 16,0-6 22-16,11 9-312 0,-6-7 35 15,0-4 53-15,1 1 41 0,7-7 43 0,-2 4 10 16,2-1 30-16,-2-1 6 0,4 1-7 0,-1-2 45 15</inkml:trace>
  <inkml:trace contextRef="#ctx0" brushRef="#br0" timeOffset="2716.7661">22089 4930 743 0,'2'1'405'0,"-1"0"24"16,1 0-35-16,0 0-21 0,1 0-32 15,-1 0-40-15,1-2-28 0,1 1-16 0,0 1-33 16,2-4-25-16,-1 2-37 0,1-1-20 15,5-6-35-15,2-1-34 0,-2-4-16 0,-1 2-10 16,0 1-23-16,-2-3-7 0,-4 3-3 0,0 3-3 16,-1 2 0-16,-2-1-1 0,-1 2-20 15,0 2-1-15,0 2-10 0,0 0 2 0,0 0 27 16,-15-3 3-16,3 12 7 0,2 3 11 16,0 3 4-16,1 0 2 0,0 1-11 0,2 1 2 15,4 1-4-15,2-1 16 0,1-3-8 0,0-14 1 16,0 12-7-16,18 14-3 0,-5-16 1 0,1-3-21 15,2-1 0-15,2-2 0 0,-8-4-90 16,6 0-43-16,4 0-15 0,27-15-27 0,-27 5-5 16,2-1-24-16,0-1 3 0,-2-1-18 15,0 0 17-15,-2-2 4 0,-2 1 31 0,-2-1 5 16,-6 2 14-16,-3-1 74 0,-1 4 44 0,-4 10 18 16,0-7 34-16,0 0 16 0,0 7 22 15,0-8 21-15,-11 1 38 0,9 5-1 16,-1 2 19-16,1-3-5 0,0 3-14 0,-2 0 31 15,1 0 9-15,3 3-4 0,0 0 11 0,1 2 8 16,6 9-10-16,2 3-13 0,3-1-6 16,3-1-15-16,-1-1-9 0,2 1-31 15,0-2-15-15,-2-1-30 0,-1-2-26 0,0 1-27 16,-3-6-31-16,-3 1-19 0,0-3 5 0,-2-1-121 16,-1-1-63-16,1-1-44 0,-3 0 26 15,-2 0-245-15,0 0 10 0,0 0 37 0,0 0 58 16,7-12 16-16,-7 7 21 0,1 0 34 0,0-2 15 15,-1 2 35-15</inkml:trace>
  <inkml:trace contextRef="#ctx0" brushRef="#br0" timeOffset="2892.2369">22626 4865 766 0,'-1'-1'435'0,"-3"2"-67"0,0 0 22 0,-1 3-24 16,-9 4-39-16,-2 3-6 0,0 0-39 0,-1 2-31 15,-3 2-30-15,2 2-28 0,-1-3-20 16,-2 1-32-16,1-1-42 0,-1 0-58 0,1 1-5 15,2-3-117-15,1-1-64 0,2-2-86 16,0 0 20-16,7-4-267 0,2-2 40 0,3 1 10 16,1-2 39-16,2-2 42 0,0 0-15 0,12 7 73 15,5-6-10-15,3 2 0 0</inkml:trace>
  <inkml:trace contextRef="#ctx0" brushRef="#br0" timeOffset="3979.631">22793 4634 540 0,'0'0'295'0,"0"-13"-15"0,0 13-38 0,0 0-29 16,0 0-13-16,24-25-34 0,-25 22-7 0,2 2-4 15,-1 1-9-15,-1 1 27 0,0 2 9 16,-1 2-30-16,-2 10-17 0,-1 3 34 0,3 5-1 15,1 1 6-15,0 0-10 0,1 5-11 16,0-14-2-16,0 6-9 0,0 4-14 0,0 0-7 16,13 25-13-16,-8-28-12 0,3-1-10 15,-1-2-2-15,2-2-15 0,3-5-1 0,-1 2-3 16,5-1-18-16,-2-6-10 0,3 0-57 0,-2-4-10 16,-7-3 0-16,4 0-117 0,0 0-43 0,16-14-47 15,-12 2 24-15,-4 3-279 0,-3-4-1 16,-2 6 43-16,-4-1 44 0,1 0 28 15,-4 4 2-15,0-3 38 0,0 7 14 0,0-7 23 16,0 7-22-16</inkml:trace>
  <inkml:trace contextRef="#ctx0" brushRef="#br0" timeOffset="4166.6216">22819 4863 551 0,'-2'0'456'0,"2"-1"-90"0,1 0-19 15,0-2-45-15,2 0-32 0,1 1-33 0,2-1-9 16,-1 2-23-16,13-5-21 0,1 1-92 16,-3-1-61-16,5 1-50 0,-1-1-66 0,-1 5 8 15,-1-3-247-15,-4 0-84 0,-3 1 33 0,-1 0-1 16,-4 2 41-16,-2 1 41 0,-4 0 3 16,0 0-23-16</inkml:trace>
  <inkml:trace contextRef="#ctx0" brushRef="#br0" timeOffset="4594.7609">21551 5696 537 0,'1'-1'417'0,"0"-2"-57"0,0 3-66 16,-1 1-16-16,1 1-34 0,-1 2 20 0,1 1-2 16,0 2-24-16,1 11 2 0,2 1-31 0,-3 3-35 15,-1-4-11-15,1 3-20 0,0-2-16 16,2-2-6-16,-2-5-40 0,1 1-9 0,1-4-87 16,-1-2-63-16,0-1-27 0,-1-3-79 0,2-2 16 15,0-1-315-15,2-1 44 0,-1-2 28 16,9-4 50-16,0-4-1 0,3-2 40 0,-2-3-2 15,1 1 44-15,-2 5 7 0</inkml:trace>
  <inkml:trace contextRef="#ctx0" brushRef="#br0" timeOffset="4959.375">21752 5687 461 0,'-1'-6'497'15,"1"2"-92"-15,0-3 24 0,-2 4-24 0,2-1-40 0,2 0-38 16,0-2-30-16,1 2-41 0,7-8-24 15,3 2-25-15,2 0-35 0,0 6-8 0,-2 1-24 16,0 2-7-16,-13 1-23 0,14 0 1 16,14 12-17-16,-15-4-10 0,-4 3-11 0,-1-2-9 15,-4 0-9-15,2 4 2 0,-5-2-8 0,-1 0-8 16,0-2-8-16,0 1-3 0,-19 16-8 0,8-12-2 16,-2-1-8-16,-6-1 0 0,1 0-1 15,-2-2-7-15,0 2-4 0,0-5 2 16,2 0-8-16,-2-3 6 0,4 2-7 0,-1 1-11 15,3-7 9-15,3 3 10 0,3 0-7 0,1-1 5 16,2 0-2-16,0-1-10 0,2 0 1 16,1-1-14-16,1 0-8 0,1 0-6 0,5 0-10 15,2-2 5-15,13 0-81 0,-6 2 1 0,29-8-6 16,-13 1-39-16,0 2-26 0,5 0-6 16,4-2 20-16,-2 0-163 0,0 0-98 15,-1-1 18-15,-2 1 13 0,-6 0 7 0,1 0 49 16,-3-1 26-16,2 1 27 0,-6 0-4 0,-3-1 36 15</inkml:trace>
  <inkml:trace contextRef="#ctx0" brushRef="#br0" timeOffset="5376.9859">22238 5635 328 0,'0'-4'382'16,"-1"0"-41"-16,-1 0-34 0,-1 1-27 16,-1 0-2-16,-1 1-20 0,0 2-26 0,-1 0-15 15,0 1-23-15,-9 3-25 0,0 2 2 16,2 3-18-16,0 2-31 0,1-2 18 15,2 2-15-15,1-2-21 0,3 2 1 0,4-4-17 16,1 0-31-16,1 0 21 0,0-7-7 0,0 0-8 16,0 9 8-16,0-4-16 0,15 13 2 0,-3-9-3 15,3-1-11-15,1-2-11 0,1-1-5 16,0 0-4-16,2 0 9 0,-2 0-23 0,-6-5 16 16,-1 4-25-16,-1-1-20 0,-3-2 13 15,-3 2 0-15,1-1 0 0,-1-1-21 0,-2 2 3 16,1-1 28-16,-2-2-1 0,0 0 1 15,0 0-1-15,0 0 9 0,-15 15-2 0,10-13-24 0,-11 5 1 16,-1-4 40-16,4 0-4 0,-2 1-16 16,-2-1 3-16,5-1-3 0,0-1 8 0,12-1-8 15,-7 0 29-15,7 0 7 0,-8 0-22 16,8 0-6-16,-8 0 0 0,8 0-8 0,-8-13 11 16,10 10 3-16,0-1-12 0,10-9-16 15,3 0 0-15,2-5-61 0,4 4-9 0,1-2-30 16,6 4-24-16,2-3-30 0,0-1-28 0,5 5 17 15,-2-3-191-15,-3 1-94 0,-2 5 1 16,-4-4 65-16,-1 2 23 0,-8-1 5 0,0 3 27 16,-4 1 17-16,-2 1 6 0</inkml:trace>
  <inkml:trace contextRef="#ctx0" brushRef="#br0" timeOffset="5811.6408">22642 5502 716 0,'-4'2'387'0,"1"1"-62"16,-7 7-39-16,2 1-37 0,3 3-31 0,0 1 71 15,3 6-2-15,0-1-21 0,2-9-9 0,0 5-22 16,0 3-13-16,14 21-17 0,-8-20-29 0,-2-5-7 16,3 4-30-16,-2-3-9 0,-2-3-8 15,1-3-18-15,-2-3-10 0,0-3-1 16,0 1-19-16,-1-2 11 0,1-2-12 0,0 1-18 15,-1-1 6-15,-1-1-7 0,0 0-25 0,0 0 3 16,0 0-5-16,0 0-8 0,11-14-8 16,-9 10 0-16,0-1-2 0,1-1-6 0,0 2-4 15,5-10 0-15,-1 6 2 0,-1 1-3 0,5-2 7 16,-3 4-17-16,3 2 7 0,-1 1 7 16,7-1-2-16,-2 2-11 0,-8 1 17 0,6 0-2 15,2 0-3-15,13 11 4 0,-16-8 2 16,-4 1-16-16,-1 1 14 0,-2-2-1 0,-3 2-17 15,1-1 9-15,-1-1 8 0,-4 2-3 0,1 0 2 16,1-5-11-16,-13 13-17 0,1-7-34 0,-2 1-20 16,0 0 8-16,-2-2-73 0,-2-3-44 15,0-1-41-15,9-1-50 0,-5 0 28 0,0 0-246 16,-16-15 17-16,21 12 14 0,6-4 40 0,-1 3 45 16,0-1 21-16,4 0 35 0,4-2 10 15,7-1-1-15,3-4 22 0</inkml:trace>
  <inkml:trace contextRef="#ctx0" brushRef="#br0" timeOffset="5987.6161">22894 5664 522 0,'12'-1'431'0,"6"2"-58"0,-5 1-51 16,-13-2 43-16,26 7-25 0,-15-2-32 15,1 4-40-15,-5-3-7 0,-1 3-35 16,-2-2-26-16,0 1-20 0,-2-1-8 0,-2-2-20 16,1 2-32-16,-1-2-45 0,0-5-33 0,0 0-5 15,0 9-99-15,0-9-55 0,0 5-58 16,0-5 16-16,0 0-263 0,0 0-38 0,-7 9 41 15,6-11 31-15,1-2 26 0,1-1 13 0,0-2 17 16,2-10-1-16,-3 9 43 0</inkml:trace>
  <inkml:trace contextRef="#ctx0" brushRef="#br0" timeOffset="6254.8196">23007 5530 819 0,'-2'-2'292'15,"-1"-2"-49"-15,2 1-20 0,0 0-28 16,0 1-68-16,1-1-20 0,0 0-27 0,3 0-44 15,0 1-11-15,3 0-23 0,9-5-10 0,2 5 5 16,3 0 4-16,2-3-17 0,-2 5 32 16,-12 0 9-16,3 0 6 0,-1 0 26 0,-1 0 3 15,0 0 30-15,3 13 0 0,-8-9 21 0,6 8 26 16,-4 0-22-16,-2 2 16 0,1 1 1 16,-1-1-15-16,1 3 19 0,-1 0-2 0,3 2-21 15,-3-5-22-15,2 4-8 0,1-3-39 16,-2 1-26-16,2-2-42 0,-2-6-34 0,-4-2-35 15,2-1-61-15,1-3 15 0,-2-2-219 0,-2 0-67 16,0 0 16-16,0 0 23 0,7 0 35 16,6-11 40-16,-5 1 8 0,-2-4 35 0</inkml:trace>
  <inkml:trace contextRef="#ctx0" brushRef="#br0" timeOffset="6426.276">23172 5613 809 0,'-2'0'426'0,"-1"0"-63"15,0-1-32-15,2 1-21 0,1 0-20 16,0 0-9-16,2 2-30 0,2-4-38 0,2 2-24 16,14-2-49-16,-5 2-14 0,28-7-131 0,-9 0-47 15,5 2-88-15,6-2 14 0,2 1-317 0,2-1 3 16,7 2 32-16,0-1 48 0,0 0 37 16,0 2 2-16,3-1 9 0,2 0 23 0</inkml:trace>
  <inkml:trace contextRef="#ctx0" brushRef="#br0" timeOffset="6902.0404">25584 5505 901 0,'2'1'381'15,"0"3"-55"-15,0 0 45 0,1 2-15 0,3 11-34 16,-1 5 0-16,2-4-26 0,-1 3-17 16,-2-1-31-16,0-1-34 0,1 2-23 0,-1-4-19 15,-1 0-13-15,0-5-28 0,1-2-15 16,-3 0-46-16,0-7-37 0,0 3-14 0,0-3-51 15,1 0 3-15,-1-1-144 0,-1-2-78 16,0 0 25-16,0 0-269 0,7 0 31 0,13-17 46 16,-11 5-8-16,2 1 47 0,0-3 28 0,-1 5 27 15,0-6 20-15,1-2-4 0,-5 9 21 16</inkml:trace>
  <inkml:trace contextRef="#ctx0" brushRef="#br0" timeOffset="7357.2527">25809 5546 306 0,'-2'0'450'16,"0"-1"-65"-16,0 1-30 0,-1 0-48 0,1 0 33 15,0-3-40-15,-1 2-11 0,1-2-5 0,-1 1-33 16,-1-2-15-16,3 2-24 0,-1 0-18 16,1-1-12-16,0 0-19 0,0-1-25 0,1 0 1 15,-1 1-23-15,4-1-9 0,0 1-12 16,3 0-16-16,8-2-5 0,3 3-5 0,2-3-6 15,4 4-11-15,-12 1-8 0,5 0 2 0,22 12-12 16,-18-3-5-16,-4-2 0 0,2 5-2 16,-7-2-10-16,-2 2 1 0,-5-3 4 0,0 2-3 15,-4-2-3-15,0-9-8 0,0 7 9 16,-12 12-2-16,4-4-1 0,-1-3-3 0,-3 2-3 16,1-4 7-16,0 0-6 0,-4-1-1 0,4-2 0 15,-3-1-14-15,3-2 9 0,1-1 2 0,0-1 5 16,3 0-12-16,0 0 3 0,2 1 3 0,-1 0-2 15,2-1-22-15,1 0 16 0,1-1-2 16,0 1-5-16,0-2 1 0,0 3-10 0,2-2 17 16,0-1-8-16,0 0 10 0,0 0-7 15,17 3 1-15,0 0-2 0,4-3 2 0,-9 0 5 16,7 0-2-16,3 0-14 0,0 0-13 0,2 0-41 16,26-10 7-16,-28 8-72 0,0 0-35 0,-3-4-16 15,-3-1-31-15,1 2 21 0,-3 0-206 16,-2-2-85-16,1 0 12 0,2 2 56 0,-2-2 30 15,0-3 28-15,0 3-5 0,4 0 48 0,-2 2 35 16,0 0-38-16</inkml:trace>
  <inkml:trace contextRef="#ctx0" brushRef="#br0" timeOffset="8006.9806">26375 5516 1035 0,'2'-3'379'0,"1"1"-60"0,-1-3-42 16,0 2 30-16,0-1-36 0,0 1-9 0,-1 1-12 16,1-3-40-16,-2 2-17 0,0 1-16 0,-2-1-20 15,-1 1-7-15,-1 0-29 0,-1 2-10 0,-1 0-15 16,-9 4-4-16,0 1-27 0,0 3 7 0,2-2-11 15,1 3-4-15,0 1-14 0,4-4 7 16,3 2-10-16,-1-2-23 0,3 0 6 16,1-1 5-16,2-1-7 0,0-4 0 0,0 0-15 15,0 8 4-15,19 8-3 0,-4-6-3 16,4-2-19-16,-2 0 18 0,1 1-17 0,0 2 8 16,-1-1 9-16,0-2-8 0,-6 1-20 0,-1-3 0 15,-3 0 16-15,-3 1 20 0,-1-2-5 16,-1-1-7-16,-2 1 12 0,0 0-27 0,0-5 30 15,0 0-2-15,0 0-2 0,-11 15-12 0,6-12 2 16,-1-1 12-16,-9 3-4 0,1-2-3 0,-3 1-2 16,9-4 8-16,-4 0-2 0,0 0 2 15,0 0-19-15,2 0 16 0,-12-12 0 0,12 7 5 16,3 1 1-16,3-1-14 0,1 0 1 16,0-2 2-16,3 2-6 0,0 2-8 0,0 3-1 15,12-16-6-15,-3 6-16 0,5-2 2 0,2 1-38 16,3-1-32-16,1 0-36 0,4-2-28 15,3 3-54-15,2-2 19 0,1 3-271 0,0 1-4 16,-1-1 52-16,-2 3 24 0,-2-3 7 0,1 1 50 16,-2 0 19-16,-2 3 28 0,1-1-31 15</inkml:trace>
  <inkml:trace contextRef="#ctx0" brushRef="#br0" timeOffset="8509.3144">26802 5393 616 0,'-4'-1'324'16,"-1"1"-46"-16,-1 0-24 0,2 1-24 0,0 1-5 15,-1 0-5-15,1 2 11 0,-3 6-26 0,-3 7 27 16,6-1 2-16,-1 2 7 0,2-1-34 0,2 5 9 15,1 1-22-15,0-11 2 0,0 6-17 16,0 2-20-16,0 1-6 0,12 19-24 0,-6-22-12 16,-2-1-9-16,-3-3-10 0,0-3-10 0,0-4-10 15,0 0-10-15,1-2-3 0,-2 0-8 16,1-3 3-16,-1 1-2 0,1-3-7 16,-1 0-16-16,2 0 6 0,-2-3-13 0,1 2-17 15,-1-3 1-15,1-2-10 0,1 0-6 0,-1-1-9 16,1 2 3-16,3-12-10 0,-1 8 5 0,4-2-10 15,-1 2 5-15,0 4-5 0,5-2 16 16,-1 5 1-16,0-1 8 0,6 1-8 0,-3 2 3 16,-1 0-7-16,-5 0 2 0,2 0 3 15,1 0 11-15,11 16-7 0,-12-13 11 0,-3 4-8 16,-4-1 2-16,0-2-2 0,-2-1 3 16,-3 1 4-16,0-1-2 0,2-3-8 0,-7 7 3 15,-6-1-18-15,1-2-12 0,-2 1-35 16,-2-2 6-16,2-3-104 0,14 0-47 0,-16 0-68 15,2 0 24-15,-12-13-274 0,16 8 23 0,6-2 39 16,1 0 24-16,1 0 57 0,3-1 35 16,-1 2-7-16,15-14 12 0,0 8 52 0,4-1 6 15</inkml:trace>
  <inkml:trace contextRef="#ctx0" brushRef="#br0" timeOffset="8697.828">27072 5531 948 0,'12'9'470'0,"-1"-1"-27"0,-3 3-37 15,1 4-46-15,-4-1-31 0,3-3-41 16,-2-3-18-16,-1 1-35 0,0-3-14 0,-3 1-30 16,1-4-29-16,-1 1-37 0,-1-3-69 0,0 3-29 15,1-1-2-15,1-2-147 0,-1-1-70 16,-2 0 18-16,0 0-259 0,0 0-59 0,18-20 57 16,-11 12 33-16,1-6 13 0,-3-1 14 15,2 2 66-15,-2-3-7 0,-5 2 30 0,5-6-11 16</inkml:trace>
  <inkml:trace contextRef="#ctx0" brushRef="#br0" timeOffset="8826.1557">27203 5441 403 0,'-4'-3'435'0,"-2"1"-88"16,1 0 16-16,-2 0-66 0,0 1-25 15,1-1-34-15,-1 1-10 0,3-1-15 0,-2 1-29 16,2 0-21-16,1 1-116 0,2 0-45 16,0 0-82-16,2 0 9 0,-1-3-248 0,2 3-96 15,4-2 26-15,0 1 25 0,14-2 26 16,5 0 39-16,3 1 7 0</inkml:trace>
  <inkml:trace contextRef="#ctx0" brushRef="#br0" timeOffset="32726.0417">19519 6657 669 0,'0'0'313'16,"0"0"-47"-16,0 0-11 0,0 0-33 16,0 0-20-16,0 0 9 0,0 0-25 0,0 0-18 15,0 0-24-15,0 0 5 0,0 0-40 16,0 0-3-16,17 2-2 0,-20 1-10 0,0 0-11 15,2 2-17-15,1-2-4 0,0 0-23 0,0-1 11 16,1 2-9-16,-1-2 1 0,0-1 20 0,0-1-31 16,0 0-3-16,0 0-2 0,0 0-19 15,0 0 25-15,0 0-30 0,0 0 4 16,0 0 1-16,0 7-16 0,0-7-9 0,0 0-18 16,0 0-5-16,0 0-6 0,0 0-10 0,0 0-29 15,0 0-32-15,0 0-48 0,0 0 14 0,0 0-233 16,0 7 2-16,0-7 0 0,-12 7 32 15,7-6 34-15,1 0 43 0,-3-1-23 0,1 1 20 16</inkml:trace>
  <inkml:trace contextRef="#ctx0" brushRef="#br0" timeOffset="34107.7645">7186 8603 360 0,'0'0'134'0,"0"0"-21"0,0 0-13 0,0 0-1 15,0 0 18-15,0 0-29 0,0 0 10 0,0 0-15 16,0 0-13-16,0 0-6 0,0 0 3 15,0 0-5-15,0 0 1 0,0 0-8 0,0 0-12 16,0 0 1-16,0 0 1 0,0 0-13 0,0-13-8 16,0 13-1-16,0 0 8 0,0 0-13 0,0 0-1 15,0 0 1-15,0 0 11 0,0 0-7 16,0 0-15-16,0 0 2 0,0 0 4 0,0 0-21 16,0 0 26-16,0 0-2 0,0 0 7 15,0 0-10-15,0 0 4 0,0 0 0 0,0 0-3 16,0 0 0-16,0 0 8 0,0 0-3 15,0 0-11-15,0 0-2 0,0 0 11 0,0 0-11 16,0 0-1-16,0 0-10 0,0 0 6 16,0 0 3-16,0 0 7 0,0 0-7 0,0 0-6 15,0 0 7-15,0 0-2 0,0 0-3 0,0 0 13 16,0 0-26-16,0 0 9 0,0 0 10 16,0 0-1-16,0 0 1 0,0 0-8 0,0 0-4 15,0 0 8-15,0 0-5 0,0 0-16 0,0 0-5 16,0 0-5-16,0 0-13 0,13 0-8 0,-13 0 5 15,0 0-137-15,0 0-143 0,0 0-6 16,0 0 43-16,0 0-8 0</inkml:trace>
  <inkml:trace contextRef="#ctx0" brushRef="#br0" timeOffset="91139.4047">12476 12259 509 0,'0'0'203'0,"0"0"-17"0,0 0-20 16,0 0 2-16,0 0-24 0,0 0-17 0,0 0-4 15,0 0-1-15,0 0-13 0,0 0 2 16,0 0-12-16,0 0-16 0,0 0-1 0,0 0 9 15,0 0-11-15,0 0 3 0,0 0-25 16,0 0 18-16,0 0-24 0,0 0 10 0,0 0-8 16,0 0 10-16,0 0-16 0,0 0 3 15,0 0-15-15,0 0-3 0,0 0 0 0,0 0 10 0,0 0-23 16,0 13 6-16,0-13-2 0,0 0 13 16,0 0-27-16,0 0 10 0,0 0 6 0,0 0-15 15,0 0-3-15,0 0 19 0,0 0-16 0,0 0 7 16,0 0-4-16,0 0-4 0,0 0-9 15,0 0 10-15,0 0 11 0,0 0-5 0,0 0-6 16,0 0-19-16,0 0 16 0,0 0-4 16,0 0-8-16,0 0 1 0,0 0 3 0,0 0 9 15,0 0-4-15,0 0 6 0,0 0 8 0,0 0-9 16,0 0-11-16,0 0 0 0,0 0 6 0,0 0 1 16,0 0-15-16,0 0 18 0,0 0-3 15,0 0-11-15,0 0 17 0,0 0-24 0,0 0 1 16,0 0-5-16,0 0-17 0,0 0-5 0,0 0-5 15,0 0-12-15,0 0-44 0,0 0-18 16,0 0 11-16,0 0-133 0,0 0-64 16,0 0-44-16,0 0-6 0,0 0 37 0,0 0 20 15,0 0 42-15,0 0-13 0</inkml:trace>
  <inkml:trace contextRef="#ctx0" brushRef="#br0" timeOffset="341058.5149">14769 12043 416 0,'0'0'300'0,"0"0"-21"0,0 0-23 16,0 0-26-16,33 21-6 0,-24-21-25 16,6 0-25-16,2 0-15 0,1 0-11 0,1 0-4 15,29 7-32-15,-23-3-8 0,1-3-6 16,1-1-8-16,2 2-16 0,1-2-3 0,-1 0 2 16,2 2-20-16,-16-2 20 0,6 0-31 0,2 0-1 15,2 0-6-15,0 0 8 0,-3 0-6 0,-2 0-10 16,12-9-12-16,-26 9-3 0,4-3 27 15,-4 1-18-15,-1 2-20 0,-1 0 25 0,0 0-27 16,1 0 12-16,-4 0-21 0,-1 0-4 16,0 0 11-16,0 0-19 0,6 0-33 0,-6 0 7 15,0 0-39-15,0 0-12 0,0 0-9 0,0-1-46 16,2 1 13-16,-2-1-168 0,2 0-84 16,-2-2 43-16,3 1 16 0,1 0 32 0,0 0 15 15,0-1 8-15</inkml:trace>
  <inkml:trace contextRef="#ctx0" brushRef="#br0" timeOffset="341752.3998">15907 11922 585 0,'1'-4'264'16,"1"2"-15"-16,0-1-46 0,0-1-18 16,-2 2-1-16,0-1-32 0,2 0-2 0,-2 0-19 15,0-1-18-15,-2-1 4 0,2 2-13 16,-2 0-6-16,2-1 8 0,-4 1-21 0,4 3-12 15,-3-8 4-15,-1 5-20 0,0 0 23 16,1 1-15-16,-2-1-18 0,-1 1-1 0,-1 1 6 16,-1 1-7-16,8 0-13 0,-12 0-16 0,-18 12 29 15,15-3-20-15,-3 2-5 0,5 1-1 16,-1 0 4-16,3 1-9 0,2 2-13 0,2 3 22 16,2-4-6-16,3-3 3 0,2 1-9 0,0-12 4 15,0 7-1-15,0 0 3 0,12 2-5 16,-6-6 9-16,-1-1-12 0,1-2 17 0,1 1-19 15,2-1 16-15,0 0-21 0,4 0 7 0,17-17-12 16,-12 9 12-16,-5-3-3 0,1 4 10 16,-5-1-20-16,0 3 15 0,-2 1 20 0,-1-1-38 15,-3 0 26-15,1 3-15 0,-2-2-6 0,2 1 4 16,-1 2 23-16,0-1-5 0,-1 1-16 0,0-1-1 16,-2 0 13-16,2 2-12 0,1-2 6 15,-3 2-12-15,0 0 7 0,0 0-5 0,0 0 5 16,0 0 8-16,4 11 22 0,-2-5-10 15,0 12-2-15,2 1-5 0,-4 1-4 0,0 0-16 16,1 0 31-16,1 1-17 0,0-2-2 0,-2 2-11 16,3-3 12-16,-3-5 3 0,2-2 5 15,-2-1-3-15,0-1-26 0,2-1 12 0,-2-8 36 16,0 7-38-16,0-7 17 0,0 7-35 16,0-7 5-16,0 7 21 0,0-7-14 0,0 6-1 15,0-6-30-15,0 0-22 0,0 7 8 0,0 0-31 16,0-7-18-16,-2 0-34 0,2 0 4 15,-2 0-38-15,2-2 17 0,0 1-189 0,0-1-75 16,-3 0 42-16,3-1 14 0,-2 2 10 16,4-2 11-16,1 0 55 0,-3 2 2 0</inkml:trace>
  <inkml:trace contextRef="#ctx0" brushRef="#br0" timeOffset="343297.0076">17090 12053 320 0,'0'0'325'0,"0"0"-58"0,0 0-2 15,0 0-22-15,0 0-22 0,0 0-11 0,0 0-5 16,0 0-8-16,9 27-8 0,9-24-4 16,4-1-3-16,2 2-57 0,2-3 11 0,2 1-35 15,1 0-10-15,1 0 8 0,-14-2 5 0,6 0-31 16,7 0-15-16,0 0 16 0,2 0-23 15,-3 0-15-15,1 0-11 0,25-9-35 0,-31 7 21 16,-3 0-48-16,-4 2-17 0,-5-3 3 0,0 3-18 16,-4-2-20-16,-1 1-14 0,1 0-15 15,-3 1-29-15,1-1 14 0,0 1-123 0,-1-2-119 16,1 2-7-16,-3-2 56 0,4 2-1 0,-3-2 24 16,4 1-18-16,-2-1 77 0</inkml:trace>
  <inkml:trace contextRef="#ctx0" brushRef="#br0" timeOffset="343952.7503">18255 11886 408 0,'1'-3'323'0,"1"2"-62"0,-2-2-33 16,2 3-16-16,-2-1 2 0,1 3-3 0,-1 2-16 16,0 1-18-16,2 1-1 0,-2 12-15 15,0-8-31-15,0 4 23 0,0 4-45 0,0 3 7 16,0 0-17-16,0-1-17 0,0 0 17 0,0-2-6 16,0-2-17-16,0-2-11 0,0-2-26 0,-7-2 12 15,7-2 6-15,-11 8-6 0,8-11-8 16,0-2-3-16,0 1 14 0,1 0 3 0,-1-2-20 15,-2 0-16-15,1-2-1 0,1 1 27 16,0-1-4-16,0-1-21 0,1-1 7 0,0 1 0 16,4-1-13-16,-4-1-1 0,4 1-2 0,-2 1-21 15,3-2 12-15,0 2-2 0,2-1 27 0,0 2-6 16,1-1 0-16,-1 2-4 0,3 0-34 16,-1 0 16-16,1-1 1 0,1 0-1 0,4 0 1 15,16 7-3-15,-16-7-1 0,-4 1-24 0,-9-1 1 16,8 0-10-16,1 0-2 0,-3 0-20 15,1 0-2-15,-7 0-8 0,7 0-12 16,0 0-8-16,13-15 2 0,-14 7 3 0,2 1 8 16,-5 1 16-16,-1-1 1 0,-1 0 9 0,2 4 1 15,-3-3 12-15,0 6-2 0,0 0 2 0,0-7 1 16,0 7 1-16,0-7 8 0,0 7 2 16,0-6 21-16,0 6-3 0,-11-11 29 0,9 11-7 15,0-1 15-15,0 1-11 0,0 1 43 0,2 1-17 16,-1 0-3-16,0 2 13 0,1 0 23 15,-1 3-17-15,2 0 8 0,-1-1-7 0,0 2 3 16,0 5-28-16,0 1 18 0,0 4-3 0,0-2-40 16,12 16-1-16,-9-16 1 0,-2-4-3 15,1-3-34-15,-2 0-21 0,0-2-16 0,3 0-22 16,-3-7-28-16,0 0-21 0,0 5-35 16,0-5 15-16,0 0-252 0,0 0 8 0,2 12 20 15,-2-14 30-15,0 0 46 0,0-1 12 16,1-1 25-16,1-2 12 0</inkml:trace>
  <inkml:trace contextRef="#ctx0" brushRef="#br0" timeOffset="344653.6149">18941 12004 603 0,'0'1'255'0,"-2"-1"-30"0,0 3-5 16,3-1-20-16,0 0-13 0,-1 1-24 0,1 0-11 15,0 1 6-15,1-1-12 0,0-1 1 0,0 3 6 16,1-2-33-16,0 1-3 0,2-2-23 15,1 1 11-15,8 1-4 0,0-4-35 0,7 3 4 16,-1-3-23-16,-9 0 8 0,6 0-16 16,25-12 13-16,-16 6-13 0,0-2 26 0,3-2-48 15,-3 3 16-15,0-2 18 0,-2 3-40 0,0-1-1 16,0-1 2-16,-3 2 1 0,-4-2-2 0,-2 3-10 16,-1-1-16-16,-4 3 3 0,-2 0-23 0,-3-1 8 15,-2 2-10-15,2-1 7 0,-2 1-18 16,0 1 10-16,0 1-23 0,-1-2 2 15,0 2-17-15,0 0 1 0,-1-1 7 0,1 1-13 16,-1-2-1-16,0 2-9 0,1-1-23 16,-2 1 10-16,0 0-30 0,0 1-62 0,1-1-53 15,-1 0-32-15,-1 0-33 0,1 0-15 16,-1 2 35-16,0-1 26 0</inkml:trace>
  <inkml:trace contextRef="#ctx0" brushRef="#br0" timeOffset="346037.4508">15945 12845 711 0,'0'0'251'0,"0"-13"-31"0,0 13-4 16,0 0-23-16,0 0-28 0,0 0-11 15,0 0-35-15,0-14-19 0,0 14 1 0,0 0 17 16,0 0-4-16,0 0-22 0,0 0 17 16,-12 12-2-16,12 5-21 0,2 0-2 0,2 4-18 15,-2-1 14-15,0-3-23 0,0 4-6 0,-2 2-3 16,1 0-9-16,1-3-7 0,3-3 1 15,-5-2-3-15,0 2-30 0,0-17-1 0,0 10-32 16,0-2 1-16,0 0-25 0,0-8-3 16,0 5-27-16,0-5-40 0,0 0 13 0,11 7-155 15,-9-10-57-15,0 1-11 0,2 0-9 16,-1-3 13-16,-1 1 38 0,0-1-2 0,0 2 24 16</inkml:trace>
  <inkml:trace contextRef="#ctx0" brushRef="#br0" timeOffset="346364.9263">16155 12879 256 0,'2'-3'371'0,"0"-1"-87"0,0 1-37 0,0 0-25 16,-2 1-18-16,3 0-22 0,-2 2-30 15,1 0-6-15,-2 2 2 0,2 0-14 0,-4 3-18 16,4 0-14-16,0 2-1 0,0 11-6 16,-2-8 10-16,0 6-12 0,0 3-16 0,7 21-13 15,-7-20 0-15,2 0-15 0,0 0 3 0,0-2-7 16,-2-7-7-16,0 0 6 0,0 0-25 16,0-2-4-16,0 1-28 0,0-3-1 0,0 0-16 15,0-7-11-15,0 7-8 0,0-7-22 0,0 8-17 16,0-8-62-16,0 0 22 0,0 0 10 0,8 8-193 15,-8-10-55-15,2 1-17 0,0 1 61 16,-4-3 16-16,2 3-6 0,-2 0 45 0</inkml:trace>
  <inkml:trace contextRef="#ctx0" brushRef="#br0" timeOffset="346879.3052">15148 13234 454 0,'0'2'262'0,"-2"-1"-49"0,2-1-27 16,0 0 0-16,0 2 3 0,2-1 13 15,2 0-2-15,1 0-7 0,11 6 7 0,2-6-15 16,6 0-23-16,-12-1-34 0,10 0 1 0,5 0-25 16,2 0-23-16,36-10 3 0,-24 6-22 15,0 1-4-15,3-3 26 0,1 0-23 0,-2 1-19 16,-2 0 8-16,-1 0-26 0,-4-2 4 0,-5 3 9 16,1-1-30-16,-1 5-13 0,-10 0-9 15,-5-2-14-15,-3 1-10 0,-5 1-11 16,-8 0 3-16,0 0-15 0,10 0-7 0,-10 0-36 15,0 0-37-15,7 0 13 0,-7 0-136 0,0 0-109 16,0 0 23-16,0 0 32 0,0 0 6 0,0 0-5 16,0 0 56-16,13-5-68 0</inkml:trace>
  <inkml:trace contextRef="#ctx0" brushRef="#br0" timeOffset="347413.6406">17366 12996 215 0,'0'1'362'0,"4"-1"-68"0,3 0-16 16,14 0 0-16,-9 0-21 0,5 0-27 15,6 0 2-15,4 0-58 0,31-9 12 0,-22 5-34 16,3-1-24-16,0 0 22 0,2 0-44 15,1 2-22-15,0 0-36 0,-3 0-7 0,-2-1-36 16,-4-1-20-16,0 3-20 0,-2-1-22 0,-3-1-33 16,-4 1-6-16,-2 1-32 0,-3-1 12 0,-6 1-194 15,3-1-67-15,-4-1 31 0,-2 2 4 16,-2 1 45-16,-2-3 28 0,1 2-2 16</inkml:trace>
  <inkml:trace contextRef="#ctx0" brushRef="#br0" timeOffset="347759.123">18592 12722 526 0,'-2'4'314'0,"1"1"-24"0,-3 14-36 15,3-1-2-15,-1 3-26 0,0-3-42 16,2 4 3-16,0-11-26 0,0 5 0 0,0 2-15 0,0 1-1 16,0 0-22-16,0-2-21 0,0 0-3 15,12 15 10-15,-5-18-9 0,2-5-10 0,-1-1-9 16,6 0-10-16,-2-3 1 0,1-4-6 16,4 2-9-16,-8-3-4 0,9 0-6 0,0 0-5 15,2 0-5-15,19-11-61 0,-21 10-6 0,1-6-20 16,-8 3-12-16,-2 1-18 0,0 3-27 0,-4-3-20 15,-1 2-8-15,-1-2-39 0,1 1 13 16,-2 0-94-16,-1 0-55 0,-1-1-43 0,-1 2-9 16,0-2 45-16,0-1 23 0,1 4-11 0,0 0 45 15</inkml:trace>
  <inkml:trace contextRef="#ctx0" brushRef="#br0" timeOffset="347933.0712">18819 12923 568 0,'-2'-1'287'16,"0"1"-1"-16,2 0-30 0,0 3-5 0,1 2-8 15,0 2 2-15,-3 10-41 0,2-8 12 0,0 4-65 16,0 6-24-16,0 1-3 0,13 25 22 16,-12-21-67-16,2 0-33 0,-2-2-21 0,-1-2-32 15,4-3-22-15,-4-3-35 0,2-2-29 0,-1-5-42 16,3 0 14-16,-2-3-171 0,1 0-81 16,-3-3 19-16,3-2 31 0,1 1 1 0,-2-3 39 15,8-7 30-15</inkml:trace>
  <inkml:trace contextRef="#ctx0" brushRef="#br0" timeOffset="348392.2975">19229 12920 582 0,'3'0'294'15,"-1"2"-30"-15,0-2-27 0,0 3-12 16,2-1-16-16,-1 3-1 0,-1 0-20 16,4 9 5-16,-2-4-39 0,3 3-5 0,-4-3 4 15,0-1-15-15,1-1-16 0,-1 0 4 0,1-3-18 16,0 0-15-16,-2 0-9 0,4-3-9 16,-1 1 7-16,0-1-8 0,2-2 1 0,2 0-1 15,8 0-15-15,20-10-6 0,-13-2-17 16,1 3-15-16,-2-3 14 0,1 0-2 0,1 0 4 15,3-1-3-15,1 1-16 0,-4 0-20 0,2 0-9 16,-2 2 6-16,-3 1-4 0,0-1-16 16,-4 3 10-16,-5 1-1 0,2-1-11 0,-8 3-19 15,0 1 12-15,-1 2-2 0,-1-2-14 16,-3 2-14-16,3-2 19 0,-2 2-16 0,0 1 7 16,-1-2-6-16,0 1-10 0,-1 1-1 15,2 0-12-15,-1 0 4 0,0 0-7 0,-1 0 9 0,0-2-17 16,-1 2-6-16,1 0-2 0,-1 0 14 15,0-1-5-15,0 1-3 0,0 0-5 0,0 1 0 16,0-1 7-16,0 2-47 0,0-2-26 16,-1 0-4-16,1 0-64 0,-1 0-56 0,-1 0-39 15,1 1 18-15,0-1 52 0</inkml:trace>
  <inkml:trace contextRef="#ctx0" brushRef="#br0" timeOffset="349503.7476">15166 13987 337 0,'0'0'288'15,"0"0"-46"-15,0 0-7 0,0 0-31 0,0 0-28 16,0 0 1-16,0 0-6 0,0 0-16 0,0 0-19 16,0 0-12-16,0 0 14 0,0 0-5 15,0 0-22-15,0 0 19 0,14 0-1 0,-14 0-4 16,25-10-16-16,-5 13 7 0,-14-3-3 15,24 2-11-15,-20-2-11 0,11 0-10 0,4 0 2 16,4 0-18-16,1 0-19 0,1 0 17 0,3 0-16 16,35-11-17-16,-36 10 3 0,-5-1-4 15,-1 1-2-15,-2 1-29 0,-6 0 6 0,-3 0-20 16,-3 0 16-16,-6-2-27 0,3 2 11 0,-4 0 3 16,-1 0-4-16,-1 0-4 0,0 0 3 0,2 0-23 15,-2-1-5-15,0 1 4 0,-2 0-17 16,-2 0-16-16,0 0-19 0,0 0-15 0,0 0-11 15,0 0-50-15,0 0 13 0,0 0-107 0,3 1-100 16,-3-1-14-16,2 0 27 0,-2-1 26 16,0 2 35-16,0-3-13 0,0 2 39 0</inkml:trace>
  <inkml:trace contextRef="#ctx0" brushRef="#br0" timeOffset="350142.4481">16249 13706 532 0,'-2'-2'335'0,"2"2"-50"0,-2-3-16 0,1 1-13 16,-1 0-25-16,2 0-10 0,0 1-41 16,-2 0 3-16,2 0-14 0,0 3-27 0,-2 1 26 15,2 1-18-15,0 2 16 0,0 15-13 0,0-11-29 16,0 7 25-16,0 4-18 0,11 26-27 16,-9-22 0-16,0-1-16 0,4-1-7 0,-2 0-19 15,0-3 9-15,-1-3-23 0,-1 0-18 16,2-2-2-16,-2-4-74 0,0-4-4 0,1-1-26 15,-1-3-35-15,1-3-36 0,-1-1-36 0,-2 1 16 16,6-9-186-16,1-3-74 0,2-3 30 16,3-1 33-16,-6 3 2 0,0-1 52 0,-1 1 13 15,-3 3 1-15,5 1-35 0</inkml:trace>
  <inkml:trace contextRef="#ctx0" brushRef="#br0" timeOffset="350673.8586">16391 13756 699 0,'2'-6'344'0,"2"-7"-32"0,1 4-36 16,4-5-15-16,-2 7-18 0,0 4 4 0,-1 0-58 16,0 3-36-16,2-1 12 0,-8 1-13 15,13 0-23-15,14 10-35 0,-13-4 9 0,3 3-12 16,-3-1-29-16,-3-1-8 0,-4 1 32 15,2 2-30-15,-2-3-5 0,-1 0 20 0,-3 0-10 16,-1 0-7-16,2 0-6 0,-4-4-5 0,3 2-3 16,-3-1-6-16,0-4-2 0,0 0-17 0,0 8-2 15,0-8 19-15,-11 17-3 0,9-13-21 16,-1-1 0-16,-6 9-1 0,4-6 7 0,-1 1-19 16,3-3 2-16,-1 1-2 0,0-2 2 15,1 1 0-15,1-2-25 0,-1-2 18 0,3 3-19 16,-2-1 3-16,2 0 30 0,0 0-24 0,0-2-10 15,0 0 13-15,0 0 4 0,0 0 14 16,12 8-1-16,-5-8 1 0,-1 1-14 16,1-2 27-16,11 6-26 0,-9-5-4 0,18 7 24 15,-9-4-21-15,-7 2-4 0,8 1 13 0,-4 0 23 16,-1 2-8-16,-6-4-15 0,-1 3 6 0,-3 0 24 16,3-2 6-16,-6 2-10 0,1-2-3 0,-2 1-1 15,0-6-1-15,0 9-3 0,-16 13 7 16,5-13-1-16,-1 1 25 0,-1-2-17 15,2 0-3-15,-5-2-23 0,0-2-26 0,-2-1-3 16,2-2-41-16,9-1-10 0,-3 0-19 16,-5 0-31-16,-14-11-26 0,14 6-28 0,8-2 17 15,1 2-197-15,-1 0-31 0,5-2 18 16,2 0 17-16,0 0-23 0,0 2 69 0,0-4 15 16,0 3 4-16,0-6-4 0</inkml:trace>
  <inkml:trace contextRef="#ctx0" brushRef="#br0" timeOffset="351008.7505">17426 13796 262 0,'5'0'464'15,"4"0"-44"-15,9 4-68 0,1-2 46 0,-8-2-21 16,7 0-34-16,3 0-11 0,31 3-30 0,-37-3-37 16,6 0-21-16,8 0-10 0,1 0-35 0,-1 0-28 15,4 0-3-15,-1 0-14 0,0 0-38 16,0 0-15-16,-2 0-17 0,-2 0-26 0,25-12-13 16,-34 10-38-16,2-2 0 0,-6 3-25 15,-3 0-17-15,0 0 4 0,-3 1-43 0,-1 0-36 16,-3 0-11-16,2-1-7 0,-2 0-32 0,-1-2-19 15,0 0-32-15,-1 3 19 0,2-4-177 0,-1 1-66 16,-1 0-12-16,-1 1 67 0,1-3 27 16,0 2 19-16,-1 0 35 0,1 0 9 0,2 0 17 15</inkml:trace>
  <inkml:trace contextRef="#ctx0" brushRef="#br0" timeOffset="351397.7853">18691 13675 714 0,'1'-3'334'0,"0"3"15"0,0-2-34 16,1 4-53-16,-1-2 7 0,0 3-32 15,-1 2-1-15,-1 1-4 0,1-1 5 0,0 13-29 16,0-8-21-16,0 4-29 0,0 3 4 15,0 0-20-15,0 2-5 0,-9 17-15 0,7-19-25 16,1-4 1-16,-1 0-11 0,2-5 2 0,0-8-4 16,0 7-19-16,0 0 16 0,0-7-19 15,0 8-4-15,19 9 10 0,-8-7-17 0,7-3 2 16,-1-3-19-16,3 1 1 0,2-4-2 0,0 1-8 16,1-2-1-16,-11 0-15 0,5 0 0 15,4 0-18-15,20-12-18 0,-20 9-20 0,-2-1-11 16,-3 1 5-16,3-2-62 0,-10 3-32 15,2-1-18-15,-3-1-4 0,-2 2-26 0,-2-1-37 16,-1 0-7-16,1 1 20 0,-1 0-149 0,-2-1-57 16,-1 0 17-16,0 3 20 0,0 0 32 0,0 0 22 15,0 0 26-15,-14-11 20 0,9 8 20 16</inkml:trace>
  <inkml:trace contextRef="#ctx0" brushRef="#br0" timeOffset="351573.2505">18930 13830 806 0,'-1'2'287'0,"0"0"-30"15,-1 1-22-15,0 4 4 0,2-2-7 16,0 2-19-16,0 3-7 0,0-1-10 0,0 5-27 16,0 3-16-16,0 1-17 0,0 1-14 0,13 17-32 15,-9-19-50-15,-3-4-24 0,-1-4-29 16,1-1-32-16,0-1-30 0,0-3-25 0,2 1 9 16,-3-3-201-16,3-1-102 0,1 0 37 0,0-2 21 15,1 1 14-15,-1-2 34 0,1 1 0 16,8-6-17-16</inkml:trace>
  <inkml:trace contextRef="#ctx0" brushRef="#br0" timeOffset="352519.7726">19231 13735 727 0,'2'-3'337'0,"1"1"-36"15,0 1-20-15,0-1-33 0,1 1-27 0,-3-1 0 16,4 1-17-16,-1 1-16 0,0 0-20 0,1 2 6 16,-1 1-9-16,-1-1 8 0,6 11-14 0,-2-2-20 15,2 2-10-15,-3-1-24 0,-1 5 14 16,-2-3-3-16,-2-2-33 0,1 0 3 0,-1-3-11 16,1 0-14-16,-2 0 6 0,0-2 0 0,1 1-6 15,1-4-9-15,-2 3-7 0,3-2 2 16,-3 0 0-16,2-2-14 0,-1 2 9 0,1-1 11 15,0-4-7-15,2 3 9 0,1-3-16 16,-5 0 9-16,10 0-4 0,18-17-1 0,-11 5 7 16,5 0-9-16,0 1-2 0,1-3-1 0,-1 0-6 15,-2 1-16-15,4-1 2 0,-2 0 9 0,0-1-5 16,-2 3-6-16,3-1 3 0,-2 1-5 16,-5 3-6-16,-1 1 9 0,-5 4-11 0,-1 0 1 15,-1-1-8-15,-2 0 11 0,-3 5 5 16,1-3-17-16,-2 1 1 0,0 0-2 0,0 0 3 15,0 0 8-15,1 1-11 0,-2-2-7 0,1 3 2 16,-1 0-11-16,-1-2 5 0,1 2 0 0,-1 0-7 16,0 0-5-16,0 0 2 0,0-1-23 15,-1 2 9-15,1-1-7 0,0-3 4 0,-1 3 2 16,2 0-6-16,-1-1 10 0,0 1-30 0,0 0 28 16,0 0-10-16,1-1 16 0,-1 1-14 15,1 0 18-15,-1 0 3 0,0 0 8 0,-1 0-7 16,1 0 19-16,1 1-13 0,-1 0 11 0,0-1-22 15,0 0 6-15,0-1 14 0,0 0-2 16,0 1 7-16,0 1 7 0,0-2-28 0,1 1 21 16,-1 1-13-16,0-1 22 0,-1-1-23 15,2 3 1-15,-1-2 3 0,0 0 1 16,0 0 1-16,1 0 1 0,-1 0-1 0,0 0 10 16,-1 0-3-16,2 0 1 0,-1 0 2 0,0 0-38 15,1 0 14-15,-1 0-2 0,-1 0-13 0,1 0 4 16,0 0 34-16,-1-1 0 0,1 1 0 15,0 0 10-15,-1 0-1 0,1 1-21 0,0-1-2 16,0 0 1-16,1-1 2 0,-2 0 0 16,1 1 3-16,-1 0 0 0,2 0 2 0,-2 0-10 15,2 0 22-15,-1-1-32 0,1 2 25 0,-1-2-4 16,1 1 0-16,-3 1-4 0,2-2 0 16,2 1 1-16,-2 0 9 0,0 0-21 0,0 1 26 15,0-2 3-15,1 1 3 0,-1 0-30 0,0-1 3 16,0 1 2-16,1 0 23 0,-2 0-3 15,2 1 1-15,-1-3-14 0,0 2 16 0,0 0 4 16,0 0-20-16,0 1-10 0,0-1 25 0,0 1-21 16,-2-1 13-16,2 1 6 0,0-1-11 0,0 0 2 15,2-1-21-15,-2 1 18 0,1 0-19 16,0 1 13-16,-1-1 32 0,0 0-28 0,1 0-6 16,-1 0 9-16,0-1-8 0,0 1-23 15,1 0 1-15,-2-2 6 0,0 3 4 0,1-2-32 16,-1 1 6-16,1 1 7 0,-1-2-15 0,0 2-41 15,-2-2-17-15,0 1-16 0,-2 0 6 16,2-1-25-16,-1 0 13 0,0 0-144 16,0 1-98-16,-1 1 19 0,-1-1 26 0,-2 0-3 15,8 0 40-15,-7 0 23 0,-7 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04:48:56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22031 7207 919 0,'0'0'303'0,"0"0"-27"0,0 0 6 0,0 0-1 15,0 0-34-15,-9 0 15 0,7 22 19 0,2-9-11 16,-4 33-7-16,4-31-19 0,0 10-14 0,0 7-23 15,0 3-27-15,0-1-11 0,0 3-19 16,0 0-13-16,0-1-17 0,0-3-23 0,0 1-29 16,0-4-36-16,0-2-39 0,0-3-31 0,0-7-7 15,0-3 3-15,0-5-127 0,0-10-42 16,-2 10-63-16,2-13 25 0,1-1-221 16,-1-2 7-16,0-3 38 0,1-11 16 0,-1 9 64 15,0-8 0-15,0-4 11 0,0-1 33 0,0-3 9 16</inkml:trace>
  <inkml:trace contextRef="#ctx0" brushRef="#br0" timeOffset="692.3421">21982 7248 876 0,'0'-14'345'0,"-2"4"0"15,-1-5-43-15,3 8 11 0,0-2-1 16,0 0-39-16,0 0-26 0,0 0-11 16,0-3-23-16,10-13-30 0,2 11 3 0,1 5-5 15,3-1-34-15,2 2-7 0,4 5-13 0,0 2-19 16,-11 1-7-16,26 10-6 0,-11 0-9 0,-4 1-12 15,-2 5-2-15,-1 2-5 0,-2-1 0 16,-3 5-6-16,-1-1-6 0,-4 5-11 0,-4-1-13 16,-5 0 11-16,0-14-13 0,-11 24 7 15,1-13-7-15,-3-1-1 0,-4-3 0 0,-1-1 5 16,-3-2-8-16,1 0 4 0,-1-1-10 0,0-3-15 16,-2 0 8-16,-2 2-4 0,3-4 6 15,1 0-4-15,5-3-11 0,0 0 0 0,6-2 11 16,1-2-2-16,2 1-12 0,3-1 13 0,1 0-11 15,1 0-15-15,2 1 13 0,0-3 3 16,0 0 0-16,18 17 11 0,-3-5 6 0,0 5 0 16,4-3-3-16,1 1-3 0,-2-1 6 15,4 1 12-15,-1-1-22 0,0 1 11 0,0-3-4 16,1 0 6-16,3 1-16 0,0-4 12 16,-2-1-3-16,-1-2-15 0,-1-3-6 0,-1-3-13 15,-10 0-8-15,3 0-2 0,18-12-9 0,-15 5-12 16,-2 0 11-16,-4-4-12 0,5-2-26 0,-8 1 21 15,0-1-2-15,0-2 5 0,-5 2 6 16,-2 1-15-16,0 12 1 0,0-9 22 0,0 0 11 16,0 2-4-16,0 7-13 0,-13-13 39 15,10 13 23-15,-1 0 25 0,0 3 3 0,-6 9 25 16,1 0 13-16,3 3-1 0,2 2 20 16,-2 2-2-16,6 2-21 0,0-10 1 0,0 4-5 0,12 22 12 15,-4-17 6-15,4 0-19 0,1-5-6 16,4 0 0-16,1-2-19 0,3-4-2 0,4-1 1 15,1-3-3-15,-13-5-17 0,8 0 12 16,24-13-28-16,-22 4-1 0,-2-1-33 0,-4-4 5 16,0-3-14-16,-4 0-13 0,-3 0-1 15,0-3-6-15,-3 0-12 0,-5 0 7 0,-2 10-16 16,0-4 5-16,0-1 9 0,-16-15-3 0,4 21 6 16,-3 2-1-16,-5-1 1 0,-2 4-18 15,-3 3 11-15,11 1 3 0,-6 0-6 0,-5 0-3 16,-24 15 6-16,25-10-69 0,5 2-24 15,-1-2-14-15,5 0-40 0,0-1-27 0,9 2 21 16,-1-4-171-16,1 1-62 0,6-1-9 0,0-2 75 16,0 0 11-16,0 0 30 0,16 4 31 15,-8-4-1-15,16 0-18 0,-12 0 56 0</inkml:trace>
  <inkml:trace contextRef="#ctx0" brushRef="#br0" timeOffset="1313.4991">22797 7565 536 0,'4'2'431'0,"-2"1"37"0,0 2-19 16,-2 2-31-16,3 10-4 0,0 4-18 16,-1 1-36-16,-1 1-34 0,2 1-9 0,-1-1-36 15,2 1-19-15,-1 1-34 0,1-5-18 0,3-1-20 16,0-1-15-16,1-3-27 0,-1-1-14 16,1-4-18-16,2-2 7 0,-1-1-14 0,-1-4-17 15,-1-3-13-15,-7 0-28 0,8 0-22 0,14-11-5 16,-6 0-29-16,-3-2-14 0,0-2-13 15,-2 0-31-15,-1-5-5 0,1 0-12 0,-1 2 4 16,-4-5 2-16,1 5-3 0,-1 3 13 0,-3 2 6 16,-1 4 2-16,0 4 2 0,-1 1 22 15,-1 4 17-15,-1 0 21 0,0 2 15 16,2 2 14-16,-1-1-5 0,0 3 18 0,0 0-2 16,5 11 8-16,-5-10-9 0,10 15-8 0,-3-10 23 15,-1 0-13-15,3 3-11 0,2-4-3 16,-5-4-2-16,2-3 5 0,0-2-7 0,2-2 4 15,-2 1-12-15,-8-1-23 0,14 0-22 0,17-11-16 16,-14 4-21-16,-3-4-10 0,2 0-2 0,1-1-9 16,-3 0-4-16,-1 0 19 0,-2 3-7 15,-2 4 16-15,-3-1 6 0,-1 5-4 0,0 0 14 16,-5 1 9-16,0 0 13 0,0 0 19 0,13 9 12 16,-10-3-2-16,0-1 16 0,6 8 9 15,-2-2-9-15,-3 0 13 0,1-3-11 0,-1 0 13 16,-1 0-11-16,0-3 9 0,-1-1-8 15,1 0 5-15,-1-2-5 0,0 1-5 0,0-3-9 16,-1 0 3-16,1 0-18 0,-2 0-9 0,0 0 8 16,0 0-9-16,12-12-5 0,0 6 3 15,0-5 0-15,1 5-3 0,0-1 5 0,-2 3 1 16,0 1 1-16,-2 3-4 0,-1-1-1 16,-8 1-2-16,8 0 14 0,0 0-6 0,-1 0-11 15,5 0-10-15,12 9-34 0,-15-7-27 0,3 0 10 16,-5 0-88-16,-1-2-55 0,0 1-22 15,1-1-49-15,1 0 29 0,-1 0-173 0,14 0-42 16,-3 0 40-16,2 4 29 0,2-1 37 0,1 2 35 16,-1-3 4-16,1 1 17 0,3 1 24 15,-3 0 20-15</inkml:trace>
  <inkml:trace contextRef="#ctx0" brushRef="#br0" timeOffset="1716.5661">23871 7769 676 0,'11'-12'300'16,"-3"1"-32"-16,-1-3 0 0,-2 0 6 0,0-1-29 15,-1 2 10-15,-3 4-31 0,0 0 46 16,-1 1-9-16,0 8-9 0,0 0-8 0,0 0 0 15,-10-7-6-15,-4 12-11 0,-2 3-6 0,1 5-13 16,0 3-8-16,-2 0-18 0,2 4-15 16,2-1-22-16,4 0-17 0,1 3-23 0,4-3 15 15,3-2-20-15,1-9-6 0,0 1 2 0,13 11-28 16,-8-14-16-16,3-3-18 0,1-2-20 16,1-2-18-16,-2 1-32 0,17-12-19 0,-10 3-10 15,1-7-28-15,-1 1-4 0,0 0-23 16,-2-6 13-16,1 0-44 0,-4-2-6 0,1-2 10 15,-1 1 0-15,-1-2 9 0,-5-1-11 0,2-2 35 16,-3 1 10-16,0 2 12 0,-3 14 11 16,0-7 18-16,0 0 20 0,-15-18 36 0,6 19 24 15,-3 4-17-15,4 4 24 0,-3 1-2 0,2 4 65 16,1 5 17-16,8 0 9 0,-17 12 17 0,9 3 4 16,1 6 24-16,3 2-20 0,2 5-11 15,2-14 7-15,0 9-11 0,0 2-7 0,13 26-9 16,-3-23-3-16,0-2-24 0,2 2-11 15,2-4-41-15,-1-3-42 0,2-3-41 0,1-2-42 16,3 1 9-16,2-6-185 0,0-5-100 16,2-1 32-16,5-5-226 0,-16 0 70 0,6 0 47 15,29-16 13-15,-22 6 32 0,5-3 34 0,-2 1-3 16,1 0 67-16,0 3 19 0,-2-2-44 16,4 4 56-16</inkml:trace>
  <inkml:trace contextRef="#ctx0" brushRef="#br0" timeOffset="1934.646">24504 7717 896 0,'-1'1'467'0,"-1"-1"-58"0,0 2-47 16,2-2-16-16,1 2-24 0,2 0-3 15,1-1-8-15,11 6-17 0,5 0 11 0,0-6-39 16,2 3-19-16,2-2-6 0,3 1-37 16,0-3-28-16,3 4-15 0,2-3-8 0,0 1-31 15,0-1-61-15,-17-1-48 0,6 0-36 0,4 0-53 16,-2 0 7-16,1 0-121 0,22-11-51 15,-29 5-79-15,-3 2 26 0,-5-3-225 0,4 0 38 16,-4 3 28-16,-3-1 24 0,0 1 42 0,-3-2 43 16,0 1 3-16,0 0 41 0,-3 1 21 15,0 4-4-15</inkml:trace>
  <inkml:trace contextRef="#ctx0" brushRef="#br0" timeOffset="2181.8022">24865 7556 1055 0,'1'1'466'0,"2"0"-42"16,1 2-11-16,10 3-34 0,2 4 5 0,3-1-57 16,4 1-11-16,1 2-24 0,1 0-49 15,-2 1-21-15,-1 1-8 0,-1 4-29 16,0 0-18-16,-1-2-6 0,-1 0-25 0,-5 5-7 16,-3-3-50-16,-1 1-10 0,-6 3-23 0,-4-14-35 15,-12 13-38-15,-1-6-27 0,-4-4 6 16,1 0-129-16,-9-4-63 0,-2-1 24 15,2-2-340-15,3 0 33 0,10-4 17 0,-2 0 70 16,0 0 34-16,4 0 22 0,-1-12 20 0,14 7 24 16,10 0 39-16,9-2 17 0,5-3 10 15</inkml:trace>
  <inkml:trace contextRef="#ctx0" brushRef="#br0" timeOffset="2547.7761">26163 7559 752 0,'1'-2'389'0,"1"1"42"0,0 1-66 16,0-3 1-16,0 3-34 0,-2 0-25 15,1 0-12-15,-1 3-13 0,0-1-22 0,-3 4 3 16,-1 9-6-16,-1 2-29 0,-1 3 14 0,-1 2-11 15,2 1-26-15,-1 2-9 0,5-1-21 16,1-2 8-16,0-10-19 0,15 19-9 0,-5-11-6 16,0-4-9-16,6-2-13 0,1 0-15 0,4-5-24 15,2-1 5-15,4-4-17 0,0-1-24 0,4-3-27 16,-14 0-1-16,9 0-48 0,3 0-20 16,2 0-52-16,0 0-54 0,33-13 15 15,-36 13-131-15,-5-6-59 0,-6 1-51 0,-2-1 32 16,-10 1-250-16,0 1 57 0,-4-2 47 0,-1 2 33 15,0 4 34-15,0 0 22 0,-23-15 51 16,10 8 19-16,-2-2 9 0,0 4 16 0,-6-4 15 16,3 0 8-16</inkml:trace>
  <inkml:trace contextRef="#ctx0" brushRef="#br0" timeOffset="2746.8066">26391 7689 461 0,'-2'2'579'15,"2"5"-59"-15,1 1-15 0,2 13-28 16,-3-9 7-16,10 27-62 0,-5-10-2 0,-1 0-44 15,0 3-12-15,-1-1-33 0,-3-1-36 16,2 1-38-16,1-3-24 0,-1-5-64 0,-2-11-39 16,0 8-14-16,0-2-106 0,0-1-71 0,0-5-50 15,0-2 11-15,0-3-218 0,0-7 29 0,6 5-297 16,-1-7 31-16,6-7 53 0,5-4 14 16,0-4 56-16,4-1 52 0,5 0 1 0,2-3 36 15,4-2 37-15,4-2 47 0,2 2-11 16,-2-7 7-16</inkml:trace>
  <inkml:trace contextRef="#ctx0" brushRef="#br0" timeOffset="2986.9447">27175 7364 949 0,'10'-18'482'0,"0"5"-61"16,-3 8-32-16,-2 6-6 0,0 6-15 0,4 10-37 15,-4 7-11-15,1 2 3 0,-1 7-26 0,-1 3-30 16,1 2-18-16,-4 0-26 0,1 1 9 15,0-1-27-15,0-2-20 0,-2-1-24 0,0-3-16 16,2 1-84-16,-2-20-36 0,0 6-50 16,0-1-44-16,0-4 7 0,0-3-186 15,0-11-121-15,-3 8 33 0,5-12-237 0,-1-3 49 0,2-7 58 16,-1-2 18-16,-2 8 21 0,0-9 73 16,0 2 2-16,-13-19 21 0,2 20 32 15,-1-1 9-15,-3 4 27 0</inkml:trace>
  <inkml:trace contextRef="#ctx0" brushRef="#br0" timeOffset="3434.6347">26983 7642 1142 0,'-1'0'427'0,"0"-2"-23"0,2 5-32 0,3-3-22 16,2 0-26-16,14 2-38 0,-9-2-28 16,7 0-29-16,4 0-34 0,3 0-21 0,3 0-41 15,1 0-67-15,-1 0-6 0,1 0-114 0,-2 0-65 16,23-7-57-16,-30 3-39 0,2 2 20 15,-4-2-161-15,-7-1-53 0,4 2 6 0,-5-2 29 16,-2 4 60-16,-5-2 47 0,2 3 247 16,-2-3 1-16,2 3 151 0,-3 0 6 0,-2 0 28 15,0 0 42-15,0 0 42 0,0 0-29 16,16 15 73-16,-8 1 7 0,0-1 22 0,2 5-22 0,1 0-8 16,2 1-14-16,0 0-27 0,0-2-27 15,2 1-23-15,-1 0 39 0,-1-1 0 0,-2-1-58 16,1-1-15-16,-3-3-3 0,-1-2-28 15,-3-4 13-15,-2-2-14 0,-2-2 2 0,-1-4-38 16,0 0-7-16,0 0 3 0,-12 4-16 0,8-7-19 16,-5-5 14-16,-3-3-31 0,3-1 7 15,0-2-15-15,1-3-8 0,0-4-39 0,4 0 6 16,4-3 0-16,0 14-27 0,0-7-30 0,0 0-18 16,15-16 17-16,-9 18-10 0,3 1-27 15,4 1-9-15,-2 4-40 0,3-1-49 0,3 4 20 16,-1 0-120-16,1 3-9 0,-8 3-49 15,7 0 32-15,0 0-182 0,22 10-34 0,-19-5 56 16,2 2 43-16,0 1 15 0,0-2 2 16,1 2 83-16,1 2 20 0,2-3-17 0,-4-3 18 15,-3 0 55-15</inkml:trace>
  <inkml:trace contextRef="#ctx0" brushRef="#br0" timeOffset="4296.173">27944 7682 774 0,'-2'-3'321'0,"-2"-1"-11"15,1 3 6-15,-2-2-40 0,-1 2 74 0,-10-2-8 16,7 3 10-16,-4 0-11 0,-17 19-9 0,12-7-19 15,0 5-16-15,1 0-28 0,2 4-23 16,2-1-16-16,2 2-26 0,1-3-1 16,5 3-24-16,3-5-34 0,0 0-14 0,2-10 3 15,0 1-16-15,0 4-11 0,14 5-3 0,-7-12-12 16,1 0-9-16,0-4-71 0,3-2-14 0,-1 1-38 16,20-10-9-16,-13 1-19 0,4-5-24 15,-2 0-21-15,-1 0-14 0,4-5-15 0,-3-1 2 16,-2 3 12-16,1 0 14 0,-1 1 9 15,1 0-5-15,-5 3 10 0,1 0 57 0,-3 6 22 16,-3 2 25-16,-8 5 39 0,0 0 6 0,0 0 10 16,7 0 8-16,2 12-4 0,-7-4 34 15,2 8-5-15,-2-3 2 0,2 1-12 0,0-2 5 16,1 3-7-16,-2-4-17 0,0-3 7 16,0-1-11-16,1 0-14 0,-3-2 10 0,4-3 7 15,0 2-30-15,0-2-13 0,0-2 16 0,-5 0-32 16,6 0-13-16,5 0 8 0,18-13-9 15,-12 6-18-15,2-4 11 0,-2 4 4 0,1-1 0 16,0 2-14-16,-1-1 8 0,-2 3 1 0,-3 1-9 16,-2 2 5-16,-10 1 23 0,9 0-3 15,0 0-8-15,-2 0-3 0,-1 0 12 0,15 15-10 16,-12-12-6-16,-1 2 7 0,-1 0 21 0,-1-2-9 16,-1 1 5-16,-1-3-4 0,0 2-4 15,-1 1-11-15,0-3 19 0,1 2-14 0,-1 0 16 16,0-2-1-16,0 0-6 0,-1 1-16 15,1-1 16-15,-1 1-21 0,0 0-30 0,0-1-20 16,-1-1-44-16,2 1-25 0,0 2 15 16,2-3-112-16,-1 0-19 0,-4 0-17 0,7 0-7 15,7 0 28-15,7 0-88 0,2 0-52 16,1 0-3-16,3 0-19 0,26-9 16 0,-26 5 19 16,5-1 25-16,-4-1 77 0,0-3 108 0,-2 0 118 15,-1-3 5-15,-6 1 201 0,-6 0 10 16,2-1 27-16,-4 1 18 0,-3 3 9 0,-4 2-26 15,1 1 20-15,-5-1-25 0,0 6 31 16,0 0 9-16,-11-2 4 0,8 2-1 0,-2 1-22 16,-8 7-15-16,1 0-27 0,-2 1-3 15,3-1-26-15,1 0-16 0,-3 1-18 0,6-2 2 16,4 0-17-16,-1-2-13 0,0 1-13 0,2-2-17 16,1 2 1-16,-1-1-13 0,2-5-2 0,0 0-7 15,0 6-3-15,18 11-5 0,-7-5 0 16,3-2-9-16,1-3 6 0,1 1-4 15,1 4 3-15,0-5-6 0,2 3 7 0,-4-2-8 16,0 1 12-16,-4-1-11 0,-4-4-3 0,0 2 0 16,-1-3 17-16,-3 0-5 0,-1-1 17 15,-2 0-1-15,0-2-4 0,0 0-2 0,0 0-4 16,-18 1 0-16,2-1-4 0,5 0-8 0,-3 0-2 16,-5 0-31-16,-25-11-28 0,20 6-44 15,2 0 10-15,6-3-106 0,-4-1-51 0,1-1-28 16,7 0 22-16,4 0-174 0,1-5-56 0,3 1 27 15,3 2 20-15,1 4 46 0,0-4 26 16,21-13-19-16,-1 14 69 0,-2-4 37 0,2-1-24 16,3 4 35-16</inkml:trace>
  <inkml:trace contextRef="#ctx0" brushRef="#br0" timeOffset="4939.9102">29047 7624 439 0,'18'-10'373'0,"-1"0"-25"0,-1 1-11 0,-4 1-44 15,0 0 56-15,-4 3-14 0,-1 1 1 16,-2-1-11-16,0 3-42 0,-3 0-19 0,1 1-45 15,-3 1 19-15,0 0-13 0,0 0 12 16,14 26-34-16,-8-5 2 0,-1 4-10 0,1 3-3 16,0 3-21-16,-2 6 33 0,-1 1-28 0,1 3-14 15,1-2-3-15,-2 6-1 0,1-1-10 16,-3-1-32-16,0-3-2 0,1-2-26 16,-2-22-24-16,0 7-7 0,0 4-53 0,0 0-11 15,0-4-47-15,0-5-31 0,0-5-55 0,0-6-45 16,0-7 17-16,10 4-115 0,-10-11-33 15,4-6-52-15,3-6 31 0,1-3-225 0,-2-2 50 16,-3-2 25-16,0 2 56 0,-1 2 27 16,-1 1 12-16,-1 13 36 0,0-6 34 0,-11-14 143 15,6 16 18-15,-2 0 317 0,1 3 41 16,1 1 14-16,-1 1 12 0,1 2 26 0,2 0-31 16,-2 0-26-16,2 1 80 0,1 0-2 15,-1 0 8-15,1 0-14 0,1 1-28 0,1-2-23 16,0 5-1-16,0 0-5 0,0 0-16 15,20-17-33-15,-6 9 7 0,1 4-6 0,4-2-27 16,0 3-14-16,2 2-15 0,2 1 9 0,-13 0-31 16,9 0-5-16,0 0-18 0,25 10 14 0,-24-6-14 15,-2 0-2-15,-1 4-23 0,-2-2 15 16,-1 4-2-16,-3-1-9 0,0-1-9 16,-6 4-12-16,-1-7 3 0,1 1 12 0,-3-3-13 15,1 4 10-15,0-2-17 0,2-2 11 16,-4 0-13-16,0-1 3 0,0 2 10 0,2-3-4 15,0 0-23-15,0 0 3 0,-3-1-13 0,0 0 13 16,0 0-18-16,7 0-3 0,12-15-7 0,-8 6 20 16,-2-3-3-16,0 0-1 0,-2-1-7 15,-4-3-8-15,1 6 5 0,-3-1-1 16,-1 11 18-16,0-9-15 0,0 1-2 0,-15-9 7 16,2 9-8-16,-2 3-24 0,-2 2-24 15,1-1-15-15,1 2-18 0,4 1-34 0,11 1 13 16,-9 0-140-16,0 0-30 0,1 0-26 15,2 0 29-15,6 0-206 0,-8 0 14 16,8 0 36-16,0 0 40 0,-8-3-3 0,10 2 68 16,-1 0 5-16,2 0 26 0,1 0 109 15,0 1 158-15,-1-3 3 0</inkml:trace>
  <inkml:trace contextRef="#ctx0" brushRef="#br0" timeOffset="5611.1916">29509 7803 1357 0,'4'-1'232'0,"1"-2"10"0,2 0-15 0,-3 2-2 16,1 1-27-16,1-2 65 0,9 6 12 15,-7-4 0-15,14 7-18 0,-8 3-2 0,2 1-16 16,-3 0-11-16,2 2-15 0,-3 1-20 15,-1 5-10-15,-1-2-3 0,-1-2-22 0,-3 3-10 16,-2-3-39-16,0 1 2 0,2-2-13 0,-6-5-11 16,0-9 15-16,0 6-12 0,0-6-17 15,0 7 5-15,-12 0-1 0,10-7-13 0,-2 0 16 16,2-3-29-16,1-1-8 0,0-1-1 16,2 1-11-16,-1-3-1 0,1 1-2 0,3-11-19 15,2-3-27-15,4-1-30 0,-2 1-10 16,1 4 0-16,5 1-15 0,-5 0-12 0,2 1-1 15,-2 3-5-15,1 2-24 0,0 1 15 16,-4 4 8-16,0 4 13 0,-6 0 17 0,0 0-12 16,8 0 7-16,6 10 24 0,-6 2 16 0,0 0 14 15,-5 0 35-15,3 3 20 0,2-1-10 0,-2-6 20 16,0 6-8-16,-3-4 13 0,1-3-8 16,-4 0 0-16,2 0-13 0,0-2 8 0,0-2 3 15,-1 1 28-15,-1-2-25 0,2 0-5 16,0-1 3-16,0-1 4 0,1 1-22 0,-3-1 12 15,0 0-7-15,0 0-6 0,0 0-13 0,15-11 4 16,-8 1-15-16,3-1 24 0,1 4-5 16,-1-3 2-16,2 1-3 0,-3 4-14 0,0 0-6 15,0 2 14-15,-2 0-19 0,-1 2 8 16,-6 1-3-16,6 0-16 0,-6 0 10 0,25 12 17 16,-14-3-24-16,-3-2 7 0,-2 1 13 15,3 3-11-15,-4-1 5 0,-1-2 16 0,1-1-15 16,-2-1 23-16,0-1-14 0,-2-3 7 15,1 1-12-15,0 3 19 0,1-4-13 0,-2 1 25 16,1-2 0-16,-1 0 12 0,-1 0-5 0,2-1-5 16,-2 0-16-16,0 0-13 0,0 0 0 0,0 0-2 15,0 0 12-15,18-10-9 0,-7 1-2 16,1 0 6-16,3 0-7 0,-1-1 0 0,1 4-2 16,-1-3-1-16,-3 5-1 0,0 1-18 15,-3 3 8-15,0-3 3 0,-1 2-1 0,-7 1 0 16,0 0-13-16,9 0 26 0,0 0-7 0,-2 0-12 15,-7 0 14-15,7 0-16 0,8 12-22 16,-10-10-15-16,-1 0-47 0,-2-1-53 0,-1 2-49 16,1-2 17-16,-1 2-112 0,2-2-51 15,-1 0 30-15,1-1-211 0,0 1-10 0,3 0 23 16,-1 0 56-16,3-1 16 0,12 4 42 0,-2-1 35 16,-8-3 6-16,3 0 26 0,22-10 41 15,-21 8 27-15,4-1-4 0</inkml:trace>
  <inkml:trace contextRef="#ctx0" brushRef="#br0" timeOffset="6146.1159">30500 7903 363 0,'9'-11'329'0,"4"-2"-33"15,-8 4 43-15,-3 0-20 0,-1 1-41 16,1 1 36-16,-2 7 27 0,0 0-6 0,0 0-7 16,-17-13 0-16,13 15-16 0,-13 3-14 15,-2 4-16-15,1 4-29 0,0 1-11 0,0-3-27 16,3 5 4-16,-1 0-29 0,3 5-22 0,3-4-33 16,2 0-15-16,3-1 10 0,1-3-14 15,2-3-11-15,2-10-12 0,0 7-8 0,0-2-7 16,13 5-9-16,1-1-6 0,-5-4-39 0,4-5-8 15,7 4-30-15,-12-4-30 0,6 0-13 16,22-15 8-16,-15 6-15 0,-2 1-8 0,0-5 3 16,1 3 8-16,0-2-5 0,-4 3 10 15,-3-3 14-15,1 7 4 0,-3-4 5 0,-2 6 14 16,-5 2-13-16,2 1 17 0,-6 0 5 0,0 0 25 16,0 0-9-16,0 0 3 0,10 10 9 15,-9-5 0-15,1 2-2 0,2-4 11 0,-2 3-15 16,5 6 15-16,0-3-25 0,4-1 21 0,-2-1-21 15,0-1-9-15,5-2-9 0,-1 1 9 16,-2-5-17-16,-11 0-5 0,9 0-10 0,0 0 1 16,5 0-5-16,13-16-10 0,-12 9 5 0,-3-5-2 15,-1-1-7-15,3-3-9 0,-3-2 9 16,-1-2-18-16,2-3 29 0,-3-3-13 0,0 1 11 16,3-4 12-16,-6 1-4 0,3 5 12 15,-3-4 33-15,2 3 5 0,-4 8 1 0,-2 5 22 16,-2 11 17-16,0 0 29 0,-9-5-6 15,0 18 32-15,0-1-6 0,-2 5 30 0,2 5-11 16,-4 2-12-16,3 0-1 0,2-2-8 0,1 4-7 16,1 2-11-16,1-1-5 0,-2 1-7 0,4-4-14 15,3 0-4-15,0-2-100 0,0-7-37 16,0-15-43-16,0 11-59 0,0-4 19 0,12 6-175 16,-7-12 32-16,-1-2-277 0,2-1 47 15,6-6 39-15,-5 0 34 0,2-5 33 0,-3-2 36 16,1-2 33-16,0 3 45 0,-1-1-26 15,-6 5 47-15,0 10-21 0,0-9 55 0</inkml:trace>
  <inkml:trace contextRef="#ctx0" brushRef="#br0" timeOffset="6760.7714">30913 7904 901 0,'-2'-1'359'15,"2"0"-51"-15,0-2 64 0,0 3-37 16,2 0 2-16,0-2-8 0,1 2-15 0,0 0-24 16,1 0-29-16,2 0-27 0,13 2-13 0,-10-2-40 15,22 7-5-15,-8-2-8 0,1 0-35 16,-1 3 2-16,1 1-20 0,-1 3-5 15,-6 5-30-15,0-5-11 0,-6 3-3 0,0-2 6 16,-4 0-39-16,-3-3-19 0,-1 0-22 0,-2-2-39 16,0-2-25-16,-1-1 0 0,2-1 8 0,-2-1-38 15,2 0-22-15,-2-2-27 0,0 1-21 16,2-1-34-16,-2-1 14 0,0 0 9 0,4-11-9 16,0 6 3-16,-2 0 13 0,6-13 16 0,-1 3 3 15,5-3 35-15,-4 1 36 0,1-1 19 16,-2 0 41-16,0-1 39 0,0 3 23 0,-3 5 47 15,0 1 49-15,-1 2-13 0,-1 1-20 16,-2 3-3-16,4 0-17 0,-2 1-10 0,0 2-8 16,-2-1-31-16,0 2 17 0,0 0 5 0,0 0-4 15,0 0-6-15,0 0-19 0,0 0 1 16,0 0-22-16,15 12 7 0,-9-10-22 0,10 5 3 16,-3-1 3-16,4 1-10 0,-2 0 26 15,3-1-3-15,5 0 6 0,-6-1-20 0,2 2 33 16,-4-2 11-16,1 2-4 0,-5-2 20 0,-2-2 30 15,0 1-13-15,-2 0 16 0,4 6 10 16,-2-5-1-16,-2 1-1 0,-3 0-1 0,1 1 0 16,-1-4-10-16,0-1 1 0,-2 1-1 0,2-1 9 15,-2 1-15-15,0-1-2 0,0 1 2 16,0-3 23-16,0 3-30 0,-1-3-8 0,3 0 11 16,0 0-13-16,-4 0-5 0,0 0-1 0,0 0-7 15,7 0 2-15,-7 0-10 0,16-11-2 16,-10 8-16-16,-3 0-9 0,1-1-5 0,1 0 20 15,-2 0-23-15,-1 1 4 0,0 1-13 16,0-1 25-16,-2-1-19 0,0 3 18 0,-2 1-19 16,-2-1-23-16,1 1-37 0,-2-1-33 15,1 1-12-15,1 1 12 0,-3 0-87 0,2-1-30 16,1-1-16-16,-3 1-36 0,1 0-25 16,4 0 26-16,-1 1-127 0,-2-2-63 0,2 1-15 15,2-1 54-15,0 1 52 0,0 0 3 0,0-1 3 16,-2 1 52-16,2-1 13 0,0 1 9 15,0 0 14-15</inkml:trace>
  <inkml:trace contextRef="#ctx0" brushRef="#br0" timeOffset="14489.0456">13510 13106 681 0,'16'0'193'0,"-16"0"-36"16,0 0-6-16,0 0-4 0,0 0 1 15,0 0-23-15,0 0-1 0,0 0-8 0,0 0-5 16,0 0 8-16,0 0-22 0,0 0-11 16,0 0-3-16,0 0 0 0,0 0 3 0,0 0-23 15,0 0 2-15,0 0-13 0,0 0 1 0,0 0-16 16,0 0 0-16,0 0-6 0,0 0 1 15,0 0-13-15,0 0 6 0,13 0 2 0,-13 0-2 16,0 0-8-16,0 0 13 0,0 0-11 0,0 0 5 16,0 0 12-16,0 0-17 0,0 0 10 15,0 0 5-15,0 0-19 0,0 0 28 0,0 0-22 16,0 0 14-16,0 0-5 0,0 0 0 0,0 0-9 16,0 0-3-16,0 0-8 0,0 0 13 0,0 0-4 15,0 0-3-15,0 0-9 0,0 0 6 16,0 0 1-16,0 0-14 0,0 0-1 0,0 0-1 15,0 0 5-15,0 0 0 0,0 0-5 16,0 0 7-16,0 0-16 0,0 0 29 0,0 0-26 16,0 0 17-16,0 0-8 0,0 0 1 0,0 0-25 15,0 0 1-15,0 0-10 0,0 0-33 0,0 0-33 16,0 0-42-16,0 0 12 0,0 0-257 16,0 0 15-16,0 0 11 0,0 0 24 0,0 0 8 15,-18-10 40-15,12 9-20 0</inkml:trace>
  <inkml:trace contextRef="#ctx0" brushRef="#br0" timeOffset="27232.6598">22847 8628 938 0,'0'0'325'0,"0"0"-44"16,0-15-33-16,0 15 2 0,-22-21-20 0,20 18-1 16,0 2-30-16,2-2-23 0,-2 0-7 0,1 2-20 15,0 0-16-15,-1 1-1 0,1 1-13 16,0 4 3-16,1 0-15 0,-2 2 20 0,4 13 10 16,-2-10-9-16,0 6-6 0,0 4 13 0,0 4-10 15,0 0-16-15,0 3-4 0,0-1-4 0,0-1-26 16,0 1 2-16,0-2-10 0,0-2-5 15,0-1-9-15,0-3-25 0,0-4-24 0,0-2-14 16,0-3-27-16,0-1 3 0,10 3-110 16,-8-8-50-16,3-6-47 0,0 0 24 0,-1 0-241 15,10-4-22-15,-3-3 24 0,0-3 63 16,-3 2 8-16,2 0 32 0,-3 3 36 0,1 2 21 16,-2-1 26-16,-1 3-43 0,0 1 52 15</inkml:trace>
  <inkml:trace contextRef="#ctx0" brushRef="#br0" timeOffset="28466.2831">22989 8760 229 0,'3'-6'402'0,"-2"1"-57"16,2-1-19-16,-3 1-19 0,2 0-30 0,-2 1-10 16,1-1-19-16,0 0-30 0,0 2-24 15,1-2-23-15,-2 2 8 0,0 0-24 0,0 3-17 16,0 0-13-16,0 0 3 0,0 0-10 0,-2-4 11 15,1 6 2-15,0 2-8 0,0 0-2 0,0 3-15 16,0-1 11-16,-2 11-14 0,2 1 12 16,0 3-3-16,1-13-4 0,0 6-7 15,0 2-11-15,0 1-19 0,0 1 5 0,12 15-12 16,-11-18-10-16,5 2 2 0,0-3-1 0,1-4-14 16,1-3 5-16,-2-1-20 0,0-2 10 15,1 0-10-15,1-3 4 0,-1-1-15 0,-1 0 15 16,3 0-11-16,2 0-4 0,16-15 6 15,-14 10-8-15,-1-4-18 0,0 0-12 0,-4 1 2 16,-3 1 6-16,0-1-11 0,2-5-2 0,-2 2 6 16,-3 1-1-16,-2 1 1 0,1-2 0 15,-1 11 3-15,0-9 1 0,0-3-1 0,0-2 4 16,-12-15 0-16,6 18 8 0,2 0-12 16,1 4 2-16,-1 2 1 0,-2-2-1 0,1 2 5 15,-1 2 2-15,-5-4 1 0,2 2-4 16,-1 1 8-16,1 1-4 0,1 2-4 0,0-1 1 15,1 0 5-15,1 1 4 0,0 1 10 0,0-1-15 16,1 1-4-16,-1 0 4 0,1 0 2 0,5 0 1 16,0 0-2-16,-7 0 3 0,7 0 3 15,-9 0-9-15,9 0 0 0,-9 0 2 0,9 0 2 16,-8 0 2-16,8 0-7 0,-7 0 3 16,7 0-10-16,-7 0 2 0,-3 10-9 0,7-10 0 0,1 2-15 15,0-2 3-15,0 2 20 0,2-2-22 16,-1 1 3-16,0-1-5 0,0 0 8 0,0 1-2 15,0-1-2-15,-1 0-1 0,1 1-10 16,0-1 8-16,1 2-2 0,-1-2 4 0,0 0 9 16,1 0 3-16,-1 0 8 0,1 0-1 0,0 0 6 15,0 0-9-15,-1 0-2 0,0 0 14 16,1 0-22-16,0 0 19 0,0 0 9 0,-1 1-12 16,-1 0-26-16,2 0 11 0,0-1 32 15,0 0-7-15,0-1 11 0,0 2-23 0,0-1-10 16,0 0 21-16,-1 0 2 0,1 0 3 0,1-1-12 15,-1 1 21-15,-1-1-11 0,1 1-12 16,-1 1 14-16,1-1 7 0,0 0-7 0,0 0-10 16,0 1-4-16,0-1-5 0,1-1 29 0,-1 1-15 15,0 1-20-15,-1-1 17 0,1 1 11 0,0-1-23 16,0-1 11-16,0 0-8 0,1 2 25 16,-1-1-10-16,0 0 9 0,0 0-17 15,1 0 20-15,-2 0-18 0,2-1-16 0,-2 2 20 16,2 0 9-16,-2-1-8 0,2 1-5 0,-2-2-3 15,0 1 8-15,1 1-4 0,0-2 13 16,0 2-13-16,0-1 21 0,0 0-19 0,0 0 4 16,1 0-8-16,-1 0 13 0,1 0-9 0,-3-1 6 15,2 1-4-15,0 0-8 0,0 0 1 16,0 0 13-16,0 1 1 0,0-1-19 0,0-1 1 16,0 4-6-16,0-3 14 0,0 0 7 15,0-2-24-15,0 2 28 0,-1 0-2 0,1 0-12 16,0 0-5-16,0 0 28 0,0 0-19 0,1 0 20 15,-1 0-23-15,-1 0 14 0,2 0-4 16,-2 0-21-16,0 0 24 0,1-1-21 0,-1 2 28 16,2-1-18-16,-2 0 5 0,1 2-14 0,1-2 16 15,-1 0 5-15,0 0 6 0,-1 0-12 16,1 0-8-16,0-2 11 0,1 2-2 0,-1 0-20 16,0 0 14-16,0-1 17 0,0 2-18 0,0-1 4 15,-1 0-15-15,2 0 17 0,-1 2-5 16,0-2 8-16,0-2-7 0,0 2 5 0,0 2-4 15,0-4 6-15,0 2-15 0,0 0-12 0,0 0 18 16,0-1 9-16,1 1-7 0,-1 0 16 16,0 1-19-16,-1-2 7 0,1 1 0 0,0 0-9 0,0-1 2 15,0 2-17-15,0-2 15 0,1 0 22 16,-2 0-29-16,1 1 18 0,0 0-3 16,0 1-2-16,-1-2 1 0,0 2 2 0,2 1-13 15,-1-3 12-15,0 1-6 0,0-1 9 16,0 1-22-16,0 0-14 0,0 0 1 0,0 0 3 15,0 0-28-15,0 0-30 0,0 0-2 0,0 0-2 16,0 0-14-16,0 0-25 0,0 0-9 16,0 0-20-16,0 0-37 0,0 0 18 0,0 0-109 15,0 0-117-15,0 0-6 0,0 0 34 0,13-19 19 16,-11 15 31-16,0 0 20 0,0 1 41 16,1-2-49-16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30T11:44:42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27496 398 456 0,'0'0'169'0,"0"0"-20"0,0 0-22 16,0 0-13-16,0 0-15 0,0 0 19 16,0 0-38-16,0 0-31 0,0 0 5 0,0 0 29 15,0 0-29-15,0 0-14 0,0 0 17 16,0 0-14-16,0 0-1 0,0 0 15 0,0 0-20 16,0 0 3-16,0 0-17 0,0 0 10 0,0 0-11 15,0 0 12-15,0 0 2 0,0 0-6 16,0 0-11-16,0 0 6 0,0 0-12 0,0 0 17 15,0 0-15-15,0 0 4 0,0 0-16 16,0 0 6-16,0 0 6 0,0 0-4 0,0 0-3 16,0 0 8-16,0 0 4 0,0 0-10 15,0 0-14-15,0 0 20 0,0 0-17 0,0 0 24 16,16 9-7-16,-15-3 6 0,-4-2 9 0,1 3-6 16,3 1 9-16,0 2-10 0,1 1 14 0,-2 2-4 15,-2 0-7-15,1 1-5 0,-2 1 19 0,4-1-19 16,-3 1 1-16,0 2 0 0,0-5 11 15,2-1-18-15,0 2 3 0,0-13 0 16,0 11-7-16,0-2 6 0,0-1 7 0,0-2-4 16,0-6-1-16,0 10-21 0,0-10 8 0,0 0 12 15,0 6-12-15,0-6 6 0,-3 8-8 0,2-9 3 16,3 1 14-16,-2-1-22 0,-2 1 0 16,0 0 7-16,2 0-5 0,0-3-23 15,-3-2-1-15,3 2-16 0,1 0-7 0,-1-3-31 16,-1 1-29-16,3-3 8 0,1 4-263 0,-1-9-33 15,0 6 20-15,0-5 26 0,2 2 14 16,-1 1 3-16</inkml:trace>
  <inkml:trace contextRef="#ctx0" brushRef="#br0" timeOffset="669.972">27649 417 320 0,'3'0'244'0,"-3"1"-52"0,-1-2-14 16,2 5 2-16,-2-7-35 0,0 1-9 15,-2 1-9-15,1-1-18 0,4-1-7 0,2 1-13 16,-8-3 12-16,7 1-10 0,0 0-12 16,2-2-3-16,-3 3-7 0,4-3-20 0,4 2-10 15,0 0-14-15,-4 1 18 0,1 1 0 0,2 2-19 16,-2 2 13-16,-2-2-16 0,4 4 4 15,0-1-13-15,-1 2-1 0,-1 0 15 0,2 3-13 16,-2 0-5-16,-2 0-11 0,0 0 19 16,0 1-11-16,-3 0 0 0,0 0 5 0,-5 4-6 15,2-4-8-15,-4 3 10 0,3 1 4 16,-5-3 0-16,0 2-9 0,-2 1 10 0,-2 0 14 16,2-2-12-16,-5 1-9 0,8-3 4 0,-4-1 12 15,-2-1-7-15,5-2-1 0,-3 2-10 16,0 0 5-16,5-3 4 0,-2 2-2 15,1-3-3-15,1-4-7 0,-1 1 8 0,4 2 6 16,0-1 7-16,0 1 15 0,2-2 5 0,-2-2 0 16,2 2 21-16,-2 0-32 0,3 5 10 15,-1-8 13-15,3 3 9 0,-4-2-23 0,2 2 1 16,3-2-8-16,4 0-8 0,-6 1 8 0,5 1-3 16,-2 0-2-16,2 0-13 0,-2-3 1 0,3 4 10 15,-1 3-8-15,3-5-7 0,1 1-10 16,0-1 14-16,1-3 3 0,1 2-9 0,1-2-5 15,2 4 9-15,3-1-24 0,-5-1-14 0,-1 2-17 16,0 0-6-16,0-2-45 0,-7 2-11 16,15-7-30-16,-11 2 13 0,1 0-254 0,-7-2-45 15,1 4 26-15,3-1 17 0,-10 1 22 16,1 1 33-16,-1-3-11 0</inkml:trace>
  <inkml:trace contextRef="#ctx0" brushRef="#br0" timeOffset="1316.3576">28038 424 340 0,'6'-3'241'0,"-6"-3"-26"0,-2 1-9 15,2 0-36-15,3 2-10 0,-6-4-17 0,3 3-17 16,-7-1-9-16,4-3-27 0,0 4 17 0,-1 0-28 16,6 1-2-16,-1 0-1 0,-7-1 0 15,1 3-16-15,0 1-22 0,-3-1 7 0,-1 2-3 16,2 2 7-16,-2-2-20 0,0 5 0 0,-4-5-9 16,5 5 7-16,6-1-6 0,-8 1 0 15,4 1-5-15,-1-2-1 0,4 2 10 16,-2 0-15-16,5 4 5 0,0-5-15 0,2 0 13 15,0 0 5-15,-2-2-1 0,0 3 4 16,4-4-2-16,1 5 21 0,-3-3-17 0,2 2 6 16,12-3-8-16,-6 4 17 0,1-3-22 0,1 0-2 15,1 0 0-15,-2 2 1 0,-3-1 1 16,4 0 5-16,4 0-13 0,-4 1 2 16,1-3 7-16,-1 1-14 0,-6 2-1 0,9-3 9 0,-6 4-2 15,-1-3-12-15,1-3 12 0,-6 5-11 16,2-1-3-16,-2-4-5 0,-2 5 4 0,1-3 8 15,-2-4 9-15,0 0-5 0,0 7 0 16,0-7-4-16,-10 14 10 0,4-10-6 0,-2-2 4 16,-2-1 7-16,3 1 2 0,-4-5 5 0,1 4 0 15,-2-4-8-15,-1 2 3 0,3-2 1 16,-2-2 0-16,5 2-7 0,-1 0 7 0,-1-1-7 16,0-3-7-16,4 2 7 0,-1-2 11 15,1 1-1-15,3-1-6 0,1 3-2 0,-1 0-3 16,3 0 10-16,3-2 13 0,5 0-29 15,-2 1 12-15,11-5 0 0,3 5-23 0,0-4 11 16,0 1-4-16,2-2-16 0,2 3-11 0,-3 0-12 16,-2 0-1-16,-2 0-29 0,-3 4-19 15,-4-2-38-15,-1 2-25 0,-10 3 13 16,0 0-185-16,7 0-94 0,-7 0 25 0,5 0 29 16,-11 3 29-16,-1 0 14 0,-2-1-28 15</inkml:trace>
  <inkml:trace contextRef="#ctx0" brushRef="#br0" timeOffset="23782.4235">28590 833 283 0,'0'0'290'0,"0"0"-36"0,0-14-20 0,0 14 4 16,0 0-7-16,0 0-1 0,-6-21-38 16,4 19-23-16,6-2-25 0,-5 6-26 0,5-1-20 15,-5-5-5-15,-3 10 3 0,2 2-15 16,2 4-15-16,-3 2 15 0,3-5-20 0,-1 21-2 16,1-20 6-16,0 4-10 0,0 5 4 0,0 1 5 15,-9 19-16-15,5-18-3 0,2-4 2 16,0 3-25-16,2-13 7 0,0 3-17 0,0 2 20 15,11 14-38-15,-9-16-24 0,1 0-30 0,-2-4-26 16,5-1-21-16,3-2 9 0,-4-5-223 0,5-1 23 16,-10 3-137-16,16-9 39 0,-5 1 11 15,-9-1 18-15,5-3 62 0,-2 2-19 0</inkml:trace>
  <inkml:trace contextRef="#ctx0" brushRef="#br0" timeOffset="24187.04">28790 753 265 0,'-2'2'257'0,"1"-4"-32"0,-2 8-43 0,2 5 0 15,-3 1-18-15,3 4 22 0,0 0-18 0,-3 1 5 16,-1 3-28-16,3 0 10 0,2-9 1 15,0 3-3-15,0 1-38 0,0 3 7 0,0 1-1 16,0-3-29-16,0-1-10 0,0 0 16 0,15 14-16 16,-13-20-4-16,-2 3-17 0,0-5 19 15,2-2-15-15,4-1-18 0,0 1 12 0,-2-4-23 16,0-2 8-16,4-1-22 0,-2-2-9 0,3-3 2 16,1-1-3-16,6 0-10 0,-8-3-13 15,-1 1 1-15,-5-3-6 0,0 5-5 0,2-1 3 16,-3 1 11-16,-1 8-16 0,0 0 2 0,-11-14-15 15,2 11 8-15,-3 3-3 0,6 0 5 16,-1 0 3-16,-4 0-12 0,0 0 3 0,-3 0-8 16,-16 10-16-16,15-4-14 0,3-3-34 15,0-1-2-15,8 3 11 0,-2-4-148 0,3-1-114 16,6 1-42-16,-1-3 25 0,1 0 13 16,3-1 15-16,6 1-7 0</inkml:trace>
  <inkml:trace contextRef="#ctx0" brushRef="#br0" timeOffset="24834.3351">29052 663 247 0,'1'15'360'0,"1"6"-36"16,-2-11-45-16,0 6 12 0,0 3-38 16,0-1-23-16,0 3-25 0,0-2-13 0,15 20-29 15,-12-20-8-15,0-1-27 0,1-2-22 0,-2-4-4 16,-1 0 4-16,-1-12-40 0,0 8 13 16,0-3-1-16,0-5-28 0,0 9 3 0,0-9-11 15,0 4 11-15,0-4 1 0,0 0-9 0,10 8 3 16,-14-8 21-16,2-2-21 0,1-7-11 15,-5 1-1-15,5-4 13 0,0 1-22 0,1 11-11 16,0-9-17-16,0-1-5 0,0-3 41 0,0 3-2 16,13-10-17-16,-7 12-5 0,0 2-7 15,0 0 4-15,7 4-2 0,-3-4-8 0,5 6 5 16,-8 0-7-16,9 0-14 0,18 11 15 16,-12-4 7-16,-7-2-2 0,2 9-5 0,-3-1 4 15,3 2-4-15,-10-1 5 0,-5 0-6 16,2-1 3-16,-4-5 5 0,0 1-7 0,-11 13-16 15,9-11 29-15,-7-1-8 0,-3-1 10 0,0-2-19 16,-2 0 25-16,1-1 20 0,-1-5-32 16,-1 0-27-16,8-1 23 0,-3 0-41 0,-1 0-23 15,0 0-20-15,-11-12-29 0,15 8-52 16,3-4-19-16,8-6 15 0,2-2-186 0,4 4-97 16,4-2 32-16,3 3 24 0,3-3 26 0,0-4-2 15,2 2 34-15,-2 1-5 0</inkml:trace>
  <inkml:trace contextRef="#ctx0" brushRef="#br0" timeOffset="25284.9822">29423 812 468 0,'4'3'251'0,"-2"1"-12"0,2 3-17 16,-9 3 9-16,1 2-28 0,4-5 10 15,0 1-29-15,0 5-14 0,0 0 12 0,0-1-36 16,0 1-5-16,0-1 10 0,0 2-22 0,0-4-29 16,14 7 20-16,-11-15-21 0,4 3-12 15,-2 0-13-15,-1-3-11 0,-4 1 23 0,12-2-35 16,-3-5 11-16,-9 4-15 0,20-7-34 15,-7 0-9-15,4-1-25 0,-9-2 16 0,5-1-21 16,4-1-2-16,-9-1 5 0,2 0-12 0,2 0 25 16,-4 1-19-16,-2 0 7 0,1-3 3 15,-6 7 9-15,-1 8 7 0,0-7 6 0,0 0 9 16,0 7-7-16,14-13-15 0,-7 13-3 16,-2 4 6-16,-8 4 22 0,7 1-2 0,-3 3 9 15,0 2 14-15,-1-5-20 0,0 4 7 0,8 21 0 16,-5-13-1-16,1 0 31 0,2 0-14 15,4-2-7-15,-5-2 19 0,-3 2-19 0,-2-13-17 16,0 5-5-16,0-1 6 0,0 2-11 16,-11 5 22-16,6-13-12 0,-2 0-3 0,7-1-1 15,-11-2 0-15,-3-5 46 0,14 4-6 0,-11 0-5 16,-16-11 0-16,14 5 14 0,1-2-31 16,5-1-4-16,1-2-1 0,1 2 3 0,1 0-14 15,-1-1 0-15,5 0-2 0,0 4-3 16,12-12 1-16,-5 4-39 0,4 1-14 0,2 0-24 15,0-3-14-15,1 2-52 0,-1 2-19 16,4-3-41-16,4 6 18 0,-5-7-196 0,-2 7-83 16,2-5 35-16,-1 1 28 0,-3-4 4 0,3-1 5 15,-1-2 41-15,-5 1-26 0</inkml:trace>
  <inkml:trace contextRef="#ctx0" brushRef="#br0" timeOffset="25535.8714">29797 610 395 0,'2'0'311'16,"-10"0"-22"-16,8-1-32 0,1 3-28 0,2 6 35 15,-3 1-2-15,4 9-32 0,-3-1 31 16,-1-6-22-16,2 25-15 0,-1-11-7 0,-1-12-26 16,0 7-22-16,0 0-25 0,0 2 5 0,0 1-28 15,0-3-7-15,0-1-12 0,0 0-16 16,0-2-27-16,0-2-20 0,0-1-3 0,7 11-63 15,-6-21-50-15,2 2-21 0,2-5-45 16,4 2-50-16,1-5 16 0,-5 0-204 0,2 0 28 16,1-5 30-16,-2 0-94 0,-2-1 25 0,1 0 23 15,-2-4 25-15,1 0 10 0,-4-4 22 0</inkml:trace>
  <inkml:trace contextRef="#ctx0" brushRef="#br0" timeOffset="25717.3511">29772 792 445 0,'0'-1'391'16,"-2"2"-42"-16,2 0-58 0,4-1-16 0,-5-1-24 15,3 0-25-15,4 0-27 0,3-1-25 0,1 2-46 16,2 3-48-16,-3-3-66 0,1 0-51 0,2 0-68 16,3 0 11-16,0 0-250 0,3 0 28 15,-3 0 21-15,0 0 23 0,-3 0 18 0,7 11 17 16,-11-11 11-16</inkml:trace>
  <inkml:trace contextRef="#ctx0" brushRef="#br0" timeOffset="26298.4097">29898 870 744 0,'-2'0'293'16,"1"3"-8"-16,4-1-9 0,-1 4-35 15,0-4 18-15,5-3-23 0,-1 2-47 0,6-6-23 16,-5 4 29-16,4-1-21 0,2-3-60 0,1 0-19 15,-4 3 26-15,2-1-20 0,-1-11-20 0,-1 9 8 16,-4-2-47-16,3 0 12 0,3-3-22 16,-6-4 0-16,-4 6 8 0,1 1-23 0,-3-5 6 15,0 6-2-15,-4-5-21 0,1 5 1 0,-3 9 9 16,-4-7-5-16,0 3-13 0,-2-1 5 16,-1 4-2-16,13-2-7 0,-21 11 7 0,10 0 19 15,-2-6 1-15,1 10 7 0,1-1-14 0,2 3 12 16,4-2 12-16,5 3-16 0,-5-3 9 15,3 2 11-15,2-12-1 0,0 7-7 0,0 0 6 16,21 12 25-16,-10-14-8 0,3-2-10 16,6-2 6-16,0-2-11 0,5-2-25 0,-2 0 16 15,-12-2-3-15,4 0-17 0,4 0-4 0,22-17 0 16,-22 8-33-16,0-4-11 0,-4 4 31 16,5-6-36-16,-9-2 16 0,-1 0-11 0,-2 0 22 15,-1 1-8-15,-3 5 1 0,-2-3 22 16,-6 0-13-16,2 1 15 0,-5 4-19 0,-3 3 29 15,0 2-24-15,1-1-19 0,1 3 20 0,-3-2 12 16,5 3-15-16,6 1-7 0,0 0 13 16,-9 5 11-16,9-5-12 0,-4 14-5 0,6-7 13 15,-2 1 13-15,5 0 16 0,1 2-1 16,1 1-1-16,5 0 24 0,-2 2-4 0,1 2-4 16,1-1 3-16,-1 1-19 0,0-6-2 0,-1 6 15 15,1-1 16-15,-7-2-23 0,0 1 6 16,-2-3-31-16,-2-10 26 0,0 8 2 0,0 0 6 15,0-2-25-15,-13 3-20 0,9-3 0 0,-10-3-93 16,1-2-44-16,4-1-90 0,-3 0 21 16,1 0-298-16,-13-11 37 0,15 5 34 0,2 2 42 15,7 0 26-15,1-7 24 0,7 8 23 0,7 2 12 16,6-1 1-16</inkml:trace>
  <inkml:trace contextRef="#ctx0" brushRef="#br0" timeOffset="26439.7722">30484 1006 222 0,'-2'0'453'0,"2"-3"-106"15,0 7-75-15,0-5-76 0,4-2-64 0,-6 3-74 16,6 0-8-16,-6-2-302 0,2 2 20 16,-4 1 17-16,2-2-113 0,-3-2 11 0</inkml:trace>
  <inkml:trace contextRef="#ctx0" brushRef="#br0" timeOffset="32921.2328">24831 1804 265 0,'0'0'115'0,"0"0"-9"16,0 0-24-16,0 0-41 0,0 0 19 0,0 0-2 15,0 0 7-15,0 0-47 0,0 0 24 0,0 0-6 16,0 0-3-16,0 0-6 0,0 0-8 16,0 0-5-16,0 0 2 0,0 0-3 0,0 0-2 15,0 0-56-15,0 0 12 0,0 0-97 16,0 0-122-16,0 0 3 0</inkml:trace>
  <inkml:trace contextRef="#ctx0" brushRef="#br0" timeOffset="109238.1765">12292 6188 389 0,'0'0'254'0,"0"0"-48"0,0 0-3 16,0 0-33-16,0 0-4 0,-25 8-16 0,24-1-17 15,-4 10-15-15,2-1-13 0,0 2 4 16,1-5-23-16,1-2 19 0,-1-2-16 0,0-1-12 15,0 1-6-15,1-2-2 0,-1 0-10 16,2-1 7-16,-2-1-10 0,0 2-2 0,1-2-1 16,-1-1-14-16,1 1 7 0,-1 0 14 0,0 2-17 15,0-2-6-15,0-1-5 0,0 2-5 16,0-1 9-16,0-3 2 0,0 1 23 0,-1 2-19 16,2-2-6-16,0 1 8 0,0-3-3 15,0 2-9-15,1 0-7 0,0-3 9 0,0 0-7 16,0 0-6-16,0 0 19 0,0 0-1 15,0 5 23-15,14 4-19 0,-9-8-17 0,10 6 34 16,-1-6-27-16,-14-1 24 0,11 0-43 0,1 0 17 16,-2 0 8-16,4 0 1 0,1 0-28 15,17-10 20-15,-17 7-17 0,-1 0-25 0,-4 0-18 16,0 1 0-16,-2 0-32 0,-1-1 2 0,-1 1-19 16,7-5-19-16,-5 1-20 0,-1 2-21 0,-3 2 4 15,-1-2-17-15,3 3 15 0,-4-1-105 16,0 2-72-16,-2 0-39 0,0 0-10 0,2 2-1 15,-2 0 47-15,-2 1 6 0,0-1 5 0</inkml:trace>
  <inkml:trace contextRef="#ctx0" brushRef="#br0" timeOffset="109535.9696">12379 6357 257 0,'-2'-1'313'0,"0"0"-41"15,0 0-31-15,1 2-12 0,0 1-35 0,-2 0-15 16,2 1-11-16,1 2-6 0,-1-1 6 0,0 3-25 16,1 11 6-16,0-11-20 0,0 6 0 15,0 1-19-15,0 3-20 0,0 0-6 0,0-2-8 16,0 0-18-16,0-2-7 0,0 3-8 15,0 0-18-15,0-4-18 0,0 0-20 0,0-2-11 16,0-2-37-16,0-2-34 0,0-6-51 0,0 8 13 16,0-8-227-16,11 12-33 0,-11-12 30 0,0 0 21 15,-1 0 40-15,0 0 28 0,0 0-27 16</inkml:trace>
  <inkml:trace contextRef="#ctx0" brushRef="#br0" timeOffset="110000.2024">12101 6730 394 0,'0'0'290'0,"1"1"-12"16,-1-1-25-16,3-1-27 0,0 1 10 15,2 0-19-15,2-1 14 0,1 0-51 16,15 0 3-16,-10 1-44 0,4 0 9 0,25-6-25 16,-18 3 0-16,2 2-23 0,-1-1 6 0,1-2-15 15,-1 3-33-15,-3-1 18 0,0-1-11 0,-2 1-8 16,-7 1-40-16,5-2-3 0,-5 3 2 16,-3-2-16-16,-2 0-18 0,-2 2-4 0,-1-1-22 15,-2 1-8-15,0-1-6 0,-1 0-25 0,-1 0-42 16,1 0 12-16,-2-1-184 0,0 0-125 15,-2 0 46-15,2 2 7 0,0 0 26 0,0 0 55 16,-13-7 7-16,9 5-18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04:51:29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26143 2058 541 0,'0'0'243'0,"0"0"-46"0,0-13-15 15,0 13-20-15,0 0-11 0,0 0-36 16,0 0-7-16,0 0-16 0,0 0-9 0,0 0 14 16,0 0 10-16,0 0 3 0,12-3-22 0,-10 24 7 15,-2-11-7-15,0 6-8 0,0 2-1 0,0 5-7 16,0-1-11-16,0-1 21 0,0 1-19 15,0-2-11-15,0-1 4 0,0-1 0 0,0-4-3 16,0 0-17-16,0-5 9 0,0 0-18 16,0-2 13-16,0 0-8 0,0-7 11 0,0 7 1 15,0-7 1-15,0 0-1 0,0 6-5 0,0-6-6 16,14 6-9-16,-13-7 13 0,1-2-7 0,-1-1-15 16,2 0-12-16,3 2 9 0,-3-3-4 0,1 0 2 15,-1 3 2-15,1-3-17 0,1 2-2 16,7-5 15-16,-2 4-1 0,6 2 3 15,-5-1-2-15,-1 3-7 0,-1-1 2 0,0 1-19 16,-1 0-6-16,0-1 7 0,-8 1-21 16,6 0-19-16,1 0 5 0,0 0-30 0,-7 0-9 15,9 0-33-15,-3 0-30 0,-6 0 14 0,9 0-151 16,-9 0-109-16,16-10 28 0,-14 5-17 16,0 1 27-16,-1-2 60 0,0 0 1 0</inkml:trace>
  <inkml:trace contextRef="#ctx0" brushRef="#br0" timeOffset="266.7088">26346 2119 719 0,'-1'0'232'0,"2"2"-6"0,0 0 8 0,-1 1-12 15,1 1 8-15,0 1-32 0,2 12-1 16,1-2-5-16,-2 2-28 0,-1 1 9 0,3 0-47 15,0-1 2-15,-1 2-14 0,1-2-2 0,-2 0-21 16,2 0-18-16,1-2-1 0,-2-3-10 0,0 3 1 16,2 0-12-16,-3-4-23 0,1-3-28 15,-2-2-21-15,0 0-42 0,0-1-13 0,0-1-24 16,0-2-24-16,0-2-26 0,-1 0 14 0,-4 0-171 16,4-2-104-16,-1-1 28 0,2-1-5 15,-1-2 25-15,0-1 36 0,5-10 1 0</inkml:trace>
  <inkml:trace contextRef="#ctx0" brushRef="#br0" timeOffset="844.3603">26651 2092 728 0,'2'0'235'0,"-2"3"3"0,0 1-31 0,-1 2-1 16,0 0-10-16,-2 10-27 0,1-3 3 16,2-4-25-16,0 1-9 0,-4 12 0 0,4-9-30 15,0-2 12-15,0-3-22 0,0 2 8 16,0-1-17-16,0 1-1 0,11 7-11 0,-8-12-13 16,-1 0 3-16,2-1-4 0,-1-1-6 0,1 0 6 15,0-1-22-15,0-1 1 0,1-1-13 0,-1 0 21 16,0-1-31-16,-4 1 22 0,0 0-27 15,21-13-22-15,-11 2 0 0,0 0 6 0,-1-1-11 16,-1 1-5-16,-2 2 16 0,-3 2-3 16,2 2-8-16,-4 1-1 0,2 2-4 0,-1 0 6 15,-2 1-1-15,0 1 8 0,0 0-2 16,0 0 26-16,0 0-11 0,7 10 2 0,-5-5 5 16,-2 0-3-16,2 1 21 0,1 0-6 0,6 7 6 15,-7-4-15-15,5 4-5 0,-4-3 26 0,6 0-18 16,-1-2 17-16,-2-2 6 0,0-1-35 0,1-2 28 15,0-3-4-15,1 3-4 0,0-3-15 16,-8 0 16-16,11 0-7 0,1 0 6 0,11-17-32 16,-9 12 8-16,-5-5 5 0,2-3-21 0,-3-2-2 15,-4 0-4-15,3-2-21 0,-3 0 15 16,-1 0 10-16,-3 2 4 0,0 6-11 0,0 9-14 16,0-9 12-16,0 1 7 0,0 1-17 0,-12-5 15 15,8 9 1-15,-1 0-2 0,-9-4 4 0,5 5-15 16,0 2 2-16,1-1-26 0,2 0-18 15,6 1-13-15,0 0-26 0,0 0-29 16,0 0-27-16,-7 0 16 0,1 4-134 0,7-3-113 16,4-1 6-16,-2 2 10 0,2-2 28 0,1 0 49 15,2 0-8-15,11-3 5 0</inkml:trace>
  <inkml:trace contextRef="#ctx0" brushRef="#br0" timeOffset="1193.8354">27185 2072 357 0,'1'1'315'0,"0"1"-38"0,-3 1-29 16,0 1-17-16,1 0-17 0,0-1-5 0,0 4-4 15,0-1-11-15,0 1-30 0,-4 5-12 0,5-4-14 16,0 1-7-16,0 0 12 0,0 0-31 16,0-1-21-16,0 0 9 0,0-1-10 0,14 4-5 15,-8 1-30-15,-1-4-5 0,2-2 15 0,-1 0-3 16,0-3-16-16,0-1-14 0,-2-1 5 0,2 1 16 15,-2-2-10-15,-4 0-4 0,0 0-2 16,9 0-5-16,-9 0-9 0,23-20-21 0,-13 8-18 16,-2-2 15-16,-3-1-14 0,-1-1 0 15,-1 1 9-15,-3 6-14 0,0-1 8 0,0 10-22 16,0-8 20-16,-10-4-17 0,6 8 12 16,-2 1-6-16,0 0 10 0,0 3 13 0,1-1-19 15,-3 0-27-15,0 1-28 0,2 0-21 0,1 0-16 16,5 0-25-16,0 0-17 0,-7 1 15 0,5-1-94 15,4 0-77-15,0-1-90 0,2-1 18 16,1 1 20-16,2-1 24 0,0 0 12 0,9-1 0 16</inkml:trace>
  <inkml:trace contextRef="#ctx0" brushRef="#br0" timeOffset="1502.1556">27381 2037 312 0,'3'1'276'0,"1"0"-33"15,-1 0-26-15,0 2 15 0,2 0-4 0,5 7-8 16,-5-1-7-16,3 3-19 0,6 0-1 15,-2 0-33-15,1 1 1 0,-1 0-9 0,5 0-23 16,-6-1-6-16,1 0-12 0,0-2-33 0,-3 0 6 16,-1-2 2-16,-3-2-17 0,1-2 22 15,-2 0-12-15,-1-1-7 0,0-2 38 0,-1 2 8 16,-1-1 14-16,0-1-5 0,0-1-15 16,-1 0-13-16,0 0-15 0,0-3-1 0,-2 0-10 15,2-1-8-15,-2 0-16 0,0-2-1 0,0 0 1 16,1 0-7-16,-3-9-9 0,1 3-14 0,1 1-20 15,-1-6-5-15,1 6-4 0,1-1-23 16,1 5 3-16,0 7-50 0,0-7-1 0,0 0-21 16,0 2-28-16,17-15 1 0,-11 12-49 0,1 2-27 15,1 1 20-15,3-2-145 0,0 2-145 16,-2 0 33-16,-1 3 32 0,0 0 26 0,-1 2 26 16,-7 0 30-16,0 0 23 0,9 0 0 0</inkml:trace>
  <inkml:trace contextRef="#ctx0" brushRef="#br0" timeOffset="1848.0768">27897 2113 443 0,'3'-3'337'16,"-1"0"-35"-16,-1 1-39 0,-1-2-32 0,-1-1-4 15,0 1-33-15,-1 1-21 0,2-1-8 16,-2-1-10-16,-1 2-11 0,-1 1-20 15,1-1-6-15,-3 2-16 0,1 1-20 0,-2 1 9 16,-8 4-17-16,-2 6-1 0,4 0-20 0,-3 1 18 16,2 3-23-16,1 1 6 0,0 0-7 15,3-2 6-15,1-1-11 0,2 0-3 0,3-2-9 16,-1-3-17-16,3 1 4 0,2-9 16 16,0 0-11-16,0 7 0 0,0-7-2 0,12 14-16 15,-6-12 2-15,2-1-15 0,0-2-27 0,-1 0-9 16,2 1-17-16,15-9 6 0,-10 0-26 0,-1-3-10 15,-1-3-22-15,2-2-16 0,-3-5-26 16,-1 2 13-16,-2-1-73 0,0-6-31 16,-4 0-18-16,-1 0-2 0,0 2-15 0,-2 1 19 15,-1 2 28-15,0 12 49 0,0-5 91 16</inkml:trace>
  <inkml:trace contextRef="#ctx0" brushRef="#br0" timeOffset="2292.802">27906 1918 975 0,'0'-15'76'0,"0"1"13"16,0 1 31-16,0 4 23 0,0-1-1 0,0 3 16 15,0 0 1-15,0 7-25 0,0-6-7 16,0 6 6-16,0-7-23 0,-7 7-14 0,7 0-4 15,0-7-17-15,0 7-6 0,0 0-14 0,-4-7 20 16,5 9-9-16,1 3 9 0,1-2 10 16,2 14-1-16,-1 4 9 0,0-4 10 0,-2 5-17 15,2 0-10-15,-2 2 35 0,1 0-15 0,0 0-5 16,2-1-3-16,-1 0-20 0,4-1 0 16,-2 0 9-16,3-3-2 0,0-2-14 0,2-1 13 15,-1 0-27-15,0-5 14 0,0 0-12 0,0-3 6 16,0-3-7-16,0-1 11 0,-2-2-16 15,3-2-8-15,-11 0-1 0,9 0-5 0,3 0 10 16,3 0-16-16,16-18 6 0,-16 4-5 0,1 1-24 16,-3 0-3-16,-1-2 5 0,-2 1-9 0,-3-1 6 15,-1 3-15-15,-2 2 9 0,-1 2 2 0,-3 2 10 16,0 6-29-16,0 0-2 0,0 0-2 16,0-7 27-16,-14-1-8 0,10 8 7 0,1-1-20 15,-1 1 17-15,0 1 3 0,0 1-18 16,3-1 7-16,-2 1 17 0,2 1 4 0,0 0-17 15,1 2-2-15,0 0 0 0,1 1 11 0,-1 1 2 16,5 8-3-16,0-1 6 0,2 1 0 16,0-1 6-16,-4-1-6 0,3 0 2 0,-2-3 1 15,0-1 15-15,-1-3-4 0,0 0-12 0,-2-2 6 16,0 1-4-16,0-1-40 0,-1-4 5 16,0 0-79-16,0 0-52 0,0 0-57 0,-12 12 19 15,8-12-308-15,2-1 21 0,0-1 37 0,2 1 30 16,3-4 55-16,13-7 22 0,2-3-3 0,4 1 38 15,4 2 9-15</inkml:trace>
  <inkml:trace contextRef="#ctx0" brushRef="#br0" timeOffset="2441.6977">28764 2138 996 0,'3'0'382'0,"0"1"-34"16,0 0-59-16,1-1-97 0,-2 1-71 0,2-1-85 0,-3-1-2 15,1-1-401-15,0 2-22 0,0-3 24 16,-2-1 22-16,0 0 37 0,-2-2 20 0</inkml:trace>
  <inkml:trace contextRef="#ctx0" brushRef="#br0" timeOffset="480647.9574">693 5946 212 0,'0'0'390'16,"0"0"-80"-16,0 0-27 0,0 0-28 0,0 0-17 15,0 0-48-15,0 0 10 0,0 0-3 0,-2 9-15 16,2 10 14-16,0-10-23 0,0 8 20 0,15 25-20 15,-11-14-5-15,2 1-21 0,-2-3-19 16,-4 1-4-16,7-4-5 0,-1 2-13 0,1-5-21 16,-5 1 16-16,3-4-38 0,1-4 1 15,-3 1-44-15,3-4-2 0,-4-4-81 16,0-5-52-16,-2-1-82 0,0 0 19 0,3-17-298 16,-3 7 20-16,-2-6 47 0,2 7 28 0,-11-16 27 15,7 3 22-15,-6 2 24 0,-1-6 16 0,-2 1-21 16</inkml:trace>
  <inkml:trace contextRef="#ctx0" brushRef="#br0" timeOffset="480865.6023">470 5959 568 0,'3'-4'432'16,"-8"0"-40"-16,3-1-63 0,2 0-43 0,-3-2 5 15,5 2-13-15,0-2-31 0,1 2-47 16,7-4-14-16,0 0-33 0,7-1 0 0,2-1-21 15,0-3-1-15,5 4-16 0,1 2-25 0,1-1-18 16,-1 1-23-16,-4 4-5 0,0 4-115 16,-13 0-33-16,5 0-36 0,-1 0-63 0,13 13 17 15,-19-2-260-15,-1 2 2 0,1 3 45 0,-6-8 35 16,0 2 11-16,0 5 23 0,0 0-4 16,0 3 30-16</inkml:trace>
  <inkml:trace contextRef="#ctx0" brushRef="#br0" timeOffset="481075.1594">555 6341 232 0,'-2'7'406'0,"0"1"-76"0,-2 1-26 0,3-7-33 15,0 5-9-15,5-6-10 0,-2 5-36 16,4-5-23-16,0 2 12 0,5-1-49 0,4-3-16 16,-5 1 22-16,19-9-17 0,-5 6-22 15,5-8-37-15,0 1 6 0,3-2-2 0,5 2-47 16,-4-2-46-16,-2 2-47 0,-5-2-38 0,2 2-38 15,-3 1 11-15,-5 0-229 0,-2 1-64 16,-3 1 11-16,-2 2 34 0,-3-2-11 0,-5 2 34 16,-1 0 44-16,1 0-19 0</inkml:trace>
  <inkml:trace contextRef="#ctx0" brushRef="#br0" timeOffset="481406.5547">944 5789 380 0,'-6'-10'374'0,"4"1"-65"16,-3 3-27-16,3 4-44 0,-3 0-4 0,0 3 1 16,1 8-12-16,4 5 8 0,-2 2-28 15,0 6 22-15,2-9-2 0,0 6-7 0,0 10-9 16,0 5-4-16,16 37 3 0,-9-29-22 0,-3 0-9 15,5-3-13-15,-5 0-29 0,0 3-8 16,1-2-17-16,-2-6-8 0,-1-5-1 0,2 0-43 16,-1-1-22-16,-1-6-34 0,0-4-44 0,0-1 4 15,2-5-93-15,-2-2-21 0,2-5-32 0,-4-5-53 16,0 0 23-16,4-17-280 0,-2 7 31 16,0-6 23-16,0-5 31 0,-1-1 29 15,1 0 24-15,4 1 24 0,-1-7 21 0,-4 1 12 16,0 2 39-16</inkml:trace>
  <inkml:trace contextRef="#ctx0" brushRef="#br0" timeOffset="481657.7088">1059 5975 487 0,'5'-4'418'0,"-3"3"-71"0,0 2-19 0,2 3-14 16,3 3-39-16,0 3-3 0,2 5 6 15,-1 2 3-15,4 4-13 0,-1 4-21 0,0 4 11 16,-3-3-35-16,1-1-9 0,-3-1-22 0,2 2-14 15,-2 1-7-15,2 0-36 0,-5 6-12 16,3-5-13-16,-2 2-6 0,-1 1 6 0,0-3-25 16,-1 0-6-16,0-6-44 0,0-2-28 15,-2-20-19-15,0 12-54 0,0-3-8 0,0-1 7 0,0-8-115 16,0 0-58-16,9 11-48 0,-6-16 28 16,1-11-246-16,3-1 10 0,-5-2 22 15,0 1 35-15,3-5 49 0,-3 3 18 0,-2-2 24 16,3 1-7-16,-3 1 12 0,2 1 45 0</inkml:trace>
  <inkml:trace contextRef="#ctx0" brushRef="#br0" timeOffset="481922.5003">1171 6132 259 0,'-5'-10'443'0,"-1"-1"-72"16,3 3-24-16,1-1-6 0,1-1-44 0,1 10-37 15,0-9-41-15,0 1-26 0,16-9 16 0,-8 13-24 16,1-1-20-16,0 2-38 0,11 0 16 15,-1 1 3-15,-9 2-38 0,6 0-1 16,-2 0-42-16,2 0 6 0,18 13 4 0,-20-6-11 16,-1 0 11-16,-4 0-21 0,-5 1-3 0,0-1-26 15,-2 1 17-15,-2-2-16 0,0-6 28 0,0 7-25 16,0 3-8-16,-17 13-12 0,7-14-2 0,-1 3-63 16,3-3-58-16,-7-1-15 0,4-6-51 15,3 1 17-15,8-3-200 0,-8 0-113 16,8 0 39-16,-8 0 28 0,-3-11 35 0,11 6 2 15,0-1 29-15,7-9 58 0,3 1-3 0</inkml:trace>
  <inkml:trace contextRef="#ctx0" brushRef="#br0" timeOffset="482834.0214">2032 5854 702 0,'-8'-9'324'16,"-4"1"-47"-16,1-1-22 0,0 6-31 0,1-2-15 15,1 3-28-15,0 2-6 0,9 0 3 16,-14 0-27-16,0 0-19 0,-16 18-5 0,16-8 15 16,1 4-6-16,1 2-12 0,2 3 6 0,1-1-7 15,2 1-31-15,0 0 28 0,4 1-34 16,-1 0 11-16,4-7-7 0,0 0-24 0,0-13-20 15,0 8 6-15,0 0 0 0,9 4 9 16,-2-9-19-16,-2-1 0 0,2-3-22 0,8-4-8 16,2-1-2-16,-2-4-58 0,0 0-28 0,-4-4 7 15,1 2-17-15,-2-2 4 0,3-1 5 0,-7-2 5 16,1 3-4-16,-6-1-6 0,2-2 26 16,-1 5-1-16,0 4 1 0,0 2 11 0,-1 0 17 15,0 2 17-15,0 4-1 0,-2 0 28 0,1 4 15 16,0-2-5-16,0 2 20 0,1 3 22 15,2 0-1-15,1 8-22 0,1-1-5 0,3 1-4 16,-3-3-3-16,1-2 37 0,6 2-6 0,-7-4-8 16,1-2-7-16,0-1-10 0,0-3 3 15,-2 0 6-15,2-2 5 0,-6 0-23 0,0 0 4 16,7 0 8-16,-7 0-18 0,17-11-2 16,-9 1-12-16,2-1-13 0,-2-3 4 0,-3 0-1 15,2 0-28-15,-2-1 22 0,0 1-32 0,1 2-6 16,-4 6 30-16,-1-2-8 0,2 2-11 15,-1 2 44-15,2 1-31 0,-1 2 34 0,0 0-30 16,-3 1 12-16,0 0-9 0,7 0 2 16,12 16 0-16,-9-6 2 0,0-3 33 0,-3 3 29 15,1 0-4-15,0 3-1 0,0-2 6 0,-5-1 6 16,2 0-8-16,-2-5 13 0,-1 2 21 0,-1-2-1 16,-1-3-2-16,2 3-4 0,-2-5-15 15,0 0 3-15,0 0-14 0,0 0-2 0,-13 6-6 16,11-7-4-16,-2-1-13 0,-1-1-22 15,2-2-4-15,-6-10-7 0,2 1-16 0,3-1-5 16,-1 1 3-16,5 2-4 0,0 12 14 0,0-8-3 16,0-4-12-16,16-12-4 0,-7 14 21 15,3 1-9-15,1 2 9 0,3 2-5 0,-3 2-14 16,-4 3 23-16,-9 0 4 0,16 0-6 16,-1 0 15-16,18 15-7 0,-18-8-2 0,0 0 16 15,-3 3-6-15,-5-3 9 0,-1 0 7 0,-2 1-2 16,-3-3 15-16,2 2 8 0,-3-2-16 0,0-5 7 15,0 0-2-15,0 0 6 0,0 8-4 16,0-8-10-16,-13 12 2 0,9-10-1 0,0-2-4 16,-1 0-6-16,1-1 0 0,-1-3-3 0,1 1-9 15,1 1 5-15,-1-3-14 0,2-1 1 16,0 0 2-16,1-10-12 0,1 2 5 0,0 14-12 16,0-11 2-16,0-4-12 0,13-15-6 0,-5 14-30 15,1 2-15-15,2-1 12 0,2 5 7 0,0 1-71 16,-4 1-17-16,5 4-33 0,1-1-21 15,-3 0-38-15,-4 3 23 0,0 1-175 0,-8 1-77 16,8 0 6-16,-2 0 33 0,1 0 28 16,-1 0 58-16,8 10 15 0,-8-7 48 0,-1-3-34 15</inkml:trace>
  <inkml:trace contextRef="#ctx0" brushRef="#br0" timeOffset="483665.7331">2606 5719 1016 0,'0'-2'368'0,"0"-1"-49"16,0 0 5-16,-1 1-11 0,1 2-29 0,-2-2-38 16,0 2-11-16,0 3-13 0,-1 1-25 0,0 1-7 15,-3 10-9-15,1 1-7 0,-1 1-14 0,3 1-8 16,2 1-7-16,0-2-20 0,1-9-2 16,0 5-8-16,0 2-13 0,13 14-16 0,-9-18 0 15,1-3-4-15,1-1-27 0,-1-2 14 0,1-2-9 16,0-1-3-16,0 0-8 0,-6-2-3 0,12 0-22 15,0 0-9-15,16-16-16 0,-17 6-8 16,1-2-17-16,-2 0-3 0,-2-3-17 0,-1-1-29 16,-1-2 14-16,-3-1-5 0,-1 5 2 15,-1-3 6-15,-1 17 6 0,0-12 0 0,0 2 21 16,0 0-10-16,0 3 14 0,0 7 4 0,0-8 2 16,-12 1 21-16,10 7-17 0,0 3 24 15,-1 0 11-15,1 2 5 0,2-1 7 0,-2 13 21 16,0-3-3-16,2-2 9 0,0-3 6 15,0 2-5-15,0 0-14 0,0-2 13 0,18 14-3 16,-10-11-19-16,-3-5 12 0,-1 0-8 0,3-4 4 16,-1-3-6-16,-1 0 4 0,-5 0-14 15,0 0 0-15,8 0-9 0,-1 0 12 0,12-15-16 16,-9 4 4-16,1-1-14 0,-4 0-13 0,-1-1 4 16,0-3-10-16,0-1-3 0,-4 5-2 0,1 2 1 15,-2 2 14-15,1 1-4 0,-1 3-12 16,1-1 0-16,-2 3 2 0,2 1 12 0,-2 1-6 15,0 0-2-15,0 0 10 0,3 10-3 16,-2-8 6-16,1 3 1 0,1-2-6 0,-1 1 4 16,3 1-2-16,6 3 5 0,-4-3-4 0,2-1 5 15,0 1 2-15,-1-3 3 0,0-2-4 0,0 2 4 16,0-2-10-16,-8 0 17 0,11 0-15 16,1 0 6-16,10-11-5 0,-13 6 3 0,-3 0 7 15,5-2 0-15,-2-5-8 0,0-1 6 0,4-2-4 16,-6 0-5-16,0 2 7 0,-3 2-1 15,-1 5-10-15,-1-1 0 0,0 2 4 0,0 0 2 16,0 3 2-16,-1 1-9 0,-1 1 4 16,0 0 1-16,0 0 1 0,1 12-2 0,-1-6 8 15,2 16-5-15,-2-11-1 0,0 6 3 0,0 5-7 16,0 0 9-16,14 27-4 0,-8-22 8 0,1-2-2 16,-2 0 12-16,5 1 4 0,-4-4-5 15,-3-4 7-15,0-1 7 0,0-4-10 0,-3-3 13 16,0-2 22-16,0-8-8 0,0 0-12 0,0 7 12 15,-11 5-11-15,-1-5-4 0,1-5 3 16,0-1-3-16,11-1-6 0,-14 0-8 0,-14-13 1 16,14 1-34-16,-1 0-9 0,2-7-16 0,3 3-22 15,1 0-16-15,6-1-24 0,3 6 7 16,-2 1-87-16,2 2-32 0,0 8-18 0,0 0-41 16,0-7-42-16,0 7 31 0,14-16-255 0,-12 15 31 15,0-1 56-15,1 0 40 0,1 1 21 16,-3 2 10-16,0-1 46 0,-1 2 39 0,-2 0-8 15,-2 1 27-15</inkml:trace>
  <inkml:trace contextRef="#ctx0" brushRef="#br0" timeOffset="484168.6686">1027 6634 320 0,'-3'2'334'0,"-2"4"-48"0,7-1-26 0,-2-2-1 15,4 3-10-15,1-3-14 0,1 3-1 16,1-3-28-16,7 1 44 0,4-2-8 0,0-1-1 15,-7-1-21-15,7 0-5 0,9 0-34 0,34-13-19 16,-21 4-16-16,9 1-13 0,4-2-8 16,2-1-10-16,11-4-26 0,6-2 9 0,6 0-15 15,5 1-16-15,4-4-4 0,6-4-10 16,7-5-7-16,4 2-10 0,2 0 15 0,2-2-20 16,-5 1-1-16,1 2-3 0,-5 1 4 0,-5 1 3 15,-6-1-10-15,-6 4-6 0,-9 4-5 16,-8 0 1-16,-7 3 4 0,-7 1-4 0,-8 2 6 15,-5 0 5-15,-4 2 4 0,-5 1 12 0,-2 2-10 16,-4 0 2-16,-4 1-4 0,-7 1-6 16,-3 1 2-16,-4 1-16 0,-1 2-7 0,-2-1-20 15,-1-1-17-15,0 2-6 0,1-1-24 0,-1 1 8 16,1-1-51-16,-2 1-34 0,0-1-25 0,1 0-43 16,-1 1-48-16,0-1 26 0,1 0-280 0,-1 1 39 15,0 0 35-15,0 0 32 0,0 0 9 16,0 0 65-16,-13-8-20 0,9 8 47 0,1-1 20 15,-2-1-22-15</inkml:trace>
  <inkml:trace contextRef="#ctx0" brushRef="#br0" timeOffset="484302.516">3477 6125 543 0,'4'0'433'0,"-2"3"-80"15,-1-3-49-15,3 1-69 0,-2 0-62 0,-1-1-80 16,1 0-109-16,-2-2 1 0,2 2-352 0,-2 0 17 15,1 0 12-15,-2 0 9 0,-1-3 35 16</inkml:trace>
  <inkml:trace contextRef="#ctx0" brushRef="#br0" timeOffset="486170.2902">4366 6416 486 0,'0'-13'284'0,"0"13"-36"15,0 0-34-15,0 0 0 0,0 0-24 0,0 0-15 16,0 0-18-16,0 0-2 0,0 0-10 15,0 0 7-15,0 0 9 0,0 0-19 0,0 0-9 16,0 0-9-16,0 0-2 0,0 0-8 0,0 0-20 16,0 0 17-16,0 0-14 0,0 0 19 15,0 0-12-15,0 0-11 0,0 0-13 0,0 0-7 16,0 0-4-16,0 0-7 0,0 0-29 16,0 0-3-16,0 0 21 0,0 0 5 0,0 0-31 15,0 0 10-15,0 0-4 0,0 0 5 0,0 0-8 16,0 0 7-16,0 0-17 0,0 0 11 0,0 0-6 15,0 0 8-15,0 0 16 0,0 0-17 0,0 0 0 16,0 0 9-16,0 0-10 0,0 0-8 16,-21 0-2-16,21 5 17 0,0-2-14 0,-1 2 5 15,0-1 6-15,0 1-1 0,0-2 12 0,1-3 0 16,0 0-13-16,0 10 0 0,0-3 2 16,0 1 10-16,0-1-12 0,0 7-2 0,0 2 8 15,-5 19-1-15,5-18-3 0,-1 2 13 0,1-12-10 16,0 5 0-16,0 0-14 0,0 3 7 15,10 11 2-15,-8-18-8 0,2 0-2 0,4 3-1 16,-1-4 2-16,-1-1-4 0,1-2-3 0,1-2-4 16,-1-2 3-16,1 0-14 0,-3 0-7 15,-5 0-25-15,0 0-13 0,9 0-28 0,-1 0-2 16,12-12 7-16,-10 7-93 0,-1-1-19 0,-4 0-13 16,-2-1-27-16,0 0-23 0,2 3 22 0,-3-3-154 15,1 2-128-15,-3-1 55 0,0 1 20 16,0 5 39-16,0-7 14 0,0 0 41 0,0 1 17 15,0-1 8-15,0 0 37 0</inkml:trace>
  <inkml:trace contextRef="#ctx0" brushRef="#br0" timeOffset="486418.9703">4357 6184 544 0,'-2'-6'327'0,"4"2"-49"0,-4-1-49 16,2 2-15-16,2-2-34 0,-2 3-13 0,0 0-37 16,0-1-46-16,0 2-12 0,0 0-49 15,0-1-59-15,1 2 4 0,0 1-167 16,0 1-142-16,-1-1-5 0,1 4 35 0,1-1 20 15,1 2-12-15</inkml:trace>
  <inkml:trace contextRef="#ctx0" brushRef="#br0" timeOffset="487048.7128">4617 6438 226 0,'0'-6'257'0,"0"-1"-51"0,0 3-4 16,0-1-6-16,-1 0-23 0,2 1 5 16,-1 0 0-16,0 0-33 0,-1 0-5 0,1 1-9 15,0-1 2-15,0 4-15 0,0 0-13 16,0 0-2-16,0 0 0 0,-2-6 8 0,1 6-7 16,0 2 1-16,0 1 26 0,0 2-42 0,1 0 11 15,3 11 10-15,-2-2-13 0,-1-14-10 16,0 15 26-16,0 2-23 0,0 2-5 0,11 20-7 15,-8-15 15-15,3-2-16 0,-2 1-2 0,1 0-8 16,0 1-12-16,0-2-5 0,-2 2 3 0,4 0-9 16,-5-2-12-16,0 1-18 0,0-4 5 15,1-1 6-15,-2 0-13 0,-1-6 5 0,2 0-2 16,0-4-63-16,-1-1-22 0,-1 0-25 0,0-3 11 16,0-4-12-16,0 0-25 0,0 0-47 15,0 0-35-15,0 0 17 0,0 0-149 0,-9 10-96 16,7-10 27-16,-1-3 10 0,1 1 24 15,-2-2 44-15,1-1 7 0,1 2 26 0</inkml:trace>
  <inkml:trace contextRef="#ctx0" brushRef="#br0" timeOffset="487430.7256">4601 6509 640 0,'-1'-6'317'16,"-1"-1"-50"-16,2 2-25 0,0 0 2 0,0 2-37 15,0-4-26-15,0 2 2 0,3 1-29 16,-1-2-6-16,-2 6-16 0,6-7-14 0,-1 5 1 16,-1 0-24-16,3 1 5 0,0 1 2 0,1 1-19 15,1-1-5-15,5 0 4 0,16 10-5 0,-15-3-8 16,0 0-17-16,-3 2-6 0,0 1-4 15,-1-1 4-15,-5-2 11 0,-2 1-6 16,-1 0-22-16,-3-1-4 0,0-2-2 0,0-5 5 16,0 0 9-16,0 8-20 0,-11 13-14 0,-1-12 0 15,2 2 1-15,-1-2 14 0,-2 0-31 0,0-3-19 16,-1 1 3-16,4-3-20 0,1 1-5 0,-1-3-3 16,3-1-24-16,2 1-14 0,-1 0-4 15,2-2-19-15,0 1-30 0,0-1 2 0,2 1 11 16,2-1-202-16,0 0-81 0,0 0 18 15,-1-4 57-15,3 5 14 0,3-2 22 0,0 1 9 16,2 0 1-16</inkml:trace>
  <inkml:trace contextRef="#ctx0" brushRef="#br0" timeOffset="487866.9295">4924 6697 262 0,'-1'2'337'16,"-1"-2"-22"-16,-1 3-54 0,1-1 3 0,0 2-29 15,-1-1 29-15,-5 8-28 0,1-2-14 0,2 0-7 16,-2 5-25-16,3-2 20 0,0 3-8 15,-1 1-3-15,2 0-9 0,2-4-15 0,1 0-19 16,0-12-12-16,0 9-2 0,0 1-13 0,0-3-11 16,12 5-6-16,-7-8-24 0,0-1 6 15,1 0-15-15,2-2 2 0,-1-2-16 0,0 1-2 16,2 0-12-16,15-10-4 0,-8 1-1 16,-4 2-10-16,-1-3 4 0,-2-2-13 0,-4 3 6 15,2-4-10-15,-4 1 0 0,-2 2-11 0,-1 2 6 16,0 8-11-16,0 0-2 0,0-8-16 0,0 1 10 15,-22-6-38-15,8 8-19 0,3 2 5 16,-2 2-72-16,13 1-19 0,-10 0-51 0,-5 0-47 16,3 0 24-16,1 0-234 0,-1 0-42 15,4 0 59-15,1 0 13 0,-5 9 38 0,7-7 10 16,2-1 9-16,0 0 34 0,1 1 63 0,-1-1-11 16</inkml:trace>
  <inkml:trace contextRef="#ctx0" brushRef="#br0" timeOffset="489315.8163">4319 7470 285 0,'0'0'394'0,"0"0"-52"0,0 0-54 16,0 0-15-16,0-13-43 0,0 13-24 0,0 0-27 15,0 0 14-15,0 0-19 0,0 0-12 16,0 0 19-16,0 0-22 0,0 0 32 0,-4 21-18 16,4-10 10-16,0 4-10 0,0 5-18 15,0 3-12-15,-8 22-8 0,6-22-13 0,1-1-21 16,1-2-13-16,0-6-1 0,0-2-11 0,0-12-21 16,0 10-5-16,0 0-29 0,0-5-3 0,12 5-88 15,-8-10-61-15,3-3-53 0,5-1-36 0,-2-1-33 16,3-4 21-16,0-2-242 0,0-4 27 15,-3 2 6-15,-2 1 75 0,-2-3 12 0,4 4 21 16,-7-2 6-16,0 5 38 0,-1-2-16 16</inkml:trace>
  <inkml:trace contextRef="#ctx0" brushRef="#br0" timeOffset="489493.7891">4330 7274 314 0,'-1'-6'416'0,"-1"3"-111"0,0-2-13 0,0 2-57 16,1-1-21-16,1 4-26 0,-1 0-27 0,0 0-24 16,0 0-28-16,1 3-39 0,1-1-58 15,-1 2-32-15,2 1 1 0,0-1-194 0,4 10-159 16,0 0 7-16,-1 2 65 0,3 0 6 0,-3 0 27 16</inkml:trace>
  <inkml:trace contextRef="#ctx0" brushRef="#br0" timeOffset="489791.0844">4534 7589 802 0,'1'-2'380'0,"-1"1"-74"15,0 0-20-15,-1 1-37 0,1 0-38 0,0 0-18 16,-1 2-2-16,0 2-20 0,1 1 13 0,-1 1 0 15,-1 12-15-15,2-10-1 0,0 9 4 0,0 2-11 16,0 3-26-16,0 0 12 0,0 2-25 16,0-2-16-16,0 2-7 0,0 0-8 0,0-2-2 15,0-5-30-15,7 21-5 0,-7-23-32 0,0-5-40 16,1 0 2-16,1-3-96 0,-2 0-27 16,0-7-39-16,0 0 18 0,0 0-210 0,-4 8-99 15,4-9 15-15,0-2 49 0,0-1 2 0,-2 0 53 16,1 0 25-16,0-2 13 0,1 3 2 15,-2-4 50-15</inkml:trace>
  <inkml:trace contextRef="#ctx0" brushRef="#br0" timeOffset="490052.2746">4509 7669 351 0,'1'-15'416'16,"1"4"-66"-16,1 3-11 0,0-7-43 0,-1 3 10 15,6-1-36-15,-1 0-33 0,0 1 17 0,1 1-2 16,1 0-34-16,0-1-17 0,2 4-25 15,1 1-15-15,-2 3-17 0,0 3-4 0,-10 1-26 16,11 0-5-16,14 13-15 0,-14-3 10 0,0 1-9 16,0 2-22-16,-4 1-5 0,-3 4 0 15,1-5-12-15,-4 2 3 0,-1-10-11 0,0 7-5 16,0 2-27-16,-16 14-22 0,7-13-25 16,0-1 4-16,-4-3-114 0,1-1-47 0,-5-4-43 15,9 1 22-15,0-6-242 0,0-1-27 0,1 1 9 16,7-1 80-16,0 0 2 0,0 0 24 0,-6 0 42 15,-1-10 17-15,8 6 13 0,1 0 23 16</inkml:trace>
  <inkml:trace contextRef="#ctx0" brushRef="#br0" timeOffset="490311.6946">4799 7741 748 0,'-1'1'374'0,"1"-1"-56"16,0 3-41-16,-1-2-35 0,0 2 49 0,0 1-16 15,0 1-34-15,1 1-10 0,0 0-10 16,1 12-29-16,-1-9-6 0,0 5-36 0,0 3-6 16,0 1-25-16,0 1-32 0,0-2-8 0,0 0-118 15,0-5-44-15,0 0-57 0,0-3-56 16,0-1 17-16,0-8-284 0,0 7 42 0,0-7 29 15,0 0 16-15,0 0 38 0,-1 7 25 16,0-8-29-16,1 1 65 0,-1 0-8 0</inkml:trace>
  <inkml:trace contextRef="#ctx0" brushRef="#br0" timeOffset="490828.5676">4225 8376 621 0,'1'-3'362'0,"-1"3"-36"0,0-2-4 0,-1 4-26 15,0-2-37-15,-2 0 39 0,0 3-29 16,1-1-24-16,-1 1 3 0,1 4-16 0,-3 7-8 16,-2 4-16-16,2 1-17 0,0 0-8 15,1 1-14-15,2-1-6 0,2-1-21 0,0-9-4 16,0 5-22-16,10 17-13 0,-3-20-10 16,2 0 6-16,-2-3-12 0,2-4-38 0,-1-4-25 15,-8 0-30-15,13 0-50 0,-1 0 5 0,15-14-131 16,-12 2-49-16,-4 2-61 0,0-4 29 0,-1 1-284 15,-3-1 48-15,-3-1 58 0,0 3 25 16,-2-1 28-16,-2 2 30 0,0 1 34 16,0-2 38-16,0 1-20 0,0-3 21 0</inkml:trace>
  <inkml:trace contextRef="#ctx0" brushRef="#br0" timeOffset="490992.002">4242 8246 1148 0,'-3'-3'359'0,"1"0"-12"0,-3 2-60 0,4-2-34 16,-1 2-33-16,0-2-57 0,1 3-25 0,1-4-48 16,1 4-65-16,1 0-55 0,1 3-55 15,2-2 8-15,-3 2-255 0,2 0-69 0,0 1 35 16,6 7 21-16,3-3 25 0,0 3 13 0,2 3 14 16</inkml:trace>
  <inkml:trace contextRef="#ctx0" brushRef="#br0" timeOffset="491229.6663">4483 8472 411 0,'-2'6'477'0,"0"-2"-69"15,-2 1-58-15,-2 9 2 0,0 0-11 16,1 2-36-16,0-2-19 0,1 4-34 16,-1 1-8-16,3 0-24 0,2 0-33 0,0-8-21 15,0 4-6-15,0 3-14 0,0-1-26 0,14 24-3 16,-11-19-9-16,1-4-27 0,-1-3-20 0,-1-4-46 15,0-2-20-15,-1 1 1 0,1-3-102 16,-2-3-45-16,0-1-62 0,0-3 21 0,0 0-302 16,-2 0 37-16,2-1 35 0,-2-1 21 0,1 0 21 15,0-1 14-15,-1 0 40 0,-1-1 53 16,1 0-14-16,0-1-22 0</inkml:trace>
  <inkml:trace contextRef="#ctx0" brushRef="#br0" timeOffset="491465.784">4406 8608 454 0,'6'-16'453'0,"2"1"-61"0,-1 0-55 16,1-2 32-16,2 3-51 0,2 2-12 0,1 1-31 15,1 3-5-15,-1 1-38 0,2 0-12 0,-3 3-30 16,0 4-22-16,-12 0-9 0,9 0-13 16,-1 0-24-16,-2 0-2 0,12 19-14 0,-13-9-9 15,-3 0-12-15,0 0-2 0,-2-1-25 0,0-9-32 16,0 5-38-16,0 7-34 0,-11 12 5 15,2-13-134-15,0 0-62 0,3-7 24 0,0 0-293 16,0 0 33-16,0-2 39 0,2 1 30 16,-1 0 43-16,4-1-22 0,-1 0 62 0,2-2 22 15,0 0-6-15,0 0 28 0</inkml:trace>
  <inkml:trace contextRef="#ctx0" brushRef="#br0" timeOffset="491847.8001">4674 8667 885 0,'0'-1'391'16,"1"0"53"-16,0 0-39 0,-1 1-50 16,1-3-38-16,1 2-34 0,-2-1-32 0,2 0-33 15,0-1-27-15,1 2-26 0,2-1-19 16,-1-1-12-16,11-1-19 0,-6 0-3 0,2 2-29 16,-3 2 2-16,-8 0-13 0,0 0 7 0,9 0-7 15,6 10-17-15,-5 3 5 0,-5-6-9 16,-3 4-7-16,1-3 1 0,-3-1 0 0,0 2-21 15,0 3 3-15,-18 13 0 0,11-13 0 16,-2-1-13-16,-1 1 5 0,-1-1-12 0,-1 0-5 16,-1-6-6-16,2 4-6 0,1-3 9 0,0 3-15 15,2-3 15-15,0-2 1 0,3 0-8 16,3-1 8-16,-2-1-8 0,1-1 14 0,1 0-16 16,1-1 18-16,1 1-16 0,0-1 0 0,0 0 0 15,0 0 20-15,12 1-14 0,-5-2-2 16,1 0-15-16,11 1 7 0,-9 0-51 0,5 0 6 15,4 0-56-15,21-12-48 0,-20 6-56 16,1 2-62-16,-3-1 24 0,-6 4-256 0,-2-3 64 16,-1 4 7-16,-4 0 74 0,-2 0 3 15,-3 0 39-15,0 0-31 0,1 7 61 0,-3-2 28 16</inkml:trace>
  <inkml:trace contextRef="#ctx0" brushRef="#br0" timeOffset="492290.5403">4165 9294 943 0,'2'-4'389'0,"-2"4"-54"15,1-2 1-15,-1 2-20 0,0-1 10 16,0 3-47-16,0 2-1 0,-2-1-19 0,1 3-26 15,0 2 1-15,-1 8-23 0,2-6-14 16,0 7-21-16,-5 19-2 0,5-16-37 0,0-11-6 16,0 6 1-16,0 2-21 0,0 1-25 0,12 12-5 15,-8-22-20-15,3-3-27 0,-2-1-37 0,0-1-48 16,1-3 5-16,-1-3-109 0,2 2-55 16,6-7-67-16,3 0 26 0,-5-4-274 0,1-2 32 15,2 2 51-15,-8-3 27 0,5 2 49 0,-4-1 17 16,-3-2 3-16,0 1 39 0,-3 4 1 0,-1 0 17 15</inkml:trace>
  <inkml:trace contextRef="#ctx0" brushRef="#br0" timeOffset="492464.0018">4134 9131 959 0,'-3'-3'344'0,"0"-1"-9"0,0 1-58 16,2 0-26-16,0 0-25 0,1 2-32 0,0-4-36 15,0 2-39-15,3-1-54 0,1 1-54 0,0-2-67 16,0 5 7-16,1-2-252 0,2 0-83 16,-1 2 26-16,1 2 23 0,0-2 20 0,15 15-20 15,-6-7 49-15</inkml:trace>
  <inkml:trace contextRef="#ctx0" brushRef="#br0" timeOffset="492815.5614">4394 9391 843 0,'-2'-1'462'15,"1"0"-62"-15,1-1-39 0,0 0-50 16,0 2-23-16,0 2-6 0,1 0-25 0,-1 0-17 16,0 3-3-16,2 0-21 0,-1 0-26 0,0 3-17 15,1 11-13-15,-2-9-18 0,4 23-10 0,-1-11-13 16,0 2-14-16,-2-2-23 0,1 3-32 16,-2-2-32-16,1-5-63 0,-1 1 5 0,4-2-59 15,-1-5-56-15,-3-12-34 0,0 7-34 0,0-7 23 16,0 0-266-16,0 0-6 0,-5 10 33 15,4-13 47-15,0-1 23 0,1 1 20 0,-3 1 45 16,3-3-4-16,-2 0 18 0,1-2 2 16</inkml:trace>
  <inkml:trace contextRef="#ctx0" brushRef="#br0" timeOffset="493068.8047">4390 9423 415 0,'2'-12'427'0,"3"-3"-35"0,-1 1-50 16,2 1-44-16,0 4 17 0,5 0-11 0,-2-1-21 15,2 3-33-15,1 4 1 0,-2-1-36 16,6 1-4-16,-10 3-32 0,5 0 3 16,15 12-21-16,-14-4-16 0,0 1-5 0,-3 3-13 15,-2 0-18-15,-1 2-14 0,-4-3-6 0,1 0-11 16,-3-11 2-16,0 12-11 0,-12 12 2 0,4-11-26 16,-2 1-30-16,-2-5-25 0,-1-1-37 15,1-1 5-15,-1-4-112 0,2 0-42 0,11-3-53 16,-10 0 24-16,2 0-274 0,0 0 24 0,8 0 19 15,-18-14 21-15,14 12 56 0,0-2 8 16,2 1 38-16,0-2-5 0,2 3 59 0,1-2 32 16</inkml:trace>
  <inkml:trace contextRef="#ctx0" brushRef="#br0" timeOffset="493567.1256">4626 9462 916 0,'0'-2'409'0,"1"-1"-58"16,0 3 3-16,-1-1-40 0,2-3-69 15,0 1-18-15,0 1-9 0,1-2-10 0,-1 1-16 16,2 2-37-16,1-2-15 0,0 2-12 0,0 0-7 16,2 2-22-16,0-1-9 0,0 3-2 0,8 7 0 15,-3-1-15-15,-5-4 9 0,3 9-13 0,-2-4-2 16,-3 7-19-16,-3-7 10 0,-1-2-14 15,-1-8 7-15,0 9-11 0,0-3 3 0,-12 15-23 16,2-10 11-16,2-3-22 0,1-3 9 0,-4 4-25 16,3-4 1-16,1-2-9 0,0-1 9 15,2 1-7-15,0-3 0 0,2 2 8 0,0-1-2 16,1 0-7-16,0-1 21 0,1 1-17 0,1-1-13 16,0 0 3-16,0-2 4 0,1-1 3 15,2 2 21-15,0 1-12 0,0-2-1 0,4 2-7 16,-2 0 6-16,1 0 7 0,1 0 15 0,2 0 0 15,4 0-2-15,15 14-2 0,-16-9 9 0,4 7 1 16,-5-4 19-16,-1-2-6 0,-1 5-2 16,-4-2-5-16,-3-1 6 0,0 1-2 0,-2-9 4 15,0 10-4-15,-11 14 6 0,-1-14-21 16,1 2 1-16,-2-3 2 0,-6-3-15 0,-2 1-38 16,1 0-32-16,-2-2 6 0,-1-2-118 0,-2-2-40 15,14-1-41-15,-7 0 27 0,0 0-250 0,-17-15 11 16,19 9 11-16,4-1 47 0,0-2 43 15,5 1 10-15,1-8 16 0,3 3 21 0,3 4 52 16,0-7-18-16</inkml:trace>
  <inkml:trace contextRef="#ctx0" brushRef="#br0" timeOffset="494283.0891">5830 6506 491 0,'4'-9'375'0,"-3"1"-50"16,-1 3-31-16,2-1 14 0,-2 2-28 16,0 0-30-16,0 1-60 0,2-2 11 0,-2 3-35 15,1 1-18-15,-1-1-15 0,-1 4-16 16,1 0 67-16,-1 3-7 0,0 1-21 0,-2 13 16 15,3-8-7-15,0 4-11 0,0 3-15 16,0 2-13-16,0 0-10 0,0 0-17 0,0 1-5 16,0-3-13-16,13 16-4 0,-9-23-18 0,-1-3-40 15,1-2-31-15,-2-2-27 0,2-2 3 16,1-1-118-16,-2-2-54 0,2-2-44 0,-2 0 25 16,0-1-288-16,1-1 43 0,2-11 15 15,-2 6 59-15,-2 1 17 0,0 0 16 0,0 1 68 16,-2 8-3-16,0-8 35 0,0-4-53 0</inkml:trace>
  <inkml:trace contextRef="#ctx0" brushRef="#br0" timeOffset="494433.4808">5849 6304 602 0,'-1'-2'318'15,"0"1"-46"-15,0 0-46 0,-1 3-49 16,0 0-54-16,1 1-50 0,0 0-55 0,0 2-54 15,2 0 4-15,0 1-326 0,2 11 22 0,-3-10 15 16,0 6 28-16</inkml:trace>
  <inkml:trace contextRef="#ctx0" brushRef="#br0" timeOffset="494693.6938">6013 6529 584 0,'3'0'437'0,"-1"3"-74"0,-1-1 42 16,1 1-43-16,-1 2-20 0,0 2-18 0,0-1-35 16,2 13-25-16,0 2-19 0,1 1-12 0,-2 2-25 15,2 0-29-15,-1 4-21 0,-1-1-7 16,1 0-24-16,0-2-3 0,-1 2-31 0,-1-2-33 16,-1-15-32-16,0 6-26 0,0 2-39 15,0-4 4-15,0-1-99 0,0-2-21 0,0-5-68 16,0-6 24-16,0 0-221 0,-8 9-78 15,8-12 35-15,-1-1 45 0,0-1 23 0,2-3 32 16,-2-10 54-16,1 8 0 0,0-5 0 16,0-3 48-16</inkml:trace>
  <inkml:trace contextRef="#ctx0" brushRef="#br0" timeOffset="494939.8456">6044 6553 660 0,'0'-16'417'0,"0"2"-69"0,0 1 34 16,0 3-56-16,0 1-24 0,2-6-42 0,5 5 3 15,2 4-25-15,-1 0-7 0,0 2-17 0,2 4-14 16,-1 0-20-16,-9 0-13 0,13 0-9 0,19 14-8 16,-18-4-16-16,-2 2-8 0,-2 2-13 15,-1 1-9-15,-3 2-5 0,-2 0-8 0,-3-5-8 16,-1-12-11-16,0 14-8 0,0 1-14 0,-18 15-24 16,8-18-48-16,-1-2-40 0,2-3 8 15,-2 1-130-15,-5 0-56 0,3-6-76 0,4-1 31 16,9-1-255-16,0 0 61 0,-9 0 49 15,1 0 18-15,-1-10 25 0,7 7 50 0,1 1 22 16,1-2-22-16,1 0 49 0,2 0 14 16</inkml:trace>
  <inkml:trace contextRef="#ctx0" brushRef="#br0" timeOffset="495173.9689">6210 6601 801 0,'1'3'416'0,"2"0"44"16,-1 4-32-16,-1-1-34 0,1 10-34 15,0 1-13-15,-1 0-42 0,0 0-10 0,-1 1-43 16,2 1-28-16,-1 2-25 0,1-9-11 0,-2 1-24 16,3-3-21-16,-1-2 4 0,1 0-35 15,1-1-12-15,-2-3-8 0,2 0-22 0,0-1-35 16,2 0-26-16,0-3-47 0,-1 0-50 0,-5 0 8 16,14 0-111-16,1 0-55 0,16-14-60 15,-15 5 28-15,-4 1-245 0,4 0 33 0,-5 1 26 16,-2 0 46-16,-2 0 26 0,-4 2 47 0,1-2 37 15,-1 2-10-15,-2-1-14 0,1 1 33 0</inkml:trace>
  <inkml:trace contextRef="#ctx0" brushRef="#br0" timeOffset="495337.4038">6411 6702 318 0,'0'-3'450'15,"-1"3"-15"-15,0-2-69 0,-1 4 25 0,0-2-10 16,1 3-19-16,0 1-39 0,-1 0-20 16,2 1-25-16,-1 2-37 0,2 0-18 0,-1 2-23 15,0 6-25-15,0 1-27 0,0 1-37 16,0-3-61-16,0 1-53 0,0 2 1 0,0 0-165 15,0-3-77-15,0-2 23 0,0 3-298 0,0-1 54 16,-5 9 30-16,1-14 37 0,-2 4 24 16,-1 3 35-16,-2 1 20 0,-2 1 2 0,1 3 46 15,-1 3-13-15</inkml:trace>
  <inkml:trace contextRef="#ctx0" brushRef="#br0" timeOffset="495799.6469">5784 7383 428 0,'1'0'484'15,"-1"3"-93"-15,0 1 42 0,0 2-57 16,0 2-24-16,1 13-14 0,-1-9-30 0,0 6-27 16,0 2-27-16,0 3-38 0,0 0-29 15,0 1-6-15,0-2-24 0,12 22-26 0,-8-26-28 16,-2-7-43-16,-1-1-34 0,2-3-46 0,0-3 1 16,-3-1-130-16,3-3-60 0,0-4 20 15,0 1-281-15,-1-4-23 0,3-10 66 0,-2-1 45 16,1-5-4-16,-1 1 29 0,-1-4 30 15,-2-1 22-15,0 0 12 0,0-2 13 0</inkml:trace>
  <inkml:trace contextRef="#ctx0" brushRef="#br0" timeOffset="495958.0813">5777 7167 586 0,'-3'-2'456'15,"-1"0"-80"-15,2-1-28 0,0-1-37 16,0 1-41-16,2 2-59 0,-2-2-44 0,2 3-69 15,0 0-43-15,0 0-70 0,1 0-75 0,2 1 9 16,-1 1-303-16,0 3 34 0,0-2-4 0,6 9 32 16,3 3 21-16,-6 1-12 0,2-1 54 15</inkml:trace>
  <inkml:trace contextRef="#ctx0" brushRef="#br0" timeOffset="496230.8066">6005 7406 522 0,'0'-3'461'0,"0"2"-74"16,-1-1-51-16,0 2 28 0,-1 0-55 0,0 3-18 15,1 0-17-15,-1 2-29 0,-3 11-13 0,2 3-14 16,3 3-13-16,0-9-23 0,0 9 3 16,0 5-26-16,0 1 2 0,0 4-30 0,13 38-10 15,-9-35 2-15,0-1-28 0,-3 2-8 16,3-5-16-16,0 0-23 0,-1-5-28 0,-1-1-18 15,2-1-23-15,-2-5-17 0,-1-8 2 0,-1-11-157 16,0 0-73-16,-2 3 25 0,-1-6-266 0,1-1 11 16,1-4 43-16,-7-8 37 0,4-6 19 15,-1 3-2-15,3-4 68 0,-2 0 5 0,-1 1 57 16,2 0-20-16</inkml:trace>
  <inkml:trace contextRef="#ctx0" brushRef="#br0" timeOffset="496483.4785">5994 7562 698 0,'8'-16'374'0,"0"1"-14"0,1 0-50 16,2 0-41-16,0 3 2 0,1-2-34 0,2 3-26 15,-2 3-6-15,2-1-15 0,2 3-1 16,-1 0 1-16,-3 3-47 0,-3 3 6 0,1 0 5 16,13 14-9-16,-14-2 5 0,-1 4 2 0,-3 0-11 15,-1 2-8-15,-4-8-20 0,0 4-7 16,0 4-9-16,0 2-19 0,-10 18-1 0,1-18-27 15,-2-5-37-15,0 0-54 0,0 1 4 0,-5-4-78 16,3-5-70-16,3-2-47 0,2-3 24 16,0-2-237-16,2 0-45 0,6 0 53 0,0 0 17 15,0 0 37-15,-8 0 2 0,1-10 48 16,5 9 30-16,1-2-26 0,2 0 56 0</inkml:trace>
  <inkml:trace contextRef="#ctx0" brushRef="#br0" timeOffset="496833.4093">6265 7678 915 0,'1'0'386'0,"-2"1"-56"16,0 1-6-16,1 0-42 0,-1 1 11 0,0 1-34 15,1 2-39-15,-2-2-12 0,2 2-13 0,0 0-35 16,0 0 1-16,1 1-13 0,-1-7-25 15,0 7-9-15,0 3-10 0,16 15-18 16,-8-10-6-16,1-5-20 0,1 1 6 0,-1-7 3 0,2 4-9 16,3-2-3-16,-2 2-5 0,1 2 9 15,-4-5 2-15,-1 0-1 0,-2-1-1 0,1 0-15 16,-2 0 5-16,-2 0-9 0,0-1 4 0,-1 0-3 16,-1 1-3-16,-1-2-4 0,0-2-17 15,0 0-37-15,0 0-32 0,-11 13 4 0,-3-6-94 16,-2-1-36-16,-1-3-48 0,-1-1-73 15,-1-2 29-15,11 0-219 0,-2 0 3 0,-1 0 56 16,2 0 15-16,-1 0 55 0,-1 0 4 16,-12-11 21-16,11 4 11 0,0-1 60 0,8 0-35 15</inkml:trace>
  <inkml:trace contextRef="#ctx0" brushRef="#br0" timeOffset="497011.9089">6302 7667 571 0,'7'-3'452'0,"5"-4"-11"0,2 0-51 16,-3 2-48-16,2 0-23 0,3-1-44 0,-3 0-36 16,2 0-30-16,0 0-22 0,0 1-112 15,-1-1-77-15,0 0-62 0,-4 0-77 0,-2 2 12 16,-2-2-300-16,1 2 17 0,-4 3 48 16,2-2-5-16,-2 1 13 0,-1 1 51 0,-2 1 5 15,0 0 16-15</inkml:trace>
  <inkml:trace contextRef="#ctx0" brushRef="#br0" timeOffset="497748.4906">5809 8352 625 0,'0'0'433'16,"0"0"-1"-16,0 0-68 0,0 0-27 0,0 0-35 16,0 0-3-16,0 0-8 0,0 0-27 0,0 0-26 15,2 21-2-15,-2-10-12 0,0 5-30 16,0 5-14-16,6 23-18 0,-3-22-19 15,-1 2-18-15,-1-4-21 0,1 1-36 0,-1-7-41 16,0-3-28-16,-1-11-42 0,0 8 5 0,0-1-90 16,0-7-49-16,0 6-78 0,0-6 25 0,1 5-268 15,-1-5 32-15,1-3 24 0,-1-3 28 16,0 1 53-16,1-2 24 0,-1-10 16 0,0 5 36 16,0-4 14-16,0-3 23 0</inkml:trace>
  <inkml:trace contextRef="#ctx0" brushRef="#br0" timeOffset="497914.4318">5806 8173 770 0,'-2'-5'429'0,"0"0"-66"15,0 1-47-15,0-2-42 0,0 4-8 0,0-1-38 16,0 0-26-16,0 1-43 0,1-2-49 0,0 3-66 16,0-1-40-16,-1 2-46 0,2 2-71 15,0-4 10-15,0 4-238 0,1 0-58 0,0 2 52 16,1 0 3-16,1 1 20 0,2 10 30 0,3-1 24 15</inkml:trace>
  <inkml:trace contextRef="#ctx0" brushRef="#br0" timeOffset="498241.3166">6032 8424 996 0,'1'-2'387'0,"-1"2"-73"15,2 2-18-15,0-2-31 0,-2 0-31 0,1 4 25 16,0 0-28-16,-1 3 16 0,2 14-32 16,0 1-3-16,0 3-12 0,0 2-5 0,0 1-22 15,0 4-13-15,0-1-24 0,0-2-6 16,1 3-8-16,-1 0-10 0,0-1-41 0,-1 0-17 15,1 0-40-15,-1-3-20 0,-1-18-19 0,0 4 2 16,0 1-109-16,0-2-52 0,0-3-65 0,0-4 24 16,0-6-283-16,0 0 41 0,-8 5 36 15,7-7 45-15,-1-2 29 0,0-2 25 0,-2-10-2 16,-1-1 28-16,-3-4-16 0,5 3 29 16</inkml:trace>
  <inkml:trace contextRef="#ctx0" brushRef="#br0" timeOffset="498493.9723">6010 8538 291 0,'2'-17'425'0,"1"0"-70"0,3 0 8 0,2 3-76 15,-1-1 1-15,1 3-38 0,1-1-28 16,3 4-26-16,0-3 25 0,1 3 9 0,0 2-40 16,2 3-7-16,-2 1-23 0,-13 3-14 0,9 0-5 15,-1 0-9-15,12 21-30 0,-10-9 2 0,-4 5 0 16,0 0-12-16,-2-1-21 0,-2 5 3 15,-2-12-6-15,0 5-15 0,0 3-6 0,-10 13-10 16,4-16-36-16,-2-1-33 0,2-4 4 0,-1 2-119 16,-3-4-58-16,2-3 21 0,-1-1-251 0,4 0-44 15,0-2 32-15,-1 0 43 0,3 0 4 16,0-1 44-16,0 0 18 0,0 1 55 0,3-1 4 16,0 0 19-16</inkml:trace>
  <inkml:trace contextRef="#ctx0" brushRef="#br0" timeOffset="498841.3989">6273 8540 871 0,'4'3'412'0,"0"-1"-57"16,-2 4 47-16,5 5-28 0,-3 1-30 0,-2 5-33 16,-1 0-23-16,-1 6-28 0,0-12-13 15,0 7-27-15,0 0-19 0,0 4-36 0,0 2-10 16,0-1-12-16,0 2-15 0,0-3-16 0,0 1-1 15,0-2-28-15,0-5 2 0,0-2-9 16,9 7 1-16,-5-17-14 0,0-1-19 0,1-5-6 16,0 2-17-16,2-3 8 0,7-4-15 15,-2-1-8-15,5 0-4 0,-6 0 4 0,-2 0-2 16,-3 0 0-16,-2 3 0 0,-1-1-4 16,0 1 10-16,-2 3-18 0,0-1 6 0,-1 3 2 15,0 0-13-15,0 0-1 0,0 0-10 0,-11-12-36 16,7 10-18-16,-1 2 7 0,-1 0-97 0,-1 1-50 15,-1-2-66-15,1 1 26 0,7 0-248 16,-13 0-3-16,-2 0 56 0,-15 14 40 0,17-12 36 16,1 5 13-16,3-3 9 0,2 3 35 15,0-3 55-15,1 2-30 0</inkml:trace>
  <inkml:trace contextRef="#ctx0" brushRef="#br0" timeOffset="499390.8564">5842 9215 724 0,'-1'-6'355'0,"-1"3"-41"16,2 0-21-16,0-1-32 0,-2 4-34 15,2 0-28-15,-1 4 69 0,1 1 4 0,0 0-20 16,-1 2-5-16,0 13-28 0,1-9 2 15,0 5-25-15,0 2-26 0,0 1-8 0,0 1-18 16,0 0-12-16,0 1-16 0,0-4-24 0,0-3-28 16,0 1-49-16,0-1-35 0,0-4 3 0,0-2-98 15,0-1-52-15,0-7-87 0,0 0 26 16,5 7-260-16,-4-7-2 0,-1-4 81 0,1-1 11 16,-1 0 7-16,0-3 43 0,0 1 37 15,0-3 7-15,0-6 35 0,0-3-20 0</inkml:trace>
  <inkml:trace contextRef="#ctx0" brushRef="#br0" timeOffset="499538.7885">5796 9051 517 0,'-5'-5'413'0,"2"2"-97"0,-1 2-57 16,0 0-2-16,1 1-42 0,0 1-48 0,1 1-45 16,-1 2-50-16,1-1-62 0,1 2-67 0,2 0 7 15,0 2-267-15,0 0-28 0,5 8 13 0,1 2 34 16,3 0-12-16,1-3 30 0</inkml:trace>
  <inkml:trace contextRef="#ctx0" brushRef="#br0" timeOffset="499793.9468">5928 9266 287 0,'1'-2'471'0,"1"2"-72"0,-1 0-34 16,0 2-47-16,0-1-11 0,-1 5-24 15,0-1-12-15,2 0-44 0,-2 14 2 0,0-10-1 16,0 6-26-16,11 24-25 0,-6-12-5 0,2 1-18 16,-3 5-36-16,2-3 19 0,-2 1-33 15,-2 2-11-15,1-2-2 0,0-1-25 0,0 1-23 16,0 1-31-16,-2-6-2 0,-1-12-75 0,0 1-25 16,0-1-43-16,0-2-29 0,0-4-68 0,0-8 21 15,-11 12-268-15,8-15 18 0,2-1 55 16,-1-1 35-16,1-2 10 0,-1-10 14 0,0-1 32 15,-3-6 35-15,5 2 17 0</inkml:trace>
  <inkml:trace contextRef="#ctx0" brushRef="#br0" timeOffset="500074.198">5986 9315 781 0,'8'-13'394'0,"4"1"-59"15,-5 3-44-15,5-1-36 0,0 0 31 0,0 1-32 16,0 6-19-16,-2 0-10 0,0 1-13 0,-10 2-31 16,9 0-16-16,2 0-8 0,13 20-17 15,-14-9-30-15,-2 2 7 0,0 1-1 0,-4 1-28 16,-2-1-2-16,-1-2-11 0,-1-4 3 16,0 2-14-16,0 2-3 0,-16 14-14 0,11-12-29 15,-4-2-16-15,1-6 1 0,0-1-102 0,1-1-58 16,-1-4-34-16,2 0-47 0,6 0 22 0,0 0-251 15,-8 0-3-15,8 0 74 0,-12-9 9 0,8 4 43 16,2 4 5-16,1-4 22 0,0 3 27 16,1-2 13-16</inkml:trace>
  <inkml:trace contextRef="#ctx0" brushRef="#br0" timeOffset="500447.7046">6264 9416 914 0,'-2'0'370'0,"2"0"-52"15,-2 1-45-15,1-1-18 0,0 1-17 0,-1-1-44 16,2 0-14-16,-1 0-42 0,1 1 14 16,0 0-21-16,1-1-41 0,1 4 16 0,0-2 0 15,0-2-12-15,2 2 12 0,0 1-5 0,1-2-23 16,-1-1 11-16,2 1 11 0,1-1-10 0,-1-1 4 15,3 0-10-15,-9 1 9 0,8 0-8 16,-1 0 8-16,1 0-20 0,-2 0-2 0,1 0-14 16,-7 0-12-16,9 0 1 0,-2 0 5 15,11 9-3-15,-11-2-1 0,-3 2-12 0,3 4 6 16,-5 0-12-16,1 5-4 0,-3-8 2 0,0 3-23 16,0 6-12-16,-16 20-19 0,11-18-25 15,3-4 5-15,-2 0-88 0,1-2-31 0,-3-6-34 16,3-1-39-16,-1-3 22 0,1-1-277 15,3 0 21-15,-2-3 44 0,0-1 0 0,1 0 70 16,1-1 13-16,-2 0 30 0,2-1 30 0,0-1 18 16,0 0-44-16</inkml:trace>
  <inkml:trace contextRef="#ctx0" brushRef="#br0" timeOffset="501648.4539">7504 6559 212 0,'0'0'376'0,"0"0"-47"0,0-14-36 0,0 14-13 16,-16-21 19-16,15 17-61 0,0 1 22 16,1-1-36-16,-1 3-26 0,1 2 45 0,0 1-23 15,0 3 9-15,0 2 5 0,2 13-21 0,-2-9-2 16,0 4-14-16,0 4 0 0,0 1-22 15,0 1-24-15,0-1-5 0,7 1-5 0,5 18-23 16,-8-21-4-16,2 0-18 0,1-4-12 16,-5-8-36-16,4-1-37 0,-1-2-44 0,1-3-39 15,-6 0 6-15,0 0-118 0,10 0-57 16,10-16 21-16,-10 6-277 0,-2-1-14 0,1 1 37 0,-1-2 39 16,-5 3 11-16,0-1 66 0,-2 2 1 15,-1 8 47-15,0-9-3 0,0 2-19 0,0-1 64 16</inkml:trace>
  <inkml:trace contextRef="#ctx0" brushRef="#br0" timeOffset="501850.4983">7485 6307 516 0,'-3'-5'526'15,"2"-2"-78"-15,0 4-47 0,-1-1-66 0,0 1-32 16,1 0-51-16,0-1-13 0,0 1-76 0,0 3-19 15,1-1-61-15,-1 0-46 0,2 3-51 16,0-2-82-16,-1 3-68 0,1-1 15 0,1 1-252 16,2 1 13-16,0 1 31 0,5 10 22 0,-2-8 24 15,3 3 19-15,0 2 13 0,-3-2 3 16</inkml:trace>
  <inkml:trace contextRef="#ctx0" brushRef="#br0" timeOffset="502185.3817">7764 6542 267 0,'1'-2'495'0,"0"-2"-80"0,-2 2-64 16,2 0 24-16,-3 2-12 0,3 2-17 15,0 0-25-15,0 1-27 0,0 2-14 0,-1 0-12 16,1 2-18-16,0 12-21 0,-1-9-25 16,0 7-9-16,5 27-24 0,-3-15-14 0,-1 4-8 15,0-1-11-15,1 2-26 0,-2-3-23 16,0 5-44-16,0-21-31 0,0 9-48 16,0 5-50-16,0-2 7 0,0-1-75 0,0-4-20 15,0-4-32-15,0-5-44 0,0-4 25 0,0-9-215 16,8 11-33-16,-8-13 29 0,0 0 22 15,1-4 11-15,0 2 65 0,-1-4 22 0,2-9 5 16,-2 8 29-16,0-6-39 0</inkml:trace>
  <inkml:trace contextRef="#ctx0" brushRef="#br0" timeOffset="502457.6063">7757 6640 845 0,'0'-9'413'0,"0"0"-70"0,2-9-33 16,-2 9-40-16,0-4 18 0,11-18-8 0,-6 15-24 15,2 1-25-15,5 2-19 0,0-2-6 16,3 6-20-16,-1 0-18 0,2 5-22 16,-2 3-7-16,-14 1-8 0,15 0-9 0,14 17 1 15,-16-3-13-15,-3 1-21 0,-2 2 5 0,-3 2-4 16,-2-1-8-16,-2 2-4 0,-1-12-18 16,0 5-8-16,-13 17 6 0,7-20-8 0,-2 4-21 15,-2-3-34-15,-1-4-29 0,2 2 3 16,1-5-115-16,-1-2-58 0,1 0-56 0,8-2 23 15,0 0-285-15,-9 0 40 0,9 0 19 0,-7 0 35 16,7 0 43-16,-13-11 23 0,11 9 29 0,1 2 14 16,2 0 28-16,0 0 9 0,2 1 0 15</inkml:trace>
  <inkml:trace contextRef="#ctx0" brushRef="#br0" timeOffset="502990.0209">8070 6727 478 0,'2'-4'392'0,"-2"0"-33"0,1 0-13 15,0 0-45-15,-1 2 10 0,0-4 2 16,-2 2-24-16,1 1-23 0,-1-1-13 0,0 1-42 15,0 1-2-15,-1 1-24 0,-2 1-29 0,1 2-9 16,0 2-16-16,-5 6-25 0,-1 1 8 0,1 1-24 16,2 3-2-16,3 1-21 0,-1-1-10 15,1-2 10-15,4-1-7 0,-1-1-18 16,1-11 7-16,0 8-10 0,0-1-2 0,0-1-14 16,18 12 11-16,-8-15-11 0,1 0 6 15,0-2-4-15,-1 1-2 0,8 1 1 0,-1-1-6 16,0 1-3-16,-1 0-3 0,-4 0-10 0,-3 1 14 15,4 2-14-15,-5-2 15 0,-2 1-10 16,-2-1 11-16,-1-1 0 0,-2 1 11 0,1 0 7 16,-2-4-2-16,0 0 3 0,0 6 9 0,-19 9-7 15,8-6-6-15,-3-2 3 0,0-1-12 0,-1 1 7 16,1-3 0-16,-3-1 4 0,5 0-14 16,0-2 2-16,3-1 2 0,1 0-19 0,8 0 13 15,0 0-2-15,-7 0-12 0,-4-14-11 16,10 10-17-16,0-2-11 0,2 0-11 0,3-10-23 15,-4 8-37-15,11-12 9 0,1 5-62 0,1 0-15 16,0 0-55-16,0 1-32 0,3 0 24 16,1 2-253-16,-3-2-5 0,4 7 28 15,-5-2 50-15,-3 4 21 0,0 2 29 0,-3 2 0 16,-7 1 63-16,0 0 1 0,8 0 34 0,12 12-15 16</inkml:trace>
  <inkml:trace contextRef="#ctx0" brushRef="#br0" timeOffset="503649.809">7464 7746 513 0,'1'-6'366'0,"-2"2"-42"16,0-3 8-16,1 3-40 0,0 1-9 0,0-1-33 16,-1 1-30-16,0-1 13 0,0 3-24 15,0 2-2-15,-1 3-22 0,1 1 4 0,-1 2-5 16,1 11-10-16,-2 2-6 0,1 1-8 0,2-9-19 15,0 5 7-15,0 7-21 0,0-3-10 16,0 1-12-16,14 19-8 0,-10-24-6 0,3 0-13 16,1-5-21-16,2-3-22 0,1-1-53 0,-1-8-25 15,2 2 6-15,-12-2-136 0,10 0-50 0,11-17-68 16,-13 6 29-16,-2-2-231 0,1 4 39 16,-5-1 33-16,0 2 6 0,-1-1 40 0,-1 0 47 15,0-6-9-15,0-1 38 0,-13-16 9 16,11 12 11-16</inkml:trace>
  <inkml:trace contextRef="#ctx0" brushRef="#br0" timeOffset="503804.2193">7480 7578 781 0,'-2'-4'346'16,"-1"0"-46"-16,1 1-50 0,1 1-20 0,0 0-51 15,-1 0-66-15,0 0-39 0,2 0-32 16,0 1-54-16,2 1 2 0,1 1-257 0,1 0-78 15,0 2 24-15,2 0 49 0,9 7-41 16,-2 2 32-16</inkml:trace>
  <inkml:trace contextRef="#ctx0" brushRef="#br0" timeOffset="504065.4148">7635 7718 730 0,'1'2'392'0,"0"0"-21"0,-1 0-50 15,0 3 23-15,1 1-50 0,1 15-6 0,-2-11-3 16,0 5-13-16,6 25-5 0,-2-11-12 16,1-1-37-16,-1 1 0 0,3 6-19 0,-3 0-12 15,0 1-24-15,0 1-32 0,-4 0 2 0,1 0-29 16,1-1-41-16,-2-6-22 0,1 5-37 16,-1-6-26-16,0-19-46 0,0 7 7 0,0-4-121 15,0-1-88-15,0-6 27 0,0-6-246 16,-6 6-1-16,5-11 28 0,0 0 21 0,1 0 63 15,-2-12 18-15,2 7 30 0,-2-23 28 16,2 22 11-16,0-6 10 0</inkml:trace>
  <inkml:trace contextRef="#ctx0" brushRef="#br0" timeOffset="504333.6268">7670 7915 912 0,'0'-18'364'0,"6"-18"-49"0,-1 16 42 0,1 3-41 15,3 0-54-15,1 2-17 0,1 1-27 16,2 1 0-16,1 0-8 0,1 2-25 0,2 6-28 16,-2 5-10-16,-15 0 3 0,14 0-14 0,16 16 0 15,-19-4-8-15,-1 5 4 0,-1-1-9 16,-4 6-12-16,-3-2-12 0,0 2-3 0,-2-1-5 16,0-9-9-16,0 2-13 0,0 3-20 15,-16 15-24-15,9-17-33 0,-2-5-41 16,2-3 6-16,0-2-118 0,0-5-79 0,7 0-54 15,0 0 29-15,-9 0-247 0,9 0 9 0,-14-13 82 16,12 9 9-16,0-1 17 0,2-2 45 16,0 3 30-16,0-1 7 0,0 1 32 0,2 0-27 15</inkml:trace>
  <inkml:trace contextRef="#ctx0" brushRef="#br0" timeOffset="504905.6474">8031 7989 209 0,'3'0'390'0,"-2"-1"-65"0,0-1-31 16,0 1-12-16,0-2-31 0,0 0-5 0,0 1-16 16,-1-3 7-16,0 2-27 0,0-3 8 0,-1 3-5 15,1-3-23-15,0 2-9 0,-1-1 0 16,-1 2-13-16,0 1-7 0,2 2-23 0,-9-4-22 16,5 4-4-16,-1 1-13 0,1 2 8 15,-7 7-3-15,1 3 7 0,1 5-5 0,2 0-14 16,-1-2 10-16,3 4-11 0,2-4-19 0,1 2-1 15,1-4-18-15,0-2 4 0,1-12-10 0,0 7 8 16,0 1-4-16,0-8-3 0,0 6-23 16,14 2 9-16,-10-8-29 0,1-2 0 0,0 0-12 15,0 1-4-15,9-11-8 0,-3 0-15 0,-1-1 10 16,1 2-9-16,-2-3-4 0,-1 1 20 16,1 0 2-16,-4 4-6 0,-1 2 5 0,-1 3 16 15,-1-1-3-15,0 5-9 0,-1-3 23 0,-1 3 11 16,0 0 16-16,0 0 0 0,4 12 4 15,-3-6 1-15,0 2-2 0,2 12 26 0,-2-8-16 16,1 12 2-16,0-5-13 0,-2-1 10 16,0-10-37-16,0 1-16 0,0 1-35 0,0 0-30 15,0-1-38-15,0-3 8 0,0-6-97 0,0 8-63 16,0-8-59-16,0 0 28 0,0 6-243 16,0-6 35-16,0 0 37 0,-8 0 32 0,0 14 34 15,7-12 30-15,-1 4 33 0,1-2 18 0,-1 1 30 16,-4 8 9-16,0 3-55 0</inkml:trace>
  <inkml:trace contextRef="#ctx0" brushRef="#br0" timeOffset="505462.6293">7437 8765 323 0,'-1'-6'436'0,"2"1"-45"0,-1 2-67 16,-2-1-41-16,1 1 49 0,-1 2-51 0,-1 1-19 0,2 1-7 15,-1 3-6-15,1 1-16 0,0 1-8 0,1 13-27 16,0-7-9-16,0 7-19 0,0 3-15 16,0 2-11-16,12 24-18 0,-9-21-20 15,-1-3-15-15,-1-2-21 0,1-4-47 0,0 0-32 16,1-3 1-16,1-6-102 0,-4-1-54 0,0-6-58 15,0 1 21-15,0-3-256 0,1-3-19 0,-1-1 35 16,0-2 50-16,0 1 10 0,-1-12 39 16,1 8 39-16,0-8-7 0,0-2 23 15,0-3 23-15</inkml:trace>
  <inkml:trace contextRef="#ctx0" brushRef="#br0" timeOffset="505599.9959">7411 8606 585 0,'-2'-8'387'15,"0"2"-75"-15,-1 2-31 0,0 0-34 0,2 0-43 16,-1 1-67-16,-1 2-38 0,2 2-56 0,-2-1-60 16,2 0-44-16,1 3 5 0,1 1-296 15,2 0-9-15,-2 0 45 0,2 2 24 0,0 10 2 16</inkml:trace>
  <inkml:trace contextRef="#ctx0" brushRef="#br0" timeOffset="506112.3768">7618 8871 684 0,'0'0'380'0,"0"-2"-51"0,-1 2-47 0,1 0-1 15,0-1-17-15,-1 1-53 0,1-1-22 0,-1 1-28 16,2-2-11-16,-2 4-27 0,0-2-16 0,1-2-17 16,2 2-11-16,-2 2-15 0,1 2 17 15,0 0-21-15,4 14-7 0,0 7 45 16,-1 4 41-16,0 0 10 0,-1 2 9 0,-3 1-11 16,4 2-4-16,0 2-10 0,-1-1-9 0,1-2-22 15,-1 0-11-15,0-3-5 0,1-1-11 16,-1 2-18-16,-1-7-24 0,-1-2-20 0,-1-7-7 15,0-4-37-15,0-1 2 0,0-10-100 16,0 0-40-16,0 5-46 0,0-5-50 0,-8 7 26 16,6-10-208-16,2-1-29 0,-2-1 41 15,0-1 54-15,-1-10 21 0,-1-1 25 0,1-4 26 16,3-1 17-16,-4 0 26 0,-2-2 2 0</inkml:trace>
  <inkml:trace contextRef="#ctx0" brushRef="#br0" timeOffset="506369.5593">7649 8973 296 0,'2'-14'412'0,"1"-1"-36"16,0 3-62-16,-1 2 13 0,5-4-33 0,-1-1-32 16,2 1-33-16,-1 4 35 0,2 2-17 0,-2 1-24 15,0 3-22-15,0 0-12 0,0 2-25 16,1 2-1-16,0 0-20 0,1 0-7 0,14 18-7 16,-14-6-6-16,1 0-3 0,-2 6-16 0,-2-2 1 15,-2 3-17-15,-1-3-8 0,-1 3-8 16,-2-12-13-16,0 5 2 0,0 1-10 0,0 0-5 15,-12 10-27-15,4-12-36 0,1-4-7 0,-2-2-41 16,3 1 7-16,-7 1-134 0,1-3-55 16,3-1 22-16,2-1-276 0,-2 1 25 15,4 0 40-15,1-2 14 0,1-1 34 0,-1 5 44 16,1-5 12-16,2 0-5 0,1 1 35 0,0 0-16 16,0-1 45-16</inkml:trace>
  <inkml:trace contextRef="#ctx0" brushRef="#br0" timeOffset="506610.7724">7875 9021 431 0,'0'3'480'0,"1"2"-91"0,2 2 16 0,2 13-23 15,-2-1-33-15,0-1-41 0,-1 0-21 16,1 4-33-16,-2 0-28 0,0-3-29 0,1 1-24 15,0-3-29-15,-2-1-52 0,0-4-50 16,1-2-4-16,0-3-111 0,0-3-49 0,-1-4-65 16,0 0 17-16,2 4-255 0,1-7-10 15,-1 2 48-15,0-2 33 0,1-1 17 0,0 0 14 16,5-10 48-16,2-1-7 0,1 1-22 0</inkml:trace>
  <inkml:trace contextRef="#ctx0" brushRef="#br0" timeOffset="506893.5244">8032 9073 959 0,'1'2'404'0,"-1"2"5"0,2 2-12 16,-1-1-52-16,2 11-6 0,0-1-25 0,2 2-42 15,1 2-4-15,4 0-41 0,-4-4-23 16,2-3-13-16,0 0-12 0,4-4-24 0,-4-1-15 16,2-5-15-16,-2 1-8 0,-8-3-22 15,11 0-7-15,10-12-15 0,-8 4 10 0,1-4-22 16,-4 0-2-16,-2-3-5 0,-1-1-12 0,0-1-17 15,-3-2-15-15,-2-1-3 0,-1 3-18 16,-1 8-14-16,0-4 0 0,0 4-11 0,-16-13-16 16,9 15-13-16,-1 6 6 0,-3-1-97 0,1 4-31 15,0-2-39-15,-25 13-56 0,13-6 32 16,0 4-253-16,-1 2 16 0,3 2 32 0,-1 0 67 16,2-1 35-16,4 0 5 0,0 1 22 15,1-1 35-15,3-2 4 0,-2 3 20 0</inkml:trace>
  <inkml:trace contextRef="#ctx0" brushRef="#br0" timeOffset="507342.2175">7421 9614 1063 0,'0'-4'364'0,"2"1"-27"16,-1 2-50-16,0 0-35 0,1 2 19 0,0 0 1 15,-1 6-28-15,4 10-1 0,1 3-19 0,-1 6-6 16,-1 1-15-16,0 2-19 0,0 2-23 16,-2-1-13-16,-1 3-19 0,1-3-6 0,-1 1-8 15,0-2-20-15,0-3-14 0,0-1-32 0,1-3-45 16,-2-7-29-16,2 2 3 0,-2-17-105 15,0 9-47-15,0 0-62 0,0-9 24 0,0 0-285 16,0 0 5-16,-6 9 68 0,4-10 18 16,1-2 36-16,0-2 15 0,-1 1-2 0,1-1 81 15,-1-2-47-15,1 0 51 0</inkml:trace>
  <inkml:trace contextRef="#ctx0" brushRef="#br0" timeOffset="507666.6016">7414 9401 819 0,'-1'-2'264'0,"-1"-3"-23"0,2 2-44 16,-2-1-33-16,1 0-26 0,0 3-42 15,0-3-40-15,0 2-30 0,0 0-42 0,2 1 2 16,-1 0-172-16,0 2-109 0,0 1-19 0,2 1 21 15,0 1 26-15</inkml:trace>
  <inkml:trace contextRef="#ctx0" brushRef="#br0" timeOffset="507973.9491">7664 9629 876 0,'4'-3'319'0,"-2"1"-59"0,0 2 18 15,0 3-49-15,0 0 18 0,-1 3-31 0,1-1-24 16,1 17-22-16,0 1 29 0,1 5-9 16,-1 1-6-16,1 0-32 0,-1 5 9 0,-1-2-41 15,-2-16-19-15,0 9-6 0,0 3-16 0,0 1-29 16,0 0-9-16,0-4-4 0,0 1-71 15,0-6-1-15,0-5-49 0,0-6-43 0,0-2-47 16,0-7 19-16,3 5-222 0,-6-9-38 0,2-1 16 16,2-1 31-16,-2-2 46 0,-1-10-4 15,2 7 41-15,0-4 0 0,0-2 21 0</inkml:trace>
  <inkml:trace contextRef="#ctx0" brushRef="#br0" timeOffset="508258.2005">7666 9711 1028 0,'-5'-18'380'0,"5"3"-50"0,1-3 15 16,-1 11-36-16,0-7-17 0,12-15-20 0,-8 13 5 15,2 3-24-15,0 1-26 0,3 1-8 0,0 2-22 16,3 2-10-16,-1 2-19 0,-1 3-14 16,-10 2-13-16,13 0-9 0,15 15-5 15,-14-4-3-15,-1 4-22 0,-1 2 1 0,-3 4-9 16,-2 0-14-16,-1 0-20 0,-1-2 14 0,-2 3-9 15,-3-1-3-15,0-13-26 0,0 6 0 16,0 1-46-16,-14 14-27 0,7-22-27 0,1 1-57 16,-2-6 13-16,2 3-106 0,-3-5-52 15,2 0-65-15,0 0 30 0,7 0-212 0,0 0 19 16,-10 0 36-16,10 0 43 0,-8 0 50 0,8 0 28 16,-7 0 30-16,-2-8-18 0,7 7 64 0,2-2-16 15</inkml:trace>
  <inkml:trace contextRef="#ctx0" brushRef="#br0" timeOffset="508539.9503">7973 9893 942 0,'-2'0'374'15,"0"0"-50"-15,0 0 7 0,1-3-45 0,0 5-12 16,0-1-27-16,1 4-10 0,0 0-1 0,1 2-17 16,0 16-25-16,-1-13-21 0,0 7-18 0,0 4-21 15,12 27-9-15,-12-19-37 0,6 2-11 16,-2-5-5-16,1-2-8 0,0-2-202 0,-1-7-46 16,-3-2-43-16,1-7 21 0,0-3-258 0,-1-1 27 15,2-5 54-15,0-1 11 0,0 0 19 16,0-2 32-16,5-5 4 0,1-2-7 0,-2 1 45 15</inkml:trace>
  <inkml:trace contextRef="#ctx0" brushRef="#br0" timeOffset="508945.0264">8138 10033 1097 0,'-1'-5'437'15,"0"0"-19"-15,0-3-31 0,0 1-45 0,1-1-23 16,0 1-42-16,0-1-23 0,0 8-28 15,0-12-25-15,0 1-10 0,13-9-24 0,-11 14-11 16,4-1-17-16,-2 3-18 0,1 3-4 0,0-1-16 16,0 2-4-16,0 2-13 0,0 1-19 0,8 9-1 15,-1 0-10-15,-3 5-8 0,-2-2 14 16,0 6-4-16,-4-2-3 0,-2-2-22 16,0 3 2-16,-1-11 5 0,0 5 1 0,0 2-21 15,-14 16-3-15,4-16 3 0,-3 1 12 0,2-8-5 16,-2 1-16-16,3-1-4 0,1-4 4 15,2 0 1-15,0 0-1 0,0-2-4 0,2 1-11 16,1-1 3-16,0-1-4 0,0 1-5 0,1-1-13 16,1 0-2-16,0 1 14 0,2-1-11 15,0 1 7-15,0-3-16 0,3 1 14 0,1-1-9 16,0-1-9-16,2 2 6 0,9-6 4 16,4-1-5-16,1-2-20 0,0 0-33 0,5 5 7 15,0-5-73-15,-1-1-51 0,-2-3-41 0,3 2 22 16,-2 4-263-16,1-4 18 0,-1 0-4 15,1 1 50-15,3 0 29 0,-5 2 40 0,6 1 37 16,-2 0 30-16,1-1-8 0,0 0 32 0,5 0 41 16</inkml:trace>
  <inkml:trace contextRef="#ctx0" brushRef="#br0" timeOffset="510343.3477">8225 9890 684 0,'1'-1'217'0,"-1"1"-25"0,3-1-17 16,-2 1 11-16,0 0 6 0,-1 1 2 0,1 2 10 16,-1 0-10-16,0 1-27 0,0 1 17 0,1 3 7 15,0 9-23-15,-1-7-18 0,0 2-17 0,0 5 4 16,0 2 14-16,10 20-10 0,-8-20-15 15,1 0-15-15,0-1-10 0,-1-5-7 16,0 6-15-16,-1-9-7 0,0-2-15 0,1 2 3 16,0-5-3-16,-2-2 6 0,0 1-19 0,1-1 3 15,-1-2 1-15,1 2-12 0,-1-2-4 16,0 1-15-16,0-2-7 0,0 0 2 0,-2-2 4 16,1 1-24-16,0-1 16 0,-2 0 0 0,1-2 2 15,-2 0-6-15,1-1 11 0,-6-10-45 0,2 0 43 16,1 0-8-16,0-3-6 0,0 0 9 15,1 0-32-15,1-1 31 0,2 1 1 16,1 4-3-16,0 5-6 0,0 0 0 0,1 3-3 16,0 6 8-16,0 0 21 0,0 0 21 0,5-2 3 15,-3 5 19-15,6 9 1 0,-4 7-6 0,2-1 3 16,-1 4 7-16,1 0 3 0,3 3-20 0,-3 0 9 16,1 4-11-16,1-8 2 0,0 2-8 15,-3-3-19-15,-1-3 12 0,0-1-1 0,1 1-13 16,-5-9-3-16,1-6 18 0,0-1-27 0,-3-1-7 15,2-3-1-15,-2 1-15 0,2-4-21 16,-5-10-7-16,2-1-27 0,-1-5-11 0,-1-1-7 16,0 0-15-16,-1-4 12 0,1-2 9 15,0-2-46-15,1 2 48 0,0-1 10 0,3 1-1 16,-3-1-7-16,0 8 7 0,1 0 6 0,1 4 5 16,-2 2 50-16,3 7-7 0,1 4 8 15,-1 1 41-15,1 4-1 0,3-1 10 0,0 6 5 16,-1 0 15-16,2 14 0 0,4 3 10 15,-1 0-2-15,0 5-2 0,-1 2 11 0,1-1-7 16,-1 1 16-16,0-2-32 0,-2 3 17 16,-1-3-26-16,0-1-5 0,0-5 11 0,0-6-6 15,-1-3 3-15,0-4-8 0,-2-4-39 0,0-4-16 16,0 0 5-16,-2 0-15 0,1-4-21 16,0-2-17-16,-1-10-22 0,-1-4-5 0,0-1-16 15,-1-2 9-15,-1-4-19 0,1 3-3 0,1-2 15 16,-3 0 6-16,4 3-5 0,0 2 32 15,1 2 13-15,-1 5 4 0,2 5-11 0,-1 2 5 16,1 7 41-16,1-2 38 0,1 2 23 16,-1 4 2-16,1 2 14 0,4 11 1 0,-2 2 4 15,-2 1-4-15,1 2 19 0,0 0-4 0,-1 1-14 16,-1-1-1-16,1 1-4 0,0-5 9 0,-2-8-25 16,0 1 13-16,0-3-20 0,0 1-4 15,0-9-22-15,0 0-29 0,-5 11-9 16,3-13-43-16,0-1 8 0,-1-2 6 0,-4-10-114 15,1-2-32-15,1-5-29 0,-1 1-20 16,5-4-12-16,-5 0-12 0,1 4 26 0,2-1 12 16,-1 1 22-16,4 11 30 0,0 0 75 15,0-1 16-15,0 4 56 0,0 7 48 0,7-8 24 16,-5 10 25-16,-1 1 19 0,1 2 36 0,0 2-12 16,-1-2 20-16,4 12 3 0,-2-1-16 15,0 0 3-15,-1-3-12 0,0-3-30 0,0 0-3 16,-1-3 1-16,-1 0-44 0,1-2-3 0,-1-5-90 15,0 0-58-15,0 0-64 0,0 0-28 0,0 0 20 16,0 0-265-16,-6 9 52 0,5-10 37 16,0 0 22-16,0 1 14 0,-1-3 51 0,1 2 7 15,0 0-46-15,1-3 63 0</inkml:trace>
  <inkml:trace contextRef="#ctx0" brushRef="#br0" timeOffset="511702.0092">9229 6515 403 0,'-13'0'272'16,"13"0"-53"-16,0-12-28 0,0 12-1 16,-14-22-27-16,14 16 11 0,1 1-24 0,0 0 22 15,-1-1-1-15,1 1-6 0,-1 5 34 0,0 0-28 16,0-7 11-16,0 7-20 0,0-7-18 15,0 7 35-15,0-8-23 0,0 8-1 0,4-7 15 16,-5 10 6-16,0 2-15 0,1 1 6 0,-1 0-15 16,1 14-3-16,0-11 3 0,0 7-7 15,0 3-21-15,0 3-6 0,0-1 12 0,15 24-18 16,-10-25-7-16,1-1-28 0,-1-2-11 16,3 0-7-16,-2-2-22 0,-1-5-19 0,1-3-37 15,-2-1-29-15,-1-3-48 0,1-1 9 0,0-2-160 16,-4 0-58-16,0 0 26 0,0 0-249 15,7-10 8-15,-5 6 62 0,-2-4 29 0,4-10 32 16,-4-2 29-16,0 1 43 0,1-1 1 16,-1 7 36-16,0-4 10 0,0-3 38 0</inkml:trace>
  <inkml:trace contextRef="#ctx0" brushRef="#br0" timeOffset="511859.9291">9203 6279 897 0,'-5'-4'357'0,"0"2"-63"0,1-1-10 0,-3 0-58 16,3 2-46-16,1 1 2 0,0 0-72 16,1 0-52-16,0 2-48 0,1 1-111 0,0 1 8 15,2 2-306-15,0 0 51 0,3 9 22 0,-4-7 27 16,8 20 29-16,0-13-43 0</inkml:trace>
  <inkml:trace contextRef="#ctx0" brushRef="#br0" timeOffset="512126.1377">9398 6481 529 0,'3'-5'430'15,"-1"3"26"-15,0-1-37 0,1 1-49 16,0 0-34-16,-2 1-23 0,1 1-28 0,0 2-6 16,0 1-10-16,3 12-18 0,1 2-14 15,-2 4-27-15,1 4 1 0,0-1-36 0,1 5 2 16,-2 0-35-16,3-2 6 0,-3 6-20 0,0-2-11 15,-1-2-38-15,-1-2-11 0,-1 0-29 16,-1-5-42-16,0-8-26 0,2-2-44 0,-1-2 7 16,-1-10-131-16,0 0-31 0,0 0-65 0,-4 10 28 15,1-12-270-15,2-2 30 0,0 0 29 0,-4-10 63 16,0-1 27-16,1-4 40 0,2 0 15 16,0-3 9-16,-2 1 28 0,-2-2 24 0</inkml:trace>
  <inkml:trace contextRef="#ctx0" brushRef="#br0" timeOffset="512377.8072">9421 6457 1079 0,'2'-10'360'0,"1"2"-47"0,1-8 34 15,1 2-1-15,2 6-36 0,1-3-21 0,2 2-4 16,4 4-26-16,2 0-3 0,-2 4-15 16,-4 1-25-16,3 0-23 0,19 11-2 0,-17-2 0 15,0 2-16-15,-2 2-30 0,-4 4-3 0,-2 1-27 16,-6-5 10-16,-1-1-37 0,0 2 1 15,-10 22 0-15,-1-17-17 0,0-1-52 0,-2-1-20 16,-1-3-57-16,-4-2-69 0,1 1 12 16,0-6-131-16,1-1-67 0,4-3 28 0,3-1-263 15,9-2 36-15,-8 0 55 0,8 0-5 0,-9 0 62 16,9 0 29-16,0 0 22 0,-10-2 26 16,14 3 23-16,1-2 19 0,5 1 9 0</inkml:trace>
  <inkml:trace contextRef="#ctx0" brushRef="#br0" timeOffset="512735.7589">9700 6674 799 0,'0'0'331'0,"-2"1"-46"16,1 0-19-16,0-2-60 0,-1 1-52 0,2 0-62 15,-2-2-56-15,0-1-48 0,1 0-30 16,-1 1 0-16,2-1 5 0,-1 0 4 0,1-1-12 15,1 1 43-15,-1 0 29 0,1-1 22 0,0 0 39 16,-1 2-5-16,0-1 9 0,0 3 11 16,1-2 43-16,-1 2 20 0,2 0-18 0,-2 1 27 15,2 0-11-15,-1 1 22 0,0 1 15 0,1 2 5 16,0 2-1-16,4 10 4 0,-2 0 19 16,-1 4-21-16,1 0-16 0,-1 4-3 0,0-2-20 15,0-1-38-15,-2 0 9 0,0-1-20 16,1-2-22-16,0-3-44 0,-2-3-18 0,1-6-49 15,0 0-24-15,-1-7-57 0,0 0 10 0,0 6-136 16,0-6-45-16,0 0 25 0,0 6-266 16,1-9 8-16,0-1 20 0,-1-2 38 0,2 0 34 15,0-14 38-15,1 2 27 0,3 1 22 16,-1 1 25-16,2 0 21 0,-1 1 0 0</inkml:trace>
  <inkml:trace contextRef="#ctx0" brushRef="#br0" timeOffset="513064.6335">9802 6707 716 0,'1'-5'475'0,"-1"2"-27"0,1-2-20 0,0 1-34 16,1-2-36-16,-2 3-40 0,3-1-35 0,0-1-24 15,0 0-27-15,2 1-5 0,-1 1-37 16,6-7-18-16,-1 8-7 0,2 2-15 0,-11 0-32 16,7 0 7-16,-1 0-18 0,9 19-11 0,-8-4-5 15,-2-1-20-15,-4 1-8 0,-1-10-3 16,0 8-9-16,0 3-4 0,0-2 3 0,-11 19-12 15,6-18 5-15,1-4 5 0,2-2-19 16,-1-2 1-16,-1 1-12 0,2-3 9 0,-1 0 1 16,1-1-16-16,0-1-8 0,2-1-7 0,-2 2 4 15,2-2-13-15,0-2 0 0,0 0-23 16,0 0-11-16,0 0 0 0,10 6-17 0,-7-8-2 16,2 1-13-16,1-1 7 0,11-1-73 15,2-1-39-15,-8 1-52 0,-3-2-53 0,7-1 25 16,-4 4-245-16,-4-1 24 0,0 2 40 0,1 1 30 15,-8 0 37-15,0 0 17 0,0 0 10 16,0 0 40-16,14 12 27 0,-12-6 34 0</inkml:trace>
  <inkml:trace contextRef="#ctx0" brushRef="#br0" timeOffset="513612.1412">9229 7628 602 0,'2'-6'319'0,"-1"2"-18"0,-1 2-40 16,1 1 12-16,-1 2 12 0,0 3-36 0,-1 1 39 15,-2 10-2-15,0 5-15 0,3-11-5 0,-5 21-16 16,2-7-19-16,0 0-4 0,2 0-24 16,1-1-27-16,-3-2-1 0,3-10-26 0,0 6-14 15,0-2-8-15,15 18-15 0,-6-20-26 0,0-1-13 16,0-5-41-16,-2-3-33 0,1-2-48 15,-8-1-30-15,9 0 8 0,2 0-97 0,15-16-41 16,-14 6-59-16,1-2 27 0,-2-1-279 16,-2 2 20-16,0-6 78 0,-5 5 26 0,0-2 20 15,-1-1 6-15,-3 1 64 0,1 0 14 0,-1 5 1 16,0 0 14-16</inkml:trace>
  <inkml:trace contextRef="#ctx0" brushRef="#br0" timeOffset="513781.5863">9259 7420 923 0,'-4'-7'406'0,"3"2"-68"0,-1 0-45 15,0 2-35-15,0 1-45 0,1 0-45 16,0 1-35-16,-1 2-45 0,3-1-41 0,1 2-61 16,-1 0-50-16,2 4 6 0,-1-2-234 0,2 1-71 15,6 7 17-15,-1 1 40 0,0 1 17 16,1-2 2-16,1 1 12 0</inkml:trace>
  <inkml:trace contextRef="#ctx0" brushRef="#br0" timeOffset="514028.7467">9520 7590 855 0,'0'6'367'0,"2"14"-27"0,-2 0-32 16,0-9-43-16,0 7 14 0,0 6-13 15,0 2 6-15,11 30-24 0,-7-24-28 0,1-4-1 16,-1 2-35-16,2 3-25 0,-1-4-1 0,0 0-44 16,-1 0-23-16,-4-2-19 0,3-3-39 15,0-3-4-15,0-3-59 0,0-7-55 0,-2-5-52 16,-1-6-56-16,0 0 16 0,0 0-264 16,-4 2-2-16,4-6 32 0,-1-1 30 0,1-3 19 15,-5-9 39-15,2-2 32 0,2 0-2 16,-3-1 15-16</inkml:trace>
  <inkml:trace contextRef="#ctx0" brushRef="#br0" timeOffset="514273.6201">9527 7654 1114 0,'5'-16'341'0,"-2"0"-11"0,4 1-52 0,3 2-36 15,0 1 13-15,1 2-20 0,2 3-11 16,-3 3-37-16,-1 4-7 0,-9 0-19 0,12 0-19 15,10 18-4-15,-11-2 1 0,-1 0-24 0,-1 1-10 16,-5 0-14-16,-1 3-25 0,-1 1 11 16,-2-3-7-16,0-7-14 0,0 1-5 0,0 3-36 15,-16 14-3-15,6-12-76 0,-1-5-46 16,-3-2-89-16,2-1-48 0,-3-3 23 0,4 0-242 16,4-5 31-16,-2 0 24 0,2-1 52 0,7 0 17 15,0 0 36-15,0 0-5 0,-6 0-12 0,6 0 70 16</inkml:trace>
  <inkml:trace contextRef="#ctx0" brushRef="#br0" timeOffset="514645.1086">9809 7803 654 0,'0'0'319'0,"-1"-1"-74"15,0-1-25-15,-1 2-26 0,2-1-35 0,-1 0-35 16,2 0-46-16,-3 1 8 0,1 0-3 0,1-1-22 16,-2 1-17-16,3-1 12 0,-1 1-13 15,0 1 19-15,0-1 0 0,0 0 28 0,0 0-12 16,1 0 35-16,0 0 2 0,-1 1-11 0,1-1 12 16,-1 1 2-16,1 1-12 0,-1 1 54 15,1 0 13-15,0 2-1 0,1 15 6 0,1-4-3 16,2 2-22-16,-1 7 6 0,-1 0-8 15,-2-3-19-15,2 1-1 0,1-1-31 0,-2-1 1 16,0-2-19-16,1-3-41 0,-1-5-13 16,-1-4-34-16,0 1-26 0,0-4 4 0,1-1-95 15,-1-2-45-15,-1-1-58 0,4-3-47 0,-3 1 26 16,0-4-234-16,1 1 24 0,0-12 30 0,1 1 46 16,0-1 3-16,5-3 47 0,-5 4 21 15,1-1 9-15,3 2 18 0,-4-2 15 16</inkml:trace>
  <inkml:trace contextRef="#ctx0" brushRef="#br0" timeOffset="515053.2196">9905 7806 874 0,'0'-6'458'0,"-1"1"-35"0,2 2-23 0,-1-3-43 16,1 2-30-16,1 0-28 0,3 1-26 15,-2 1-20-15,1-2-14 0,0 1-14 0,12 1-28 16,-2-1-29-16,-2 3-12 0,-1 0-15 0,-11 0-24 15,24 12 5-15,-13-4-15 0,0 1-9 16,-2 1-24-16,-5 2 11 0,1 3-25 0,-3 1-5 16,-1 2 7-16,-1-11-17 0,0 2 0 15,0-1-7-15,-12 14-8 0,6-8 10 0,0-7-17 16,2 1-17-16,-2-4-3 0,2 1-9 0,1-2-16 16,-1-1 20-16,2-1-12 0,-2 0 1 15,1 0-12-15,2-1 1 0,1 0 7 0,0-2 1 16,2 1-8-16,-1 0 14 0,4 0-2 0,-2-2-6 15,2 3 13-15,2-2-11 0,-1 2 5 16,1 0 2-16,0 0 9 0,1 0 4 0,3 0 17 16,13 13 8-16,-14-8-4 0,-3-1 10 0,-2 3 0 15,-2 0-6-15,-2 0-12 0,-1-7 5 16,0 13-4-16,0 2-9 0,-20 13-32 0,9-14-54 16,-2-4 8-16,-4-2-128 0,-3-1-95 0,0-2 26 15,-2-1-308-15,-1 2 52 0,-2 2 56 16,1-5 18-16,2 4 54 0,-2-1 19 15,2-4-2-15,2 3 55 0,3-2 50 0,-3 3-38 16,3-3-4-16</inkml:trace>
  <inkml:trace contextRef="#ctx0" brushRef="#br0" timeOffset="515556.0915">9491 8581 986 0,'2'3'399'0,"0"1"-3"16,-2 0 5-16,1 2-27 0,0-1-25 0,-1 14-17 15,0-10-31-15,0 5-39 0,0 2-6 0,-10 20-18 16,7-14-25-16,1 0-24 0,2-2-34 16,0-13-10-16,0 6-16 0,0 0 8 0,0 3-31 15,16 14-5-15,-11-22-36 0,2 4-8 16,1-7-40-16,-2-1-28 0,1 1-37 0,-2-5-35 16,-5 0 9-16,8 0-151 0,14-13-49 15,-4 4 24-15,-7-3-213 0,-2 0-44 0,-1 1 53 16,-2-2 44-16,-1 1 23 0,-4 3 19 15,0 2 23-15,-1-1-4 0,0 8 61 0,0-9 0 16,0-2 24-16</inkml:trace>
  <inkml:trace contextRef="#ctx0" brushRef="#br0" timeOffset="515732.5612">9516 8458 995 0,'-4'-5'371'0,"0"0"20"16,1 0-43-16,1 1-42 0,0 1-41 0,1 3-29 15,-1-3-34-15,1 1-22 0,1 0-97 16,0 1-42-16,0 1-61 0,1 0-53 0,2 0-61 16,0 1 11-16,1 2-287 0,1 0 16 15,6 5 37-15,-2 2 3 0,6 0 46 0,-6-1 22 16,3 5-4-16,1 0 22 0</inkml:trace>
  <inkml:trace contextRef="#ctx0" brushRef="#br0" timeOffset="515981.7443">9717 8653 692 0,'-1'1'451'15,"1"1"-60"-15,-1 1 4 0,1-1-29 16,-1 4-37-16,1 0-31 0,-1 2-9 0,2 12-28 16,-1-10-21-16,0 8-32 0,0 4-2 0,10 28-26 15,-8-20-19-15,3-1-9 0,-1 0-26 0,1 1-16 16,-2 0-51-16,-1-5-31 0,1-4-29 15,0-3-41-15,-2 0 6 0,5-6-59 0,-3-2-37 16,-2-7-37-16,-1-3-42 0,1 0 22 0,-1-5-240 16,1 2-39-16,-1-4 32 0,0 1 46 15,0-1 43-15,-2-11 25 0,2 10-24 0,0-6 48 16,-10-20 26-16,7 15 42 0</inkml:trace>
  <inkml:trace contextRef="#ctx0" brushRef="#br0" timeOffset="516226.3968">9719 8716 896 0,'7'-15'372'0,"1"2"-36"0,-1 1-26 16,1 4-40-16,-3 1 39 0,7-2-20 0,1 3-9 15,0 3-19-15,-3 2-12 0,-10 1-12 16,13 0-17-16,17 10-19 0,-15-3-10 0,-3 0-27 16,-4 5-11-16,-1-3-3 0,-5 1-30 15,-1 1-12-15,-1-1 13 0,0-1-23 0,-12 17-12 16,5-11-50-16,-2-2-32 0,-1-3-32 15,-1 0 2-15,1 0-127 0,-6-5-83 0,7-1-71 16,1-3 29-16,2 2-242 0,6-3 50 0,0 0 47 16,-10 0-21-16,10 0 70 0,0 0 27 15,0 0 28-15,-12-11 1 0,15 9 35 16,1 0-14-16</inkml:trace>
  <inkml:trace contextRef="#ctx0" brushRef="#br0" timeOffset="516491.1886">9939 8736 1045 0,'0'2'367'16,"1"-1"28"-16,2 1-16 0,-2 2-24 15,1 0-21-15,-1 0 7 0,2 11-36 0,-2-3-16 16,1-2 0-16,-2 1-26 0,1 8-30 0,1 1-6 16,0 0-54-16,-1-2 9 0,0 2-42 15,3 0 10-15,-2-3-38 0,0-1-13 0,1 1-53 16,-3-7-14-16,2 0-35 0,0-4-22 0,0-1-45 15,-2-2 7-15,1-2-96 0,3-2-31 16,-1 1-30-16,0-3-36 0,0-1 24 0,-1 1-163 16,5-11-83-16,1 2 25 0,-3-2 7 15,1 1 46-15,-2 3 6 0,0 0 73 0,6-3 2 16,-5-3 22-16,1 1 1 0,-1 0 64 0</inkml:trace>
  <inkml:trace contextRef="#ctx0" brushRef="#br0" timeOffset="516726.3164">10100 8776 1079 0,'1'1'483'0,"-1"-2"-35"0,0 2-15 0,-1 2-43 16,0-1-11-16,1 1-50 0,-1 3-1 0,1 0-49 15,4 10-12-15,-4-8-23 0,6 19-27 16,-1-8-16-16,-1-2-20 0,5-1 5 0,0-3-40 16,3 1-16-16,2-2-10 0,-2-4 7 15,0-6-51-15,3 4-2 0,-4-4-35 0,1-1-35 16,-12-1-42-16,11 0-46 0,11-14-41 0,-13 11 12 15,-2-3-124-15,2-4-37 0,-4 0-35 0,3-1 28 16,-4 1-247-16,-2 0 37 0,0 0 26 16,-1 3 38-16,-1 7 37 0,0 0 22 0,0-7 20 15,0 7 23-15,0-8 50 0,0 8 200 0,0 0 6 16</inkml:trace>
  <inkml:trace contextRef="#ctx0" brushRef="#br0" timeOffset="516859.6682">10303 8844 1459 0,'0'0'305'16,"2"-6"-41"-16,-2 7 112 0,0 2-28 0,2 0-12 15,-1 2-12-15,-1 2-27 0,1-1-42 0,1 13-19 16,-2-11-14-16,0 5-11 0,5 19-34 15,-3-15-47-15,-2-1-72 0,0-16-56 0,0 10-1 16,0-1-195-16,0-1-83 0,0 0 29 0,0-1-242 16,0-7 25-16,-11 14 35 0,8-7 31 15,2-2 4-15,-6 10 55 0,4-1 49 0,-3 3-5 16,0 0 18-16,3-1 9 0</inkml:trace>
  <inkml:trace contextRef="#ctx0" brushRef="#br0" timeOffset="517351.9754">9661 9360 981 0,'0'-6'344'15,"-1"3"55"-15,1 0-51 0,0 2-19 0,0 1 1 16,0 2 2-16,1 2-27 0,0 2-18 0,-1 3-20 16,2 6-30-16,-2-4-19 0,0 9-26 0,0 0-1 15,0 3-18-15,0-1-30 0,8 26-29 16,-8-26-45-16,0-7-44 0,2 4-58 0,-1-5-35 15,0-4 8-15,-1-1-122 0,2-6-83 16,-1 0 24-16,-1-3-274 0,0 0 45 0,-1-3 48 16,2-2 12-16,-2 1 28 0,1 0 29 15,0-4 50-15,0 0 17 0,0-1-6 0,0-6 9 16,0 0 16-16</inkml:trace>
  <inkml:trace contextRef="#ctx0" brushRef="#br0" timeOffset="517577.5759">9678 9368 560 0,'0'-14'451'15,"-6"1"-77"-15,6-3 29 0,0 1-26 0,0-2-30 0,4-16-42 16,5 13-4-16,0 5-1 0,4 3-36 16,-1 0-1-16,0 4-39 0,1 1-15 0,-1 5-18 15,-12 2-15-15,9 0-24 0,-1 0-3 16,10 17-34-16,-11-5 11 0,-3 3-27 16,-3-1-19-16,-1-2-21 0,0-2-20 0,0 4-45 15,0-2-32-15,-15 20-57 0,11-15 9 0,-3-5-140 16,0 2-60-16,1-6 26 0,0 1-248 0,1-2-12 15,-1 5 78-15,1-2 28 0,1-1 17 16,0-1 35-16,0 9 28 0,-1-5 26 0,3-2-7 16,0 0 64-16,1-2-16 0</inkml:trace>
  <inkml:trace contextRef="#ctx0" brushRef="#br0" timeOffset="517899.4362">9839 9491 443 0,'0'1'344'16,"2"0"1"-16,-2 0-20 0,0-1-11 0,2 3-22 15,-1-1-37-15,0 2 51 0,1-1-17 0,-1 1-10 16,0 4-1-16,5 9-32 0,-4 0-14 0,1 4-28 15,1-1-10-15,-4-3-23 0,1 4-9 16,0 1-35-16,-1-2-37 0,1-1-16 0,-1-12-33 16,0 5-23-16,0 2-41 0,0-3 1 0,0-2-76 15,0-1 19-15,0-1-64 0,0-7-33 16,0 0-52-16,0 6 22 0,0-6-180 0,0 0-63 16,0 0 25-16,3 6 39 0,-2-6 39 15,-1 0 0-15,0 2 43 0,0-4 26 0,2 2-38 16,-2 0 48-16</inkml:trace>
  <inkml:trace contextRef="#ctx0" brushRef="#br0" timeOffset="518682.0129">9530 9399 821 0,'0'0'396'0,"0"-14"25"0,0 14-62 15,0 0-12-15,0 0-24 0,0 0-6 16,0 0 0-16,0 0-24 0,0 11-17 0,3 4-22 16,0 5-37-16,-1 2-6 0,2 1-17 15,-3 1-18-15,0-2-17 0,3 0-31 16,-4-1-22-16,3-3-45 0,-2 1-43 0,1-7-39 16,-2-4-52-16,1-4 9 0,1-2-104 0,-1-3-54 15,2-2-74-15,0-2 30 0,-1 1-232 0,3-10 33 16,-5-1 32-16,3-2 45 0,-3 7 24 15,0-5-10-15,0-4 24 0,0 0 46 0,0-2 38 16,0-1 4-16</inkml:trace>
  <inkml:trace contextRef="#ctx0" brushRef="#br0" timeOffset="518849.4599">9544 9107 933 0,'-6'-14'404'0,"1"6"-74"15,1 1-41-15,-1 2-37 0,-1 1-30 0,0 0-27 16,4 4-1-16,-2 0-24 0,2-2-19 0,-2 3-17 15,2 0-81-15,1-1-36 0,-1 3-33 16,2-2-62-16,1 1-53 0,2 2 11 16,-1-1-218-16,2 1-40 0,5 8-4 0,1 1 61 15,-1-1 29-15,-3 0-25 0,8 2 45 0,-2 1 12 16</inkml:trace>
  <inkml:trace contextRef="#ctx0" brushRef="#br0" timeOffset="519691.8289">10047 9435 439 0,'2'-1'435'15,"0"1"-26"-15,-2 0-58 0,0 0 33 0,0 0-36 16,0 0 3-16,0 0-29 0,0 0 0 0,8 26-7 16,-7-2-22-16,-1-16-11 0,0 7-13 15,0 3-14-15,0 1-44 0,0 6-2 0,0-1-21 16,0 2-9-16,0-1-26 0,0-1-15 0,0 1-11 16,0-2-12-16,12 21-13 0,-6-24-9 15,0-4-17-15,5-3-20 0,0-2-2 0,0-6-25 16,-1-2-18-16,-3-3-8 0,-7 0-28 0,12 0 5 15,14-17-16-15,-16 7-14 0,4-1 18 16,-3-2-1-16,-1-2 6 0,-3 8 8 0,-1-8-2 16,-1 1-11-16,-3 4 5 0,0 1 12 0,-2 9-7 15,0 0 17-15,0-7-5 0,0 7 10 0,-11-11-18 16,8 10 8-16,-1 1 7 0,-3 1-16 16,0 0-17-16,0 1-38 0,-1-2-38 0,-20 5 10 15,12 0-120-15,-2-3-74 0,6 3 25 16,2-3-221-16,2-2-30 0,-1 3 28 0,1-1 46 15,3 0 55-15,0-1-6 0,1-1 55 0,0 0 8 16,-1 2 9-16,2-2 63 0,0 0-15 16</inkml:trace>
  <inkml:trace contextRef="#ctx0" brushRef="#br0" timeOffset="520428.3298">10080 9561 848 0,'0'-4'379'16,"1"-2"-56"-16,-1 4 51 0,0-3-7 0,0 2-46 16,0-2-3-16,1 5-24 0,-1-3-22 0,1 2-24 15,-1 1-23-15,0 0 12 0,0 3-22 0,-1 1-3 16,2 1-11-16,-1 3-35 0,0-1 6 0,2 12-20 15,-2-11-19-15,0 7-9 0,0 0-30 16,12 19 16-16,-9-19-29 0,1 1-3 0,-2-7-3 16,2 1-10-16,-1-3-9 0,2-3-18 15,-2 1 6-15,1-2 7 0,0 0-15 0,0-1 16 16,0-2-36-16,-4 0 5 0,0 0 13 0,9 0-3 16,0 0-4-16,3 0 8 0,2 0-29 15,-1 0 23-15,-2 0-22 0,1 0 9 0,-2 0-17 16,-1 0 14-16,-1 0-7 0,14 7 11 0,-9 2-15 15,-5-2 29-15,-1 3-2 0,0 2 0 0,-4-1 1 16,1-1 12-16,-3 1-5 0,-1-11-3 16,0 8 27-16,0 3-20 0,-15 16-1 15,6-12-2-15,-2-3 2 0,0 0 7 0,-1-1-22 16,-2-1-3-16,-1 2 12 0,-2 1-6 16,2-2 15-16,-3 0-39 0,5 0 18 0,-2-2-13 0,1-1 21 15,1 0-32-15,5-1-10 0,0-3 12 0,4 0-5 16,-2-1-4-16,3-2 2 0,0-1-19 15,3 0-7-15,0-3 17 0,1 1-26 0,1-1 13 16,1-1 7-16,1 0-21 0,6-6-13 16,3 0 11-16,-2 2-15 0,1-1-12 0,2 1-13 15,-2 1-11-15,-4 1-30 0,2 2-5 0,-2 0-19 16,0 1-22-16,-1 1 16 0,-1 2-89 0,0-3-22 16,-3 2-49-16,1 0-18 0,-1-1 30 15,1 0-200-15,-3-1-10 0,1 0 70 0,-1 0 40 16,0-1 33-16,-1 0-6 0,0 4 59 15,0 0 13-15,0-7 34 0,-12-16-30 0,7 6 47 16</inkml:trace>
  <inkml:trace contextRef="#ctx0" brushRef="#br0" timeOffset="520684.0099">10111 9501 239 0,'1'-1'525'0,"-1"0"-59"0,0-1-29 15,0-1-22-15,0 3-17 0,1 0-22 16,0-2-25-16,0 1-12 0,2 2-41 0,1-1-4 16,1 0-37-16,1-1-22 0,10-4-17 0,5-2-20 15,2 0-17-15,2 0-10 0,0-1-42 16,-2 1-25-16,-1 0-53 0,-1 0-48 16,-1-1-64-16,1 1 5 0,-1 0-171 0,-4 2-96 15,-3-3 28-15,0 1-258 0,-3 3 55 16,0-1 22-16,-3 2 63 0,1-2 32 0,6 0 27 15,-4 1-10-15,-2 1 48 0,3 0-1 0,-11 3 54 16,7 0 4-16</inkml:trace>
  <inkml:trace contextRef="#ctx0" brushRef="#br0" timeOffset="520820.3718">10519 9397 973 0,'-2'2'395'0,"0"1"-9"16,1 1-23-16,-1-1-22 0,1-1-49 15,0 1-33-15,-1-1-38 0,1 0-23 0,0-1-73 16,-1 1-14-16,1 0-161 0,0-2-87 0,0-3 16 15,0 3-321-15,0-1 40 0,0 1 36 16,-2 0 42-16,1-1-10 0,-1-1 21 0,-2 2 48 16,0-2-5-16</inkml:trace>
  <inkml:trace contextRef="#ctx0" brushRef="#br0" timeOffset="524048.6815">4064 5770 724 0,'0'0'224'0,"0"0"-19"0,0 0-21 16,0 0 1-16,0-13-23 0,30-2-1 0,-25 14-11 15,2-1-10-15,-1 1-17 0,2 1 17 16,8-2-23-16,-10 2-22 0,5 0-1 0,-1 0-23 16,5 0 13-16,1 0 2 0,21 10-3 0,-16-8-19 15,2 0 3-15,0 1-15 0,6-3-9 16,-1 3 1-16,6-1-5 0,-5 2 28 0,6-3-11 15,-1 0-20-15,0 0-7 0,1-1 5 16,0 0-7-16,-17 0-2 0,10 0 9 16,4 0-5-16,5 0 8 0,2 0 13 0,3 0-27 15,1 0 10-15,47-12 25 0,-41 9-40 0,-2 0 16 16,5 0-9-16,-1 0-21 0,-1 0 30 0,1 1-19 16,-1 1 8-16,1-1 17 0,-1 0-37 15,-3 0 17-15,6-1 0 0,-6-2-1 0,0 5-9 16,1 0 16-16,1-4-19 0,-1 4 12 15,2-1-19-15,-2 1 6 0,-23 0 15 0,12 0-2 16,7 0 7-16,2 0 4 0,3 0-4 0,-1 0-3 16,-1 0-9-16,54 10-2 0,-53-7-1 15,-1 0 13-15,-23-3-1 0,11 0-3 0,9 0-3 16,1 0 4-16,2 0 2 0,1 0-17 0,-2 0-2 16,0 0 1-16,0 0-9 0,1 0 9 15,-1 0 1-15,1 0 0 0,0 0 0 0,0 0-4 16,-1 0 21-16,2 0-14 0,-3 0 0 0,1 0-26 15,-2 0 1-15,1 0 19 0,2 0 6 16,-2 0 5-16,0 0-6 0,0 0-4 0,0 0 11 16,0 0-2-16,-2 0 13 0,1 0 1 0,-1-7-11 15,-2 7-12-15,1 0 31 0,39-9-16 0,-40 8 4 16,0 0-5-16,1-1 12 0,-3 2-6 16,0-1-11-16,1-3 1 0,1 4 5 0,-22 0-6 15,10 0 8-15,6 0-13 0,1 0 7 16,1 0-2-16,-1 0-14 0,0 0 8 0,1 0 5 15,0 0-14-15,1 0 7 0,0 0 4 0,1 0-22 16,1 0 9-16,1 0-7 0,3 0 18 16,-2 0 11-16,0 0-12 0,0 0-6 0,0 0 10 15,1 0-21-15,-1 0 17 0,-2 0-1 16,0 0 2-16,-2 0 0 0,0 0-2 0,0 0 14 16,-1 0-19-16,0 0 15 0,0 0-14 0,0 0 6 15,3 0 9-15,-1 6-9 0,0-6 17 16,0 0-6-16,42 13-8 0,-41-10 8 0,1-1-4 15,-1-1-6-15,0 0-1 0,1 2 0 16,-2-1 2-16,1-2 1 0,2 1 2 0,-5 1 1 16,6-2-9-16,-2 2 10 0,-21-2-8 15,9 0 0-15,5 0-14 0,2 0 16 0,-2 0 0 16,1 0-10-16,0 0 10 0,1 0-8 0,0 0 4 16,-1 0-3-16,0 0-3 0,33 12 14 0,-36-11-2 15,0 2-5-15,-1 0-3 0,-2-1-5 16,-2-1 1-16,-1 1-8 0,-15-2 16 15,6 0-6-15,0 0 5 0,-1 0-3 0,-3 0-2 16,-2 0-4-16,-2 0 9 0,-2 0-10 0,-7 0 10 16,7 0-5-16,-7 0-1 0,8 0-14 15,-8 0-19-15,6 0-7 0,-6 0-19 0,0 0-6 16,7 0 7-16,-7 0-66 0,0 0-7 16,0 0-23-16,11 10-3 0,-11-9-30 0,-3 0-50 15,-1-1 21-15,-1 0-258 0,-2 3 33 0,-14 0-3 16,1-1 61-16,-3-1 41 0,11-1 18 15,-6 0 9-15,-3 0 48 0,0 0 8 0</inkml:trace>
  <inkml:trace contextRef="#ctx0" brushRef="#br0" timeOffset="528241.6028">10647 5831 598 0,'1'-3'241'0,"0"-3"-29"0,1 2-25 15,0-1-14-15,-1 3 8 0,1-3-32 16,-1 2 9-16,0-1-27 0,-1 1-10 0,2 1-3 16,0 0-15-16,0 1 11 0,0 0-17 15,-1 3 3-15,1 0 12 0,1 0-7 0,-1 3 2 16,4 10 15-16,-2 0-22 0,1 0-15 15,0 3 18-15,-1 1-35 0,2 1 1 0,-3 2-7 16,1-1 29-16,0 4 2 0,-1 0-18 0,0 0 18 16,0 1-18-16,-1 1-3 0,0-1-6 15,0 2-6-15,0 1 5 0,0 0 1 0,1-2-5 16,0 2-9-16,-2 0 3 0,0-1-18 0,0 6 4 16,1-2 8-16,1 2-2 0,1-6-9 15,-2 4-1-15,0 0-21 0,0 1 25 0,2-4-9 16,-2 0 1-16,0 5-26 0,-1-4 12 0,1 1-8 15,-2 0 15-15,2 0 3 0,0 0 5 16,0 2 5-16,0-2-6 0,-1 0 0 0,0-1-15 16,2 2 6-16,-3 0 0 0,2 2 1 15,-2-3-6-15,1 1-4 0,-1 0 16 0,1-3-3 16,-1 3-3-16,0-18 8 0,0 11-16 0,0 2-2 16,0 3 6-16,0 2 2 0,0 2-5 0,0-2 5 15,0 2-5-15,0-1-8 0,0 0 8 16,0-1-5-16,0 3-7 0,0-1 10 0,0-1 7 15,0 1-9-15,0 0 1 0,0-4 7 0,0 4 2 16,0 1-4-16,0-2-5 0,0-3 10 16,0 2 1-16,0-1-12 0,-13 31 21 0,10-32-6 15,-3-2-19-15,0 5 1 0,2 1 7 16,1 2-4-16,-1-3 5 0,0 6-4 0,2-7 1 16,1 2-13-16,0-5 6 0,1 5 9 0,0-19-6 15,0 8-15-15,0 1 2 0,0 2 1 0,0-1 10 16,0 1-8-16,0-2-5 0,0 1 8 0,0-2 8 15,0 3-5-15,0-2-8 0,0-2 9 16,0 2-1-16,-2 24-11 0,-2-23-2 0,-1 2 7 16,2 2-1-16,0 1 12 0,0 2-12 15,0-3 2-15,-1 3 8 0,2-4 3 0,-1 2-6 16,2 3-18-16,-1-1 5 0,0-1 5 0,-1 1-4 16,3-3-1-16,0-3 20 0,0-1-12 15,-1-1-9-15,1 0 8 0,-2 2 8 16,2-1-2-16,-2 1 8 0,0 4-10 0,2-2 1 15,-2-3-17-15,0 2 19 0,2-13-14 16,0 7 15-16,0 4-18 0,0-3 15 0,0 3-7 16,11 20 10-16,-8-19-24 0,-2-4 25 15,2-2-22-15,-2 3 6 0,0-1-3 0,1-2 4 16,-1-1 9-16,1 1 1 0,0-1-16 16,0 2 20-16,-2 0-14 0,2-2 17 0,-1-1-19 15,3 0 8-15,-1 2 4 0,-2-1 5 16,-1-9-7-16,0 2-16 0,0 0 12 15,0 3-1-15,0-2-7 0,0-1-20 0,0-3 10 16,0-1 7-16,0-1 5 0,0-2-2 0,0 2 1 16,0-7 0-16,0 8-3 0,0 0 6 0,0 0 2 15,0 4-17-15,-13 17 2 0,10-14 17 16,0-2-9-16,0 6-3 0,0-8 12 0,1 1-2 16,-1-1 2-16,1 6-14 0,-2-2 1 0,1-3 9 15,2-3-8-15,0-2 4 0,-1 1 16 16,1-1-16-16,0-3-3 0,1 0 2 0,0 0 6 15,-2 1 8-15,1-2-5 0,1-3-15 16,0 0-3-16,0 0 9 0,0 9-5 0,0-4 5 16,0 3 2-16,0-8 0 0,0 8-11 0,0-1 3 15,0-2-3-15,0 2-4 0,0-1-3 16,0 0-18-16,0 0-4 0,0 1 7 0,0 0 13 16,0-1 7-16,0 1-19 0,0-2-3 0,0-5 17 15,0 9-9-15,0-2 17 0,0 0-15 16,0 5 11-16,0 0 8 0,0 0-7 0,-16 8 1 15,14-10 12-15,-3 5 5 0,-1 1-25 16,2 0 2-16,-1 3-16 0,-2-3 16 0,2-3-29 16,4-2 5-16,-3-1 5 0,0-2 30 0,2-1-15 15,0-2 3-15,1 1 3 0,-1-3 1 0,0 2 2 16,0-3 2-16,-1 1-1 0,2 0-15 16,1-2 5-16,-2 0 2 0,0 1 2 0,2-2-6 15,-2 0-8-15,0 1 22 0,1-1-1 16,1 0 4-16,0 0 13 0,0 0-1 0,0 0-42 15,-8 0 22-15,8 0 16 0,-8 0 0 0,1 0 10 16,7 0 0-16,-9 0-17 0,1 0-4 0,1 0 3 16,-6 0 10-16,-14 14-13 0,10-12 2 15,-3 0 27-15,3 1-2 0,-1 1-12 0,0-2-26 16,-1 1 30-16,-2 0-1 0,0-2 0 0,0 0-1 16,-2 1 2-16,0 0-2 0,4 2 2 15,-3-2-2-15,-3 0 20 0,0 3 8 0,0 0-8 16,0 0-2-16,-1-2-2 0,1 3-2 0,-1-1-1 15,0-2-1-15,-1 2-1 0,1-2 4 16,0 1-25-16,1-2 14 0,-1-1-1 0,2 0 0 16,-2 0 6-16,14-1-6 0,-10 0-1 0,-1 0 6 15,-2 0 4-15,-1 0 7 0,-2 0-14 16,1 0-12-16,0 0 9 0,-1 0 3 0,0 0-1 16,1 0-2-16,-2 0 0 0,1 0-1 0,-29 4-6 15,29-1 14-15,3-1 0 0,-2-2-1 0,1 3-27 16,1-3 0-16,13 0 11 0,-6 0 0 15,-2 0 1-15,0 0 7 0,-1 0-7 0,0 0 25 16,1 0-4-16,-2 0-18 0,0 0 1 0,-3 0-1 16,1 0 1-16,-2 0 17 0,-1 0-8 15,0 0-8-15,-1 0-12 0,0 0 16 0,-2 0-18 16,1 0 11-16,0 0 10 0,0 0-17 16,1 0 13-16,0-7-7 0,-26-3-3 0,29 8 4 15,-2-1-2-15,3 0 13 0,-1 2-2 0,2-4-30 16,-2 2 2-16,-1 0 29 0,-1 0-2 15,0 1-2-15,-2 1 15 0,-3 0-8 16,16 1-1-16,-7 0 1 0,-5 0-7 0,-2 0 0 16,-1 0 2-16,2 0-1 0,0 0 16 0,1 0-18 15,2 0-7-15,-1 0 14 0,4 0-3 16,-1 0 2-16,0 0-3 0,1 0-3 0,0 0 0 16,2 0 0-16,-2 0 0 0,-19-2 1 15,18 2 13-15,-1-3-8 0,12 3 11 0,-6 0-27 16,-4 0 10-16,-1 0 0 0,0 0 0 15,0 0-14-15,-1 0 2 0,1 0-8 0,-1 0 0 0,2 0 4 16,0 0 1-16,-1 0 16 0,-20-7 0 16,20 3 19-16,0 3 1 0,-2-1-20 0,0-1 1 15,0-1 1-15,0 1-1 0,0 1-3 16,-1-1 22-16,-3 2-28 0,1-1 22 0,13 2-19 16,-6 0 3-16,-5 0 0 0,-3 0 1 15,-1 0-5-15,-1 0 9 0,0 0 2 16,2 0 7-16,-31-13 1 0,33 13-2 0,-2-2-10 15,2 0 0-15,-1 1 15 0,3-1-12 0,-2-1 0 16,0 1-5-16,-1 2 1 0,-3-3-27 0,1 1 2 16,-1-3 25-16,-1 0-10 0,-2 5 2 15,4-5 1-15,3 1-1 0,-1 1 2 0,0-2 24 16,1 1-21-16,-1 0 14 0,1 0-10 16,0 1-20-16,0-1 22 0,3 0 2 0,-2 2-4 15,-1 0-14-15,0-2 12 0,1 3 0 0,-1-3 21 16,1-1-4-16,1 0-1 0,-2 1-1 15,0-2-3-15,-1 4-14 0,4-2-7 0,-3 1 20 16,2-5-21-16,-2 1 13 0,4 2-21 0,-4 0 9 16,-1-1-7-16,1 0 20 0,2 1 6 15,-2 0-1-15,2 1 0 0,0-1-2 0,3 3 2 16,-1-3-3-16,1 0 4 0,1 0-13 16,1 0 3-16,-1-2-7 0,3 7 18 0,0-4 5 15,2 0-24-15,0 1 5 0,1-1 13 0,0 0-15 16,-1 0 2-16,2 0-1 0,-5 0 14 15,4-4-16-15,-2 2 1 0,1 0 0 0,-1-1 0 16,-1 0-26-16,0 0 2 0,-2-1 33 0,0 3 2 16,1-2-2-16,-2 0-9 0,-1 1 20 0,0-2 2 15,0 3-23-15,-3 0 13 0,1 2-25 16,0 0 13-16,2 1 3 0,0 0-3 0,1 2 3 16,-2 0-2-16,6 0 5 0,-3 0-1 15,9 0-9-15,-4 0-4 0,-2 0 32 0,0 0-27 16,1 0 11-16,2 0-4 0,-3 0 1 0,-1 0 0 15,1 0 3-15,0 0 14 0,1 0-28 16,-2 0 5-16,-18-8 1 0,17 6 2 0,11 2 2 16,-7 0 0-16,-2 0 0 0,-2 0-5 0,-21-9-2 15,18 8 16-15,-1-1-5 0,2-2-11 16,-2 1 4-16,0 0-3 0,-3 3-8 0,3-2 17 16,-1-1-7-16,1 3 15 0,0-2-24 0,12 2 1 15,-6 0 1-15,-3 0 7 0,-1 0 3 0,1 0 0 16,-3 0-27-16,1 0-17 0,-2 0 25 15,3 0 6-15,-2 0 7 0,1 0-14 0,2 0 6 16,0 0-5-16,1 0-6 0,-19-11 27 16,19 5-23-16,2 1 29 0,3 1-15 0,-4-2 2 15,5 2 0-15,-2-1 0 0,2-1 24 0,4 2-1 16,0 2-19-16,1 0 3 0,1-1-13 16,-1 1 2-16,2 1 0 0,-1 0 12 0,1 0 0 15,-13 1-18-15,4-2 30 0,6 2-13 0,-4 0-11 16,-3 0-4-16,1 0 8 0,-1 0 1 15,2 0 0-15,0 0 20 0,-1 0-16 16,0 0-25-16,-18-10 3 0,20 9 2 0,2 0 18 16,1-1 14-16,-6-1 0 0,5 1-1 15,1-1 6-15,1 0-12 0,2 1-22 0,0 0 32 16,1-1-13-16,2-1-7 0,0 2 0 0,1-3 26 16,-4-5-2-16,1 2-1 0,2 0-21 15,0 2-22-15,2 2 43 0,-1-2-5 0,0 2-4 16,1-1-5-16,-1 1-9 0,1-1 1 0,0 1 0 15,0 0 10-15,1-1-15 0,-1 2 19 16,0-2 10-16,1 0-31 0,0-1 0 0,-2-8 2 16,1 3 27-16,0-6-15 0,1 3 7 0,-2-3-2 15,3-3 1-15,0 3 0 0,-1-4 0 16,-1-1 26-16,-3 1-15 0,6 2 6 0,-2 5-7 16,-1-7-3-16,1 2 16 0,-2 1-17 15,1 6-2-15,1 3 3 0,0-8-6 0,1 2-3 16,-2-2 2-16,-1 0 21 0,1 0-8 0,-1-3-20 15,0 5 11-15,-1-3-10 0,1 1 1 16,0-2 0-16,0 1 11 0,1 0-9 16,1 0-1-16,-1 2 0 0,-1-1-1 0,-3-2 1 15,6-1-22-15,0 3 1 0,-2-3 28 0,-1 2 6 16,1-1-21-16,1 1 0 0,-3-2 0 16,2 0 1-16,-1 2 1 0,-3-7 0 0,3 4 14 15,-1-1-1-15,1 1-1 0,1-2-11 0,-2 0 18 16,3 2-22-16,-5-2 1 0,3 2-1 15,2 0 0-15,0 0 3 0,-2 8-24 16,1-5 2-16,2 3 4 0,0 3 1 0,-1-7 3 16,-1 4 2-16,2 1 12 0,-3-1-12 0,-1 1 0 15,2-3 29-15,-1 1 3 0,-1 2-2 0,0-2-1 16,2-1-14-16,-3-1 4 0,2 0 17 16,0 1-4-16,-1-2-34 0,1 1 2 0,0 1 1 15,-1-1-3-15,-2-2 11 0,3 3 0 0,-1-2 14 16,-4 2-3-16,3-1-12 0,-3 0-2 15,-4-2-6-15,3 0 1 0,1-1 1 0,3 1 7 16,-4-1 6-16,0-3-1 0,2 2 0 0,-2-3-13 16,1-2-2-16,2 2 6 0,1-2 0 15,1 1 2-15,1 3-1 0,0-3-3 0,-2 2 5 16,4 0-3-16,-1 2 3 0,-1 1 0 16,2 1 12-16,2 10-28 0,0-5-12 0,0-2 5 15,0-1 11-15,0 1-23 0,0 1 30 0,-10-19-19 16,9 17 9-16,1 8 9 0,0-6-1 0,0-1-10 15,0-3 5-15,0-1 7 0,0-4-7 16,0 1-5-16,0 0 4 0,0-3-9 0,0 2 7 16,-12-25 17-16,10 26-9 0,0 0 8 15,-3 2-8-15,3 0 1 0,-3 1 13 0,3 1-11 16,0-1 20-16,-2 0-11 0,2 2-3 0,2 1-16 16,0 10 1-16,0-6 8 0,0-2-4 15,0 0 3-15,0 4 7 0,0-4 4 0,0 1 10 16,12-19-22-16,-9 15 7 0,1-2-7 0,-1 0 2 15,1 1 1-15,0-1 1 0,0 3-19 16,-2-2 23-16,0 2 2 0,-2 10-11 0,0-5-2 16,0-1-2-16,0-1 5 0,0 1 2 0,0 2 24 15,0-2-10-15,0 0-10 0,0 1 3 16,0-2-5-16,0 0-1 0,0-2-2 0,0 2 5 16,14-17-6-16,-9 13 6 0,1 0 0 0,1 3-10 15,-1-2 7-15,1-1-5 0,-2 2-4 16,2 0 0-16,1 0-2 0,0 0 6 0,0 1-3 15,-3 1-5-15,0-1 21 0,-3 3-7 0,-1 0-2 16,1-4 10-16,-2 10 0 0,0-6-4 16,0-2-7-16,0 2 11 0,0-3 7 0,0 1-9 15,0 0 10-15,0 3-18 0,0-3 0 0,0-1 5 16,0-1-2-16,14-19 9 0,-9 16-8 0,-1-2 16 16,3 3-9-16,0 0-8 0,-1 0 0 15,1-1-3-15,-1 5 1 0,0-2 1 0,0-2 0 16,-3 0 2-16,1 1 15 0,-1-3-17 15,-2 5 2-15,-1 0 0 0,1-1 16 0,-1 8-18 16,0-3 0-16,0-2 6 0,0-1 8 0,0 0-14 16,0-1 2-16,8-16 11 0,-1 12-3 0,-1 4 6 15,1-4-12-15,4 1-3 0,-4 1 7 16,3-3-5-16,1 2-6 0,0 0 13 0,-3 1-8 16,-3 1 9-16,1 1 8 0,-1-1-7 0,-1 7-13 15,-3-2 13-15,1 4 3 0,-2 0-6 16,2 0-3-16,-2 0 6 0,1 2-6 0,0 0-1 15,0 1 0-15,1-2 9 0,-1 1 1 0,0-2-6 16,3-6-3-16,0 3 7 0,-1 1 0 16,-2 1-1-16,1 2-9 0,1-1 4 0,-1 1 9 15,0 0 3-15,-1 2-8 0,1 0-12 16,-1-2 19-16,1 2-11 0,-1 1-9 0,0-2 12 16,1 2-7-16,-1-1 7 0,1 0-2 0,1 1-3 15,-2 1 9-15,1 1-4 0,1-1 8 0,0 1-8 16,-1 0-10-16,1 1 9 0,1-1 2 15,-1 0 4-15,1 1-10 0,1 1 4 0,-1 0-3 16,-1 0 0-16,1 0 8 0,0-1-4 16,0 1-1-16,-4 0-3 0,0 0 12 0,8 0-18 15,-1 0 14-15,0 0-5 0,5 0-7 0,3 0 7 16,15 16 7-16,-16-13 3 0,0 1-5 16,1 3-1-16,4 2 7 0,-1-1-21 0,1 0 3 15,2-1 8-15,1-2 0 0,2 0 4 16,1-1 8-16,1-1 1 0,3-1-17 0,-15-2 8 15,9 0-3-15,4 0 12 0,33-14-16 0,-25 9-1 16,3-2-11-16,2 2-15 0,0 0-21 16,4 0 0-16,3-1-15 0,2 5-10 0,2 1-12 15,-25 0-17-15,14 0 9 0,54 12-142 0,-42-5-132 16,1 5 11-16,1-3 8 0,3 0 44 0,-1 0 4 16</inkml:trace>
  <inkml:trace contextRef="#ctx0" brushRef="#br0" timeOffset="530881.1242">3133 7045 616 0,'0'0'184'0,"0"12"-12"0,0-12-8 16,0 0-10-16,0 0 1 0,0 0-10 0,0 0-9 16,0 0-7-16,11 17-5 0,-6-16-29 15,1 1-4-15,2-2-12 0,-1 0 10 0,-7 0-23 16,27 1 13-16,-17-1-19 0,6 0-9 15,2 0 3-15,3 0-11 0,3 0 4 0,1 0 6 16,2 0-7-16,1 0-17 0,31 12 10 16,-29-9-15-16,3 0 1 0,0 0-1 0,0-2 6 15,0 2-1-15,-1 0 1 0,-15-3-6 0,10 0 4 16,3 0 17-16,4 0-13 0,1 0-15 0,38-16 17 16,-32 11-13-16,1-1 3 0,3-2 1 15,-2 0-3-15,5 1-14 0,0 0 9 0,2 0 7 16,1 0-7-16,2 1-23 0,-2 1 13 15,0 1-2-15,-2 0-5 0,-1 1 21 0,1 3-20 16,-3-2-1-16,-5 2 0 0,4 0 13 0,-3-1-12 16,-1 0-4-16,1 1 1 0,-3-2-6 0,1 1 18 15,1 1-8-15,-1 0 5 0,3-2 14 0,-2 2-18 16,0-2 15-16,0 2-17 0,-1 0 5 16,0 0-12-16,-2-2 9 0,-18 2-1 0,7 0-7 15,4 0 8-15,2 0 0 0,0 0 1 16,2 0 7-16,1 0-22 0,-1 0 4 0,0 0 9 15,-1 0-16-15,0 0 8 0,-2 0 5 0,35-5 4 16,-33 2-4-16,3 0 3 0,1-2-5 0,-1 2 9 16,4 0-8-16,-2-2 2 0,0 2-6 15,1-2 11-15,1 2 5 0,-2-2-6 0,0 2 4 16,-1 2 3-16,0-2-20 0,-2 3 12 0,-1-1 12 16,3 1 2-16,-2 0-24 0,-20 0 5 15,10 0-12-15,4 0 14 0,3 0 2 16,0 0 10-16,1 0-9 0,0 0 3 0,36 11 9 15,-35-8-18-15,0-1 2 0,0 0 4 0,-3 1 12 16,4-3-23-16,-3 3 14 0,3-3-6 0,-1 1 1 16,-1 0-4-16,0 3-6 0,-1-1 10 15,0 2 16-15,1-2-19 0,-3 0-6 0,0 0 13 16,-1 3-5-16,0-3 0 0,0 2-8 16,1 1 13-16,-2-1-10 0,0-1 4 0,0 2-7 15,4-2-1-15,-3 1 21 0,0-3-14 0,2 1-9 16,0 1 5-16,-1-1 18 0,3 2-11 15,-1 0-10-15,-1-3 14 0,0 1 5 0,1 0 3 16,0-1-20-16,1 3 12 0,-1-3-5 0,4 1 16 16,2-1-9-16,1 0 8 0,-2 0-26 15,2-1 17-15,1 1 10 0,0 3-9 0,3-2 0 16,-1-2 15-16,-2 5-20 0,0-4 8 16,-3 1-3-16,0 1-16 0,-3 1 40 0,1-1-20 15,-3-1-7-15,0 4 8 0,-1-3-9 16,0 0-14-16,1 0 22 0,0-1-5 0,3 0-5 15,-1 1-1-15,1 0 0 0,0-1 5 0,1 0-12 16,-1 2 22-16,0-1-15 0,2-1 27 16,-1 0-34-16,-1 1 9 0,-1 1 3 0,1 1-1 15,2 0 8-15,-2-4 8 0,1 5-16 0,-3-1 8 16,1 1-8-16,2-4 6 0,-2 1-6 0,2 1-18 16,-1-2 8-16,0-2 19 0,2 2-10 15,-3-3 7-15,-16 0-14 0,9 0 17 0,5 0-3 16,2 0-3-16,3 0-1 0,-1 0-5 0,1 0-20 15,4 0 27-15,-2 0-2 0,0 0 10 16,1 0-21-16,-2 0-7 0,1 0 6 0,-1 0 5 16,0 0 0-16,-2 0-10 0,0 0 8 0,-1 0 32 15,0 0-24-15,-1 0-10 0,1 0 11 16,2 0-14-16,2 0 7 0,1 0 4 0,0 0 3 16,1 0 10-16,-1 0-16 0,-2 0-10 0,0 0 19 15,-1 0-19-15,-2 0 33 0,-1 0-28 16,0 0 11-16,-2 0-15 0,-3-7-3 0,22-1 27 15,-31 4 2-15,-6 4-2 0,-4 0 1 0,-2-3-16 16,-2 2-1-16,-2 0-4 0,-1-1-30 16,-3 0-16-16,-1 1-27 0,-2-1-3 0,-1 2-40 15,-2-1-37-15,-1 0 14 0,-1 1-265 0,-12 0 12 16,7 0 19-16,-5 0 24 0,-5 0 44 0,-3 0 24 16,-4 0-25-16,-1 0 36 0</inkml:trace>
  <inkml:trace contextRef="#ctx0" brushRef="#br0" timeOffset="532595.2705">3311 8018 654 0,'0'0'239'0,"0"0"-44"0,-15 0-29 15,15 0-17-15,-24 22 8 0,20-22-20 0,1 2-24 16,-1 0-5-16,3 0 8 0,0-1 1 0,2 3 1 16,0-1-4-16,5 0-15 0,-3-2-18 15,10 7 13-15,1 0 0 0,1-3-22 0,1 1 3 16,3-1-21-16,5 3 14 0,-12-8-25 0,8 0 0 16,5 0-2-16,3 0-9 0,4 0 13 15,1 0-10-15,2 0-4 0,34 10-7 0,-31-8 18 16,-22-2-1-16,10 0-11 0,3 0 12 0,3 0 3 15,0 0-16-15,34 7 15 0,-28-4-10 16,-2-1 19-16,-1 0-10 0,4 2 6 0,0-2 1 16,-2 1-17-16,2 2 11 0,2-3-17 15,3 2 19-15,-1-1 5 0,5-1-42 0,-4 2 31 16,1-3-21-16,0 2 0 0,1 1-18 0,-1 0 21 16,-1-2-21-16,0 1-9 0,-2-1 20 15,2-1-7-15,-4 0 12 0,1-1-5 0,0 0 0 16,-21 0-20-16,10 0 12 0,3 0-8 15,4 0 20-15,36-14 1 0,-32 11 7 0,-3-1-3 16,0 4-1-16,0-4-25 0,-2 3 13 16,0 1-24-16,-19 0 20 0,9 0 7 0,3 0-24 0,2 0 0 15,3 0 20-15,1 0 2 0,-1 0 2 16,32 12 3-16,-36-7-16 0,4-2 8 0,-4-1-4 16,3 1-17-16,2-2 13 0,2-1 1 15,-3 3-1-15,-2-2 16 0,4 0-24 0,-2 2 20 16,0-2-1-16,2-1-23 0,0 2 26 0,1 0-9 15,-1-1 0-15,1 1 28 0,-2 3 0 0,1-3-23 16,4 3-8-16,-4-1-7 0,-1 0 1 0,3 0 1 16,-6 0 0-16,1 1 2 0,0-2-2 15,3-1 2-15,-1 1 5 0,0 2 12 0,1-1-10 16,2-1-1-16,2-1 0 0,-1-1 0 16,-2-1 25-16,7 0-3 0,-1 0-25 0,-21 0 2 15,11 0-2-15,6 0-4 0,2 0-5 0,1 0-14 16,0 0 27-16,-1 0-1 0,-2 0 1 0,-2 0-1 15,-1 0 17-15,0 0-13 0,0 0-1 16,-2 0 0-16,-1 0 12 0,35 6-1 16,-35-4-2-16,3 1-1 0,1 0-34 0,-2-1 11 15,1-1 3-15,-2 0-2 0,3 0 3 0,3 2 9 16,-2-3 12-16,-19 0-11 0,11 0 1 0,5 0-42 16,2 0 28-16,42 9-15 0,-41-7 3 15,2-1 29-15,0 2 0 0,3 0-2 0,1 0 0 16,-1-2-2-16,-4 2-1 0,1 0 4 0,-2-1 0 15,-1 1-1-15,1 0 0 0,-1 0-30 16,0 1 25-16,2 0-20 0,0-4 2 0,1 0 1 16,1 0 2-16,2 0 26 0,-21 0-4 0,11 0-1 15,5 0-1-15,2 0 1 0,4 0 0 16,-3 0-2-16,-1 0 0 0,0 0 0 0,-1 0-2 16,-2 0 0-16,2 0 1 0,-2 0-2 0,0 0 20 15,0 0-9-15,1 0-15 0,0 0 22 16,0 0-24-16,0 0 17 0,39 3 3 0,-39-1-24 15,2 0 21-15,0 1-20 0,-1 0 28 16,0-2-8-16,1 1 13 0,-1-1-13 0,1 0 26 16,-1 1-25-16,0-1 10 0,1-1-15 15,-21 0 5-15,11 0-5 0,4 0-2 0,3 0-2 0,2 0 17 16,1 0-13-16,-2 0-4 0,0 0-2 16,-1 0-23-16,-1 0 34 0,36-13-7 0,-38 12-3 15,-1-1-6-15,0 0 9 0,0 2-29 0,0-3 25 16,0 3 4-16,-14 0-7 0,7 0 11 15,6 0-12-15,1 0 4 0,2 0 2 0,-2 0-14 16,-1 0 11-16,0 0 10 0,-1 0-1 0,-2 0 8 16,-3 0-19-16,-1 0 11 0,-2 0-14 15,22 10 27-15,-25-8-29 0,1 0 16 0,-3 1-3 16,-8-3-8-16,1 0 1 0,5 0 5 16,0 0-7-16,-3 0 12 0,3 0-14 0,-2 0 16 15,-2 0-3-15,-3 0-15 0,-2 0-19 0,-7 0 2 16,8 0-51-16,-8 0-46 0,8-4-18 0,-10 2-33 15,-1-1-51-15,-3 2 20 0,-10-6-191 16,-2 0-60-16,1 2 48 0,1 0 15 0,0 0 25 16,1-2 9-16,5 1 33 0,3 2 18 15,-1 0 25-15,1 2 30 0</inkml:trace>
  <inkml:trace contextRef="#ctx0" brushRef="#br0" timeOffset="534509.7868">3249 8894 704 0,'0'0'197'0,"0"0"-15"0,13 0-5 15,-13 0-30-15,25 9-9 0,-19-9-1 0,1 0-26 16,-1 0 3-16,-1 0-2 0,-5 0-7 16,14 0 13-16,-1 0-24 0,5 0 5 0,-1 0-1 15,3 0 6-15,4 0-17 0,0 0 0 16,4 0-9-16,1 0 10 0,2 0-25 0,3 0-1 16,-1 0-9-16,2 0-4 0,-1 0-2 0,1 0-6 15,3 0 2-15,37 7-23 0,-39-4 3 16,2 2 5-16,1-2-7 0,0 3-7 0,-1 0 19 15,-3 0-15-15,3-1-6 0,1 3 8 0,0-2-5 16,1 1-5-16,3-2 0 0,-1-1 5 0,3 0-3 16,-1-1-4-16,0-3-10 0,0 0 8 15,-1 0-8-15,-20 0 24 0,10 0-11 0,6 0-2 16,4 0-17-16,-1 0 14 0,1 0-4 0,-2 0 15 16,0 0-16-16,0 0-6 0,-3 0 5 15,0 0 11-15,0 0-5 0,36 6-2 0,-38-1 11 16,-1-3-9-16,2 1-9 0,1-1 3 0,-1-1-11 15,0-1 10-15,2 3 15 0,-1-1-9 16,0-2 5-16,-2 1 2 0,2 3-1 0,-3-4-11 16,-1 2 18-16,0 0-26 0,-1 1 5 15,0-1-10-15,0 3 24 0,-1-1-12 0,-2 3-2 16,2-3 18-16,-2-1-15 0,0 3 0 0,-3-1-11 16,1 2 12-16,3-2 8 0,0 0-19 15,-1 0 4-15,0 2 20 0,0-3-12 0,-2 3-8 16,1-6 15-16,1-1-13 0,-1 3 33 0,2-1-25 15,-3-2-15-15,1 0 23 0,-15 0 8 0,7 0-21 16,5 0 0-16,-1 0 7 0,1 0 13 16,0 0-21-16,-1 0-3 0,1 0 1 0,22 5 15 15,-27 0-19-15,3 0-5 0,0 0 29 0,0 2-10 16,0-2-7-16,2 2 0 0,-3-2 8 16,-3-1-4-16,3 2-7 0,1 3 9 0,-1-5-19 15,2-1 7-15,0 2-3 0,2-3 14 16,0-2-18-16,-1 3 24 0,0-1-25 0,1 1 17 15,3-1 4-15,-1 3-11 0,1-3 5 0,0 0-1 16,-1 2 14-16,-2-2-24 0,-1 0 22 0,0 3-3 16,-1-2-7-16,-1 4-13 0,1-1 8 0,-3 0 25 15,1 3-25-15,0-4 1 0,0 3 3 16,-3-1 3-16,3-2-17 0,4-1 10 0,-6 3-8 16,7-4 11-16,0-2-3 0,1-1 13 15,0 0-7-15,4 0-2 0,-19 0-3 0,10 0 3 16,4 0 13-16,1 0-7 0,3 0 4 0,-2 0-8 15,1 0-4-15,0 0 0 0,-1 0 8 16,0 0-6-16,0 0 8 0,-2 0-16 0,-1 0 15 16,0 0-3-16,0 0-21 0,2 0 22 0,-1 0-16 15,29 6 35-15,-30-6-42 0,-2 1 24 16,6 1-10-16,-3 0 7 0,1-2-16 0,-1 0 3 16,-2 3 7-16,-2-2 10 0,3 1-3 0,-2-1-13 15,-1 0 6-15,2-1 3 0,-4 2 10 0,0-2 6 16,1 0-22-16,-1 2 2 0,0-1-7 15,2 0 9-15,-1-1-11 0,-1 1 10 0,3 1 24 16,1-2-14-16,-12 0-14 0,6 0 3 16,6 0 8-16,1 0 22 0,1 0-20 0,2 0-25 15,31-10 20-15,-30 10-1 0,1-1 2 0,2 0-16 16,-19 1 8-16,7 0-4 0,4 0-4 16,-1 0 1-16,1 0-7 0,-1 0 13 0,-1 0 1 15,0 0 11-15,28 12 0 0,-28-12-18 0,-11 0 11 16,8 0-3-16,2 0 17 0,3 0-12 15,0 0-12-15,1 0 1 0,28-14 15 0,-28 14-9 16,0-3-3-16,1 1 10 0,1-3-7 0,-2 4-7 16,0-2 28-16,-2 2-5 0,1-3-10 15,0 4-5-15,0-3-5 0,-1 1 3 0,-1 0 2 16,4 1 10-16,-2-1-2 0,-5-1-9 0,3 3 0 16,-1-2 1-16,1 0 9 0,-1-1 7 15,2 0-2-15,1 1-10 0,2-3-6 0,0 3 10 16,0-2-15-16,-5 1 4 0,5-5 11 0,0 5 15 15,-3 2-35-15,1-2 10 0,-1 0 12 16,-1-1-11-16,-1 0 25 0,0 1-16 0,1 0 0 16,-1 1 0-16,2-1-24 0,1-1 5 0,2-1 10 15,-4 4-9-15,5-2 18 0,-2 2-12 16,3-2 20-16,-1 2-24 0,-1-2 17 16,-2 2-30-16,-1-1 25 0,1 2-15 0,-1-2 12 15,0-1 8-15,2 3-23 0,-2-2 13 0,6 1 16 16,-5-3-9-16,-2 4 3 0,2-2-11 0,-12 2-5 15,6 0 26-15,2 0-20 0,-1 0 2 16,-1 0 6-16,-2 0-3 0,-2 0-2 0,-3 0-9 16,-2 0 10-16,-2 0-8 0,-3 0-30 0,-6 0-18 15,8 0-11-15,-8 0-45 0,0 0 11 16,8-13-233-16,-17 2-59 0,-2-1 15 0,-4-1 52 16,-1-5 11-16,-5 0 46 0,-1 1-16 15,-4 0 13-15</inkml:trace>
  <inkml:trace contextRef="#ctx0" brushRef="#br0" timeOffset="536358.2119">5157 5869 593 0,'0'-13'151'16,"0"13"3"-16,13 0-17 0,-13 0-17 15,0 0-17-15,0 0-10 0,0-13-15 0,0 13-10 16,0 0-1-16,0 0 5 0,15-18-16 0,-15 15 0 16,0 2-19-16,0 0 11 0,0 1-21 15,0-1-13-15,0 1 25 0,-1 1-12 0,1-1 4 16,0 1-7-16,0 0 3 0,-1 2 17 0,1-3-11 15,-1 3-1-15,1-1 10 0,0 2-6 16,-1-1 3-16,0 0-3 0,0 2 24 0,1 0-7 16,-1 2-7-16,-2 0 6 0,3 1 0 15,-3 20-1-15,3-10 20 0,0 2-15 0,0 1-14 16,0-2-2-16,0-7 24 0,0 4-3 0,0 3-9 16,0 2-3-16,0 0-3 0,13 25-4 15,-12-22 17-15,2 2 1 0,-1 4-8 0,-2-3-13 16,2 2 11-16,-1 0-8 0,0 4-24 15,2-2 1-15,-3 1 2 0,2-2 15 0,-2 3-17 16,3 0-9-16,-1-3 1 0,0-1 20 0,-1 3 7 16,0-1-30-16,0 1 12 0,-1-1-6 0,0 1 13 15,2-1-26-15,-1 0 10 0,1-2-12 0,-1 3 14 16,0 0-5-16,0 1-2 0,2-2 19 16,-1-3-4-16,1 0-25 0,1-1 21 0,-2-3-16 15,1 3 3-15,2-1-14 0,-1-4 25 16,-1 2-30-16,1-2 12 0,0 3-5 0,-1-3 22 15,0-1-14-15,1 4-1 0,1-3 14 16,0 4-5-16,-1 1-6 0,-1-1 10 0,0 0-13 16,1 2 9-16,-2-1-23 0,1 3 2 15,-1-3 4-15,0 2 24 0,-1-2-16 0,2 1 18 16,-1 1-23-16,0 0 15 0,0-1-6 16,-1 1-1-16,1 0-12 0,1 0 18 0,1 1-18 15,-3 0 21-15,3-2-10 0,1 0 3 0,-1 3 4 16,0-2-14-16,1 3 3 0,-1 0 23 15,-2 1-26-15,1 0 6 0,1-1 22 0,-2 0-7 16,1-1-16-16,-2 2-7 0,3-1 19 16,-2 0-12-16,1 1 2 0,-1-1-4 0,1-3 1 15,-1 1 9-15,2 1 7 0,-1-2-20 16,1-2 6-16,1 5 16 0,-3-2-19 0,2-1-6 16,1 0 10-16,-1-1-2 0,1 2 5 15,1-1-3-15,-2 1-3 0,1 1 6 0,-2-2-8 16,2 0 23-16,0 0-22 0,-2 2-8 0,1 0-5 15,2-1 13-15,-1-1 20 0,-1-1-25 16,-1 4 13-16,1-3 6 0,0-2-15 0,-1 0 22 16,2-3-24-16,-1 0 19 0,-1-2-19 0,3 0 22 15,-3-3-20-15,2 3 26 0,-3-3-13 16,0 2-24-16,1-1 7 0,0 3 17 0,-2-2 0 16,-1 1 0-16,2-1-17 0,-2 1 16 0,2 1-6 15,-1-2-2-15,-1-4-1 0,0 5 22 16,2-3-17-16,0-2 12 0,-2-3-32 0,0-8 23 15,0 3 11-15,0 5-11 0,0 3-14 0,0 0 7 16,0 3-14-16,0 1 18 0,0 2-12 16,0-1 16-16,0-1-6 0,0 3 5 0,0-3 21 15,0 4-27-15,0-3-1 0,0 4 4 0,0-1 1 16,0-2 24-16,0-1-30 0,0-2 14 16,0 0 11-16,0-1-36 0,0-4 21 0,0-1 3 15,0-3-9-15,0 0-4 0,0-1 17 16,0-2-1-16,0 0-2 0,0-3-29 0,0 3 39 15,0-2 4-15,0 2-30 0,0 4 0 0,0 3-23 16,0 2 12-16,0-1 14 0,0-3 7 16,0-2-20-16,0 1 22 0,0-1-8 0,0 3-2 15,0-2 15-15,0-1-14 0,0-1-3 0,0-2-12 16,0-1 10-16,0-7 2 0,0 5 16 0,0-5-27 16,-6 0 25-16,6 0-12 0,-8 9 7 15,7-9 2-15,1-2 6 0,0 1-49 0,-1 2 5 16,2 0-21-16,-2 0 15 0,1-2 3 0,0 1-33 15,-1-1-3-15,0 0-20 0,0 0 0 16,1-1-27-16,-1-1-17 0,0 0-24 0,1 1 15 16,0-3-130-16,-1-2-113 0,2 0 16 15,-1-3 4-15,0-6 46 0,0-6-24 0,0-3 52 16,0-4 34-16</inkml:trace>
  <inkml:trace contextRef="#ctx0" brushRef="#br0" timeOffset="537718.3347">6610 5877 718 0,'0'-13'208'16,"0"13"-15"-16,0 0-23 0,0 0-7 0,0-14-28 15,13-1 4-15,-12 12-35 0,0 1-8 0,-1 0-18 16,0 2-11-16,0 0 16 0,0 1-4 0,2 3-5 16,-2 0-5-16,1 1-12 0,-1 1 0 15,0 13-12-15,1 0 9 0,0 4-5 0,-1-12 6 16,0 6-19-16,0 5 8 0,0 2-16 0,0 2 7 15,0 1-8-15,0 4 8 0,0-2-10 16,10 35 12-16,-8-28 3 0,0 3-5 0,0 1-10 16,0 3-5-16,-1 1 15 0,-1 2-23 15,0-25 16-15,0 14-8 0,0 5 12 0,0 5-12 16,0-2-3-16,0 1 17 0,0-1-18 0,0 2 10 16,0-2 3-16,0 0-1 0,12 39 1 15,-8-41 5-15,0-2-14 0,1 3 10 0,-3-4 1 16,0 2-12-16,4 0 18 0,-1 1-23 0,3 0 4 15,-2 2 17-15,0-1-5 0,0 4-19 0,-1-1 9 16,0 2 10-16,2 1 2 0,-1-1-22 16,-1 0 9-16,-2 2-7 0,2-6 1 15,-1 1 10-15,0-3-11 0,1-2 16 0,1-3-25 0,-1 1 21 16,-1-2 3-16,4 0 9 0,-1 1 0 16,1 0-20-16,-1-1 18 0,1 1 4 0,0-2-25 15,-1 4-2-15,0-2-1 0,-2 3 35 16,3-2 0-16,-2 4 3 0,-1 0-1 15,-1-2-12-15,-1 0-3 0,2 1-4 0,-2-5-3 16,-2 2-2-16,3 0-3 0,-2-2-3 0,1-1-8 16,-1 1-4-16,0-5 4 0,0 0 0 0,0 0-7 15,0-1 3-15,0 5 20 0,0-4 5 16,-1 1 0-16,1 0-5 0,1 0-22 0,-2 0 3 16,0-1 16-16,0-1-11 0,0 2 13 15,0-2-13-15,0 3 6 0,0-1-3 0,-1 0-17 16,1-1 11-16,1 0-5 0,0-3 5 0,-1 3-20 15,2-1 21-15,-1-1 6 0,1-1-7 0,-1 2 7 16,1-3-22-16,1 4 16 0,-1-3-3 16,1-3 4-16,-2 5 6 0,-1-1-26 15,3-1 19-15,-2 0 9 0,0 0-8 0,1 3 14 16,3-2-10-16,-2 1 10 0,0 1-12 0,1 0 7 16,0 1-4-16,0-1 10 0,0-1-6 15,0 0 6-15,1-3-10 0,1 0 2 0,0-1-5 16,0 1 6-16,1-1-11 0,-1-1 15 15,1 3-4-15,-1-3-17 0,-1-1 8 0,0 2 2 16,-1-3-14-16,1-3 6 0,-2 3 12 0,1-1-7 16,0-1-16-16,-4 0 11 0,1-4-10 15,0-2 18-15,-1-3-4 0,0-2-4 0,0-1-14 16,-1-8 26-16,0 0-16 0,0 9 6 16,0-9-6-16,0 6 3 0,0-6 6 0,0 0 4 15,0 0-8-15,0 7-21 0,-5 0-10 16,3-7-22-16,-1 0 5 0,0 0-87 0,1-2-26 15,0 1-40-15,-1-1-27 0,1-1 23 0,-3-1-190 16,3-1-83-16,0 0 29 0,0-14 49 0,-1-1 20 16,2-6 41-16,1 9-7 0,0-6 57 15,13-33 36-15,-4 19-17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05:01:40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8448 5935 282 0,'0'0'214'0,"0"-15"-19"0,0 15-28 0,0 0-18 16,0-12-20-16,14-3-9 0,-13 10-39 0,-2 3 16 15,1 2-26-15,-1-3 5 0,0 0-6 0,-1 1 26 16,2-1-13-16,0 2-9 0,0-2 1 16,0 0-8-16,-1 1 16 0,1 2-20 0,0 0 4 15,0 0 2-15,0-7-7 0,0 7-5 16,0-7 8-16,0 7-11 0,0-7 2 0,0 7-6 15,0-7 7-15,0 7-6 0,0 0-6 0,0-8 19 16,0 8-20-16,0 0-9 0,0-5 3 16,0 5-17-16,0 0 12 0,0-7-1 0,-11-1 1 15,10 7-5-15,1 1-5 0,0 0-3 0,0 0 3 16,0 0 8-16,0 0-15 0,2-5 1 0,-1 5 2 16,-1 2 3-16,1 1-3 0,0-1 0 15,0-2 5-15,-1 2-17 0,1 3 12 0,0-1-3 16,2-1 6-16,-1 3 4 0,0 0-8 15,0-1 7-15,2 9-13 0,0 1-2 0,3-1 16 0,-3 1 12 16,1 2 0-16,-3 0-18 0,4 1 28 16,0 0-25-16,0-1 15 0,-1 2-30 0,2 0 26 15,-1 1-29-15,1 1 18 0,-2-2-9 0,2 4 20 16,2-3-4-16,-2 1-20 0,0 1 12 16,2 1-10-16,0 0-12 0,-2 3-4 0,1 0 19 15,1 0-5-15,-5-1-6 0,3 1 6 16,1 0-3-16,-3 1-11 0,1-3 6 0,-2-1-7 15,2 2 1-15,1-1-5 0,-3-1 32 0,3 0-4 16,-1 1-17-16,-2 1 10 0,-1 1-12 16,1-1-4-16,0 1 6 0,0 1 5 0,1-1-24 15,-1 2 8-15,-4 1 12 0,3-1 5 0,0 1 7 16,1-3-24-16,-4-12 8 0,0 7 0 16,0 1-16-16,0 2 40 0,0 0-33 0,0 1 20 15,0-2-27-15,9 21 41 0,-9-35-30 16,0 6 34-16,0 2-37 0,0 2 16 0,0 1 7 15,0-1 6-15,0 2-23 0,0 1 1 0,0 0-19 16,0 2 25-16,7-2-10 0,-7 2-9 0,0 0 11 16,14 27 13-16,-11-25-18 0,-1-1 35 0,0 1-45 15,1 1 35-15,1-2-18 0,1 0 9 16,-2 0-27-16,1 0 18 0,-2-2-4 0,3-1 24 16,0 3-19-16,-1-4-12 0,0 0 9 15,1 3 15-15,0-2-17 0,-1 2-9 0,1-2 25 16,-2 2-24-16,-3-1 12 0,4 0 5 0,-1-2-4 15,-1 5 17-15,2 2-18 0,-2-2-4 0,1 3 29 16,2 3-30-16,-2-2 20 0,0-2-31 16,1 1 44-16,0-3-18 0,-1-1 8 0,3-2-28 15,-2-2 8-15,-2-2 3 0,1 0-6 16,0-2 13-16,4 0-16 0,-6-3 33 0,1 1-28 16,5 2-2-16,-5-1 4 0,-1 4-9 0,1-1 26 15,0 3-4-15,2 0-26 0,-2 1 30 0,-2-10-32 16,0 7 26-16,0 1-10 0,10 26-5 15,-8-19-11-15,4-6 30 0,-3 0-9 16,0-2-1-16,0 1-9 0,0-3 4 0,1-2 9 16,-1 1 2-16,0-2 1 0,2 3-2 0,-1-1-12 15,-1-1 0-15,0 2-5 0,0-6 38 16,-1 9-27-16,0 0 23 0,-1 2-31 0,0 1 3 16,-1 2 20-16,1 2 15 0,-1-2-25 0,1 0-27 15,-1 0 48-15,3-1-20 0,-3-2-28 16,2 1 42-16,-2-13-21 0,0 4 24 0,0 3-25 15,0 0-12-15,0 2 5 0,0-2 37 0,0-1-34 16,11 19-9-16,-10-22 23 0,4 3 17 16,-4-2-23-16,2 4-13 0,1 0 6 0,-1 2 20 15,-1 0 6-15,6 0-15 0,-6 2-4 16,0 0-13-16,-1-2 2 0,-1 2 25 0,0 2-2 16,2-3 5-16,-2-11 7 0,0 6-4 0,0 0-32 15,0 0 13-15,0-1 5 0,0-3 0 16,0-1 4-16,0-3 12 0,0-1-2 0,0 1-6 15,0-1-1-15,0 4-2 0,0 5 0 0,0 1-4 16,0 3 14-16,0-2-8 0,0 4-20 16,0 0 23-16,0 2-2 0,0-1 4 0,0-1-33 15,0 1 26-15,0 1 0 0,0-2 0 0,0-2 2 16,0 0-17-16,0-2 12 0,0-2-2 16,0-2 6-16,6-1 1 0,-6 1 9 15,0-1-9-15,0-1-7 0,0 2-17 0,0 1 30 16,0 2-11-16,0 0-1 0,0 1 7 0,0 3-12 15,0 0-7-15,0 1 13 0,0 0-23 0,0 0 28 16,0-2-22-16,0 0 18 0,0-4-11 16,0-2-4-16,0-3 7 0,0-3 19 15,7-1-34-15,-7-1 19 0,0-7 1 0,0 8-14 16,0-8 13-16,0 8 7 0,0-8-2 0,0 8-12 16,0-8 6-16,0 5 4 0,0-5-5 0,0 8 1 15,0-8 0-15,0 7 18 0,0-7-20 0,0 7-3 16,0-7-11-16,0 7 16 0,0 1-14 15,0-8 7-15,0 7-13 0,0 0 28 16,0-7-23-16,0 7-6 0,0-7-28 0,0 5 5 16,0-5-45-16,0 0-19 0,0 0-41 0,0 7-23 15,-8-2-40-15,3-5 19 0,-5-7-185 0,-3 5-63 16,-1-6 2-16,0-1 61 0,0-4 17 0,-3-4 1 16,3-2 36-16,-1-2 33 0,-3-6 6 15,-6-6-9-15</inkml:trace>
  <inkml:trace contextRef="#ctx0" brushRef="#br0" timeOffset="8499.3797">3691 6437 465 0,'0'0'196'0,"0"0"-27"0,0 0-18 0,0 0-18 15,0 0 7-15,0 0-27 0,0 0 13 0,0 0-38 16,0 0 1-16,0 0-8 0,0 0-18 15,0 0-12-15,0 0 6 0,0 0 12 0,0 0-27 16,0 0 11-16,0 0-22 0,0 0-3 0,0 0 9 16,0 0-15-16,0 0 13 0,0 0 1 15,0 0-11-15,0 0 13 0,0 0-23 0,0 0 12 16,0 0-4-16,0 0-2 0,0 0 7 16,0 0 5-16,0 0-16 0,0 0 12 0,0 0-9 15,0 0-9-15,0 0-4 0,0 0 6 16,0 0 9-16,0 0-19 0,0 0 4 0,0 0 6 15,0 0-1-15,0 0-17 0,0 0 5 16,0 0 11-16,0 0-5 0,0 0-16 0,0 0 20 16,0 0-1-16,0 0 0 0,0 0-19 0,0 0 9 15,0 0 10-15,0 0-24 0,0 0-30 16,0 0-11-16,0 0-43 0,0 0 9 0,0 0-127 16,0 0-143-16,0 0 24 0,0 0 15 0,0 0 6 15,0 0 49-15</inkml:trace>
  <inkml:trace contextRef="#ctx0" brushRef="#br0" timeOffset="31471.2434">817 10337 714 0,'0'-16'304'0,"15"-16"-28"15,-15 23-33-15,0-3 2 0,-13-15-16 16,8 12-18-16,-1 4-19 0,0 2 0 0,-2 2-8 15,-3-2-32-15,6 8-9 0,5 1-45 16,-12 0 28-16,-9 13-37 0,7 0-4 0,1 7-24 16,-1 5 21-16,1 4-19 0,-2-1-16 0,-2 1-5 15,3-1-3-15,-1 1-5 0,9-4 6 16,-4-4-26-16,-1 3-3 0,6-7 12 16,-2 0-3-16,3-7-3 0,2 0 12 0,0-1-28 15,1 2 12-15,1-9 4 0,0-2-23 0,0 0 15 16,17 12 2-16,-4-10 12 0,1 0-25 0,8-2 7 15,-6 2 10-15,1-1-14 0,4 3 33 16,-3-1-47-16,2 2 10 0,-2 0 13 0,4 4 2 16,-6-1-20-16,2 1 2 0,-9 1 10 0,2-2 24 15,1 3-20-15,-3 3-7 0,-5-3 20 16,-2 3-4-16,0-1-1 0,-2-7 44 0,0 4-22 16,-15 10 22-16,6-2-11 0,-3-4-10 0,-1-1 4 15,-3-5 1-15,-2 4-14 0,-2 0-4 0,0-5-2 16,-2-1-3-16,-1-5-3 0,0 1 0 15,3-4-92-15,9 2-34 0,-14-17-17 0,10 5-17 16,-1-4-23-16,7-4-32 0,5 1 17 0,4-2-74 16,-7-3-111-16,9 3-48 0,5 0 20 0,-1 1 49 15,1 0 1-15,9 0 37 0,-3 2 19 16,1-4 4-16,1-1-32 0</inkml:trace>
  <inkml:trace contextRef="#ctx0" brushRef="#br0" timeOffset="31684.272">911 10323 489 0,'4'9'263'16,"1"6"-15"-16,2 3-1 0,1 8 2 0,-3-2 5 15,2 1-15-15,-1 2-7 0,2 3 2 16,-4 0-36-16,0-1-14 0,0 1-27 0,-2-2-17 16,1 0-15-16,3-3-2 0,-6 0-13 0,4-2-12 15,-4-3-94-15,0-3-39 0,0-5-39 16,0-6-37-16,0 0-46 0,0-6 16 0,-12 13-298 15,9-12 31-15,-1-4 28 0,0-3 39 16,1-1 32-16,0 1 13 0,-3-5-5 0</inkml:trace>
  <inkml:trace contextRef="#ctx0" brushRef="#br0" timeOffset="31867.7534">855 10597 871 0,'3'-7'316'0,"5"2"-42"16,-1 0-42-16,4 0-28 0,-1 0-29 0,7-1-23 16,3-1-32-16,0 1-36 0,2 0-26 15,-1-4-42-15,1 6-40 0,2 2-44 0,-11 2 4 16,4 0-153-16,1 0-117 0,-1 0-6 0,0 0 42 16,12 10-2-16,-18-7 31 0</inkml:trace>
  <inkml:trace contextRef="#ctx0" brushRef="#br0" timeOffset="32666.3735">1223 10547 719 0,'0'-1'301'0,"-1"1"-6"16,-7 0-8-16,6 0-38 0,-5 3 16 0,-3 2-32 15,2 5-8-15,-1 1-28 0,1 1 10 0,-2 9-4 16,4 1-27-16,-1 3 14 0,5 4-19 16,0 0-8-16,2 0-14 0,0-15-13 0,0 6-20 15,14 26 2-15,-9-29-28 0,1-5 3 0,0 1-27 16,1-5 8-16,-1-2-15 0,0-2 8 0,2-4-5 15,-3 0-11-15,-5 0-11 0,6 0 3 16,16-10-29-16,-10 0-15 0,-1-1-10 0,0-4-5 16,-2 1-1-16,-1-3-28 0,2 1 4 15,-5-2-13-15,-1-1-10 0,-2 2-16 0,-2 2 7 16,0 9 12-16,0-3 15 0,0 0 14 0,0 2 2 16,0-1-16-16,0 8 3 0,-10-14 12 0,7 12 10 15,1 1-3-15,-1 1 27 0,3 3 0 0,-1 1 1 16,0 1-1-16,0 1 30 0,1 1 25 15,3 12-11-15,-3-10 12 0,12 18-6 16,-6-10 16-16,3-2-12 0,3-2 7 0,1-3-7 16,1-1-3-16,1-2 4 0,1-3-4 0,-1-4-11 15,-6 0-6-15,3 0 0 0,15-9 7 0,-10-1-15 16,-1-3-26-16,-2 0 1 0,-1-2-10 16,-3-4-15-16,-2 0-12 0,0 1-18 15,-4-4 14-15,-4 1-3 0,2-3 1 0,-2 12-26 16,0-6-20-16,0-3 24 0,-14-29-6 0,6 22 43 15,-1 3-24-15,-1 0 10 0,1 3 23 0,0 2-33 16,1 2 40-16,-2 1 2 0,3 2 43 16,3 4 1-16,-2 2-14 0,3 4-4 15,-1 0-8-15,1 3 16 0,3 2 7 0,0 0 17 16,-4 14-11-16,2 4 24 0,2 3 16 0,0-8 0 16,0 6 1-16,0 6 19 0,11 28-4 0,-4-19 19 15,2 1-8-15,1 6 1 0,2-4-23 0,0 0 5 16,3-2-10-16,0-3 2 0,0-1-23 15,2-6 3-15,1-1 6 0,-2-4-18 16,5-3-3-16,-1-3 19 0,1-4-15 0,0-4 4 16,-10-6-22-16,5 0 10 0,20-9-18 0,-17-2-9 15,-2-1-15-15,-3-3-2 0,-1-4-31 0,-1 1-7 16,-5-4-27-16,-2 2 7 0,-2-1-4 16,-3 2-6-16,0 4 18 0,0 15-10 0,0-10 1 15,0 2 9-15,0 8 13 0,-11-14 6 0,7 14-8 16,0 1 1-16,1 3 14 0,0 2-6 15,-4 6 26-15,1 6 19 0,6 2-7 0,0-10 25 16,0 7 4-16,0 2 0 0,16 21-12 16,-7-20 0-16,0-3 2 0,2 3-5 0,1-6-3 15,0-3-3-15,2-1 5 0,0-2-1 0,-2-6-23 16,-12-2-35-16,10 0-50 0,-2 0-52 16,13-16 13-16,-11 4-138 0,-5-1-81 0,-2-5 31 15,2 2-242-15,-2 1 56 0,-3 7 50 0,0-5-7 16,-16-16 64-16,6 15 22 0,1 0 20 15,0 1 3-15,-1 1 62 0,1 0 17 0,-4 2 0 16</inkml:trace>
  <inkml:trace contextRef="#ctx0" brushRef="#br0" timeOffset="32850.8653">1671 10660 1109 0,'-3'-5'363'0,"1"2"-46"16,1-1-39-16,-1-1-24 0,2 1-38 15,1 0-54-15,0-1-38 0,2 1-30 0,6-5-60 16,4-1-52-16,-3 2-54 0,3 1 8 16,-3 5-243-16,0 1-88 0,-10 1 5 0,8 0 75 15,17 11 15-15,-12-4-2 0,0 4 48 16</inkml:trace>
  <inkml:trace contextRef="#ctx0" brushRef="#br0" timeOffset="33732.7092">2189 10732 898 0,'0'-5'408'16,"0"-1"-54"-16,-2 0-46 0,0 2-14 16,1-1-43-16,-2 2-16 0,-1 1-19 0,-1 2 4 15,1 0-24-15,-1 2-10 0,1 1-13 0,-9 11-10 16,2 1 1-16,4 2-11 0,1 4 7 15,3 2-5-15,2 3-14 0,1-2-3 0,0-14 5 16,0 7-32-16,0 2-6 0,15 18-13 16,-9-20 7-16,2-3-17 0,0-2 5 0,-1-4-7 15,-1-3-4-15,0-4-14 0,2 2-13 16,-8-3-17-16,0 0-3 0,22-13-23 0,-14 1-22 16,5 0-11-16,-8-4-28 0,2-2-15 0,-3-3-3 15,-1 0-15-15,-1 0 12 0,-2 10 10 0,0-4-10 16,0-1 20-16,0 1-5 0,0 3 4 0,0 2 3 15,0 2 5-15,0 8 3 0,0-7 21 16,-4 2-3-16,4 6 29 0,0 3 3 16,2 2 18-16,-2 0 2 0,3 10 15 0,2 0-14 15,0-2 0-15,1-3 7 0,-1 2-6 0,1-3 6 16,-1-3-6-16,-1-2 10 0,0 1-8 0,-1-4-4 16,2 1 11-16,-1-2-15 0,-1-1 2 0,-3 0-3 15,0 0 0-15,24-12-8 0,-14 3 6 16,0-1 4-16,-2-2-11 0,2 0 1 0,-2-2 1 15,0 3 2-15,-1 4-9 0,-5-1-5 16,1 5 8-16,1 0-17 0,0 1 2 0,-4 2 9 16,0 0 4-16,7 0-7 0,12 16 7 0,-10-1 14 15,2-1 5-15,-3 2-3 0,0-1 0 16,-2 0 17-16,-2 2-8 0,3-2-3 16,-2 0 15-16,-3-2 0 0,2-3 6 0,-4-10-7 15,0 8 5-15,0 0 14 0,0-8-4 0,0 6 15 16,0-6 3-16,0 7-5 0,0-7-8 0,-12 11-21 15,9-12 0-15,-2-1-6 0,4-1 0 16,-1-1-5-16,0-1-24 0,-1-12 8 0,0-2-27 16,3-1 6-16,0 13-5 0,0-5-2 0,0-5-10 15,18-12 11-15,-11 14 0 0,4 5-19 0,0-1 5 16,-1 4 3-16,3 0 6 0,-1 7-4 16,-12 0 13-16,10 0-3 0,15 11-9 0,-12-1 5 15,1 1 12-15,-1 2 2 0,-2 1-13 16,-2 2 20-16,1-1-6 0,-3 2 7 0,-2 1-14 15,-1-2 17-15,-1 0-15 0,-3-5 14 0,0 0-11 16,0-11 30-16,0 8-14 0,0-1-5 0,0-7 24 16,0 6-6-16,-13 3-3 0,10-8 5 15,0 1 9-15,-2-4-24 0,2-2 7 0,0-2 1 16,-4-7-10-16,0-3 1 0,2-1-26 0,1-2 12 16,3 0-18-16,1 1-3 0,0 9 18 15,0-6-13-15,12-15-9 0,-4 15-8 0,-1 2-5 16,1 1-14-16,-1 5-19 0,3-3-16 0,0 1-16 15,-2 3-10-15,1 4 10 0,-1-1-69 16,0 1-7-16,-2 1-28 0,0 0-36 0,-1 1-31 16,-1-1-10-16,0 1 28 0,1 0-225 0,-5 0 12 15,0 0 30-15,6 0 52 0,-6 0 13 16,8 0 23-16,-8 0 21 0,15 11 30 0,-10-8 12 16,-1 1 13-16</inkml:trace>
  <inkml:trace contextRef="#ctx0" brushRef="#br0" timeOffset="34496.2394">2952 10851 568 0,'0'-2'407'0,"-2"-1"-45"0,0-1-31 0,-2 1-42 16,-1-1 2-16,0 1-25 0,-2 2-23 0,1-1 4 15,-2 2-24-15,1 1-30 0,-2-1-14 16,-14 15 6-16,10-3-17 0,3 4-12 0,1 4 6 15,1 1-12-15,3 2 0 0,3 3-13 16,2-13 0-16,0 6-7 0,0 4-23 0,15 20 8 16,-9-24-18-16,4-1-14 0,0 1-6 0,1-8-10 15,-1-5-1-15,3 3 5 0,0-8-8 0,-13-1-14 16,12 0 5-16,13-16-33 0,-13 3-8 16,-1-1-9-16,-2-1-12 0,1-4 0 0,-3-1-16 15,-1-3-14-15,-2 4 9 0,-1-1-8 0,-1-3-2 16,0 1 6-16,-2 3 11 0,0 10-2 15,0-2 4-15,0 0 10 0,0 1-8 0,0 2 0 16,0 8 5-16,0-7-6 0,0 7 18 0,-8-4 10 16,8 6-15-16,-1 2 23 0,1 1-1 15,0 2 5-15,0 0 9 0,1 11 2 0,-1-8-2 16,0 2 1-16,13 17 2 0,-7-15 1 16,0 0 2-16,1-2-19 0,-1-4 20 15,2-2-17-15,-4-3-5 0,3-1 14 0,-1-2-1 16,0 0-9-16,-6 0 4 0,0 0-1 0,25-11-14 15,-13 1-1-15,-2 0 14 0,-1-1-10 16,0-4-7-16,-2 1 16 0,0-3-10 0,0 1 3 16,-2 5-16-16,1-8 12 0,-3 10-11 0,0-1-1 15,0 4 12-15,-1 1 2 0,-1 1-17 0,1 2 9 16,-1 1-9-16,-1 1 9 0,0 0 3 0,2 10-2 16,-2-3-4-16,2 13 11 0,3 6-5 15,1-1 29-15,2 8 18 0,2 4 33 0,5 5-5 16,1 5-17-16,2 5-7 0,1-1 18 15,-2 0-8-15,0 1-7 0,-4-5 12 0,-2-2-12 16,-2-4 11-16,-4-3 4 0,-1-5 6 16,-4 0-21-16,0-19 19 0,0 4-5 0,-16 20 0 15,9-23-8-15,-6-6 0 0,1-6-13 0,2-3 3 16,2 0-17-16,-17-15 10 0,9 1-23 16,2-3 6-16,-1 0-17 0,3-6 1 0,-1 2-10 15,7-1-23-15,1-2-3 0,4 2 5 0,0-1-22 16,1 13-2-16,0-7 3 0,13-21-57 0,-5 15-19 15,1 2-14-15,4-1-28 0,-1 3-38 16,1-3-26-16,0 2 22 0,0 1-78 16,-2-1-30-16,0 4-26 0,-1 2-39 0,2 4 30 15,-6 2-173-15,-1 3-6 0,-1 4 31 0,-4 1 39 16,0 0 43-16,0 0 32 0,0 0 15 16,9 0 51-16,-3 0-21 0,1 0 34 0,5 0 34 15</inkml:trace>
  <inkml:trace contextRef="#ctx0" brushRef="#br0" timeOffset="34645.636">3635 11176 1088 0,'3'0'375'0,"0"-1"-46"0,0-1-42 0,1 0-37 16,-1 2-77-16,-3-3-50 0,2 3-55 0,0-3-30 16,-1 1-62-16,0 0-63 0,1-1 10 0,-1 1-264 15,0-1-29-15,-1 3 28 0,0-2 23 16,-2 2 19-16,2 0 24 0</inkml:trace>
  <inkml:trace contextRef="#ctx0" brushRef="#br0" timeOffset="37113.3143">578 11167 801 0,'-18'13'273'0,"18"-13"-40"0,-27 31-7 15,20-21-35-15,7-1-11 0,0 1-2 0,7 3 8 16,-2 3-4-16,8-4-16 0,5 1 18 0,2 2-15 16,11-3-17-16,8-1 43 0,6-1-2 15,7-2-24-15,11-4 9 0,8 2-19 0,-3-5 4 16,-7-1-10-16,-28 0-17 0,19 0-9 0,16 0-4 15,7 0-9-15,9 0-6 0,98-14-12 16,-83 11-9-16,-1 1 0 0,2-3-13 0,0 0-18 16,-3 1 3-16,0-2 2 0,-4 1-14 0,-3-2 1 15,-8 0-8-15,-5-1 3 0,-5-1-9 16,-8 3-10-16,-7 1 5 0,-6-1 0 0,-3 1-8 16,-6 2-6-16,-7-3 11 0,-2 4-11 15,-5-5-5-15,1 5 2 0,-7 1 2 0,-2-3 19 16,-6 3-15-16,-3-1 22 0,-3 1-13 0,-1 0-14 15,-2 0 8-15,-2 0-7 0,-3 1-15 16,0 0-33-16,1-2-75 0,-3 1 10 0,0 0-182 16,-2-1 26-16,0 2-341 0,0 0 48 15,-1 0 55-15,-2 0 29 0,2 0 36 0,-2 0 62 16,1 0 7-16,2 0-1 0,1 0 66 16,3-3 0-16,4 3 7 0,1 0 12 0</inkml:trace>
  <inkml:trace contextRef="#ctx0" brushRef="#br0" timeOffset="37226.6147">3275 11293 443 0,'6'-1'357'15,"-1"-1"-107"-15,1 1-91 0,7-6-100 0,-3 0-5 16,3-1-360-16,-3-2 21 0,-6 3 10 0</inkml:trace>
  <inkml:trace contextRef="#ctx0" brushRef="#br0" timeOffset="44963.4856">3952 11194 296 0,'0'0'353'0,"0"0"-59"0,0 0-38 0,0 0-17 16,0 0-24-16,0 0-16 0,0-12-13 0,0 12-11 16,0 0-16-16,0 0-26 0,0 0 9 0,0 0 25 15,0 0-19-15,0 0-2 0,15-5-16 16,3 10 10-16,9 1-5 0,0 3-5 0,2-5-9 15,5 4-8-15,4 0-19 0,4 1-5 16,2-4 1-16,4 0-19 0,-1 2-6 0,2-2-3 16,0 1-12-16,-3 0-4 0,2-2-4 0,-5 1-1 15,-2-1-24-15,-1 2 20 0,-7-2-4 16,-1-1-14-16,-1 3 5 0,-4-3-7 0,-3-1-4 16,-5 2-8-16,-5-1 11 0,-3-2-9 0,-2 0 1 15,-1 1 8-15,-2-2-4 0,-1 1-18 0,-3-1 8 16,-1 1-28-16,0 0 2 0,1-1-47 15,-2 2-32-15,0-2-21 0,-2-1-14 0,0 2-52 16,2-1-34-16,-3-2 21 0,-1 1-258 16,0-1 18-16,0-2 39 0,-4 4 47 0,-4-8 6 15,-2 1 31-15,1-1 23 0,0 0 36 0,-1 2-16 16</inkml:trace>
  <inkml:trace contextRef="#ctx0" brushRef="#br0" timeOffset="45321.9403">4353 11097 345 0,'-7'-3'342'0,"-8"-1"-56"0,4 3-18 16,3-1-32-16,1 2-11 0,2-1-21 15,-1 1-8-15,6 0-11 0,0 0-24 0,0 0-6 16,0 0-9-16,-7 3 4 0,11-3-28 0,3 1 1 15,10 2-13-15,5 1 33 0,5 1-2 16,3-2-11-16,-2 2-9 0,4 1-32 0,0 0 6 16,2 4-5-16,0-3-14 0,1 1-14 0,-1 0 6 15,-1 1-8-15,0 0-13 0,1-2 3 16,-5 3-8-16,-6 0 6 0,3-1-10 0,-6-4-12 16,-4 2 1-16,1-3 8 0,-6 0-5 0,0-4-23 15,-2 1-1-15,-4-1-11 0,0 1 1 16,-5-1-106-16,0 0-31 0,0 0-71 0,0 0 19 15,9-13-189-15,-8 9-110 0,-1 0 58 16,-1 0 35-16,0 0 22 0,-2 2 18 0,0-4 42 16,1 4 2-16,0-3-3 0,-1 3 16 15</inkml:trace>
  <inkml:trace contextRef="#ctx0" brushRef="#br0" timeOffset="45629.7584">4821 11128 409 0,'-6'-1'357'0,"0"0"-44"0,1 1-26 16,1-1-10-16,-1 1-48 0,1 0-7 0,0-2-8 16,2 1-27-16,0 1-2 0,-1 1-19 15,5 1 30-15,1-1-7 0,2 0-31 0,1 1 0 0,16 3-11 16,0-4-12-16,5 4-9 0,1 2-8 16,1-1-22-16,-3 2 3 0,1 0-12 0,0 2-17 15,0 0-11-15,-3 1-8 0,-1-1 5 16,0 2-2-16,-2 2-16 0,-5-2-7 0,-2 2 12 15,-5 1 1-15,-4 0-2 0,-5-3-9 0,0-12-10 16,0 14 9-16,-18 12-7 0,3-9-4 0,0-2-39 16,-5-3-30-16,-1 1 6 0,0 0-108 15,-3-2-33-15,2-1-70 0,-3 0 24 16,4-2-272-16,3-1 41 0,7-3 32 0,-2 0 21 16,4-3 51-16,2 1-12 0,-2-1 67 0,5 0 1 15,0 1 1-15,4-2 38 0</inkml:trace>
  <inkml:trace contextRef="#ctx0" brushRef="#br0" timeOffset="45796.2302">5120 11480 326 0,'7'0'491'0,"-1"0"-62"0,1 0-65 0,-4 0 16 16,3-1-48-16,-3 0-48 0,1 1-27 0,-1 0-18 16,-1-2-40-16,0 2-36 0,1-1-46 0,0 1-13 15,-2 0-119-15,1-3-68 0,-2 2-90 16,2-2 16-16,-2 2-293 0,1-1 41 0,-2 1 34 15,0 0 22-15,0-1 28 0,1 2 31 0,0 0-19 16,2-3 23-16</inkml:trace>
  <inkml:trace contextRef="#ctx0" brushRef="#br0" timeOffset="47343.4649">6316 11318 282 0,'0'17'352'16,"29"15"-57"-16,-29-19-24 0,0 0-39 0,0-1-16 16,0-12-13-16,0 13-24 0,0-1 1 15,-13 16-13-15,4-17-6 0,2-2-23 0,-2 0 9 16,-1-2-36-16,3-1-2 0,-2-4 1 0,2 0-34 16,-1-1-7-16,0-1 5 0,8 0-19 15,0 0-3-15,-23-11-27 0,13 2-8 0,3-5-22 16,2 1 4-16,2 0-18 0,3 7 0 0,0-6-12 15,0-2 9-15,15-18-18 0,-6 13-2 16,1-1-5-16,2-3 16 0,1 1 7 0,-1 2-1 16,2 0 4-16,0-2 0 0,0-2 3 0,-3 3 12 15,2 2 11-15,-2-4-2 0,2 3 11 16,-4 2 10-16,-1 4-8 0,-2 4 4 0,-2 2-6 16,-3 3 10-16,-1 5-5 0,-2 5-5 0,-1-2 1 15,1 3 2-15,-6 10 14 0,2 3 0 16,1 1 11-16,1 3 18 0,1 2-7 0,2 2-17 15,1-14 34-15,0 7 10 0,0 5-15 16,0 1-5-16,13 33-11 0,-10-31-7 0,1 1-5 16,-1 0 28-16,1-3 4 0,-3 2-2 0,-1-2-5 15,0-14-12-15,0 5 7 0,0 4-4 16,-12 21 3-16,4-21-1 0,-2 0-13 0,-1-2-3 16,-5-4 1-16,-3 2 6 0,-2-3-14 15,-1-4-5-15,-4 0-3 0,1-1 2 0,-2-3-4 16,-3 1-20-16,1-3-14 0,0-4-17 0,16 0 4 15,-5 0-86-15,-18-12-12 0,20 4-19 0,6-1-33 16,5-6-19-16,4 1-26 0,1 6 21 16,18-22-88-16,-5 8-94 0,7-1-36 0,3 0 31 15,4-1 38-15,3-1 20 0,1 5 13 16,2 1 18-16,-3 1 18 0</inkml:trace>
  <inkml:trace contextRef="#ctx0" brushRef="#br0" timeOffset="47876.3875">6441 11463 672 0,'14'12'295'16,"-3"3"-10"-16,0 4 0 0,-1 2-15 0,-4 3 6 15,2 0-20-15,-4-1-32 0,1 1 13 0,0-2-47 16,-1-2 9-16,-1-1-24 0,-1-2-19 16,-1-3-18-16,-1-14 0 0,0 8-21 0,0 0-20 15,0-2 17-15,0-6-18 0,0 8 4 0,0-8-7 16,0 0-14-16,10 8-17 0,-8-10-23 16,2-3-14-16,7-6-25 0,-1-3 0 0,-1-1-35 15,4 0 0-15,-2-2-14 0,-1 1 19 16,1 0 15-16,-4 2-17 0,-2 6-2 0,2 0 6 15,-3 2-18-15,1 4 20 0,-5 2 4 0,0 0 1 16,7 0 56-16,11 16 23 0,-6-3-7 0,2 0 16 16,1 0-25-16,1 1 12 0,-1-2-2 15,4-2 5-15,-4 1-8 0,2-1-5 0,-1-2-16 16,-1-1 16-16,-1-3-7 0,-2-2-8 0,-1 1 7 16,-11-3-22-16,9 0-26 0,5 0-28 15,14-16 3-15,-14 7-68 0,2-3-34 0,-3-1-18 16,-1-1-13-16,-1-3-17 0,-2-3-15 15,-3 0-7-15,1-4 20 0,-3 2-12 0,2-6 4 16,-5 3 6-16,0-3 42 0,-1 17 14 16,0-8 76-16,0-1 39 0,0-2 19 0,-12-15 41 15,11 23 35-15,-2 4 9 0,3 1 8 0,-2 4-3 16,0 1 19-16,0 3 23 0,-1 3-13 0,1 1 59 16,-3 12-4-16,1 4 2 0,2 2 7 15,0 6 12-15,2 1-10 0,-1 3-4 16,1-15-1-16,0 6-8 0,0 7-13 0,0-1-11 0,13 32-18 15,-7-34-23-15,-2 1 0 0,6-4-17 16,-2 0-24-16,3-6-35 0,1-4-37 0,0-5-41 16,3-2 5-16,-1-6-139 0,-14 0-35 0,15 0-75 15,15-17 26-15,-16 9-272 0,-1-3 43 16,-5-4 20-16,-2-1 43 0,2 0 48 0,-2-4 26 16,1 1 18-16,-2-1 37 0,-2 2 10 0,3 1 2 15,0 2-5-15</inkml:trace>
  <inkml:trace contextRef="#ctx0" brushRef="#br0" timeOffset="48022.7708">7165 11538 222 0,'-5'0'529'15,"1"1"-92"-15,0-1-65 0,-1 0-50 0,2-1-18 16,1 1-57-16,0-2-28 0,2 1-96 0,2-1-66 16,1-1-49-16,3-1-44 0,8-4-79 15,1 1 13-15,1 0-264 0,0 0-2 0,0 3 30 16,0 0 27-16,-3 2 24 0,-3 0 10 0</inkml:trace>
  <inkml:trace contextRef="#ctx0" brushRef="#br0" timeOffset="48675.5695">7371 11703 657 0,'-1'5'291'15,"-1"-2"1"-15,1 1-10 0,-1-1-9 16,1 0-17-16,1-2-6 0,-2 0-42 0,2-1-52 16,2-1-9-16,-2-2-11 0,2 2-9 0,0-2-9 15,0-2-2-15,5-7-22 0,3-2-7 0,-1-1 4 16,-4 0-31-16,2-1 7 0,-2 0-18 16,-2 0 16-16,1 2-21 0,-1 1 10 0,-1 5-8 15,-1 1-3-15,0 3-6 0,-1 4-16 0,0 0 11 16,-6-2-18-16,3 6-1 0,0 1 40 15,-5 13 27-15,1 2-1 0,1 1 16 0,0 3 4 16,1-1-1-16,2 1-12 0,2 2 3 16,1-4-15-16,0-10 4 0,0 4-22 0,0 1 7 15,16 16-13-15,-10-18 8 0,2-5-12 0,3-3 4 16,0-2-8-16,0-3-3 0,-11-2-17 16,14 0-11-16,18-11-28 0,-15 3-17 0,0-2-29 15,-1-2-11-15,-3 0 8 0,-1 0-68 0,-3-2-6 16,1-1 2-16,-4-2-12 0,0 2 0 15,-5 1 16-15,2 3 2 0,-3 11 25 0,0-8 13 16,0-1 17-16,0 3 16 0,0 6 24 16,0-9 6-16,0 9 8 0,0-7 10 0,-11-1 28 15,11 8 6-15,0 0 16 0,2 0-2 0,-1 3-5 16,0-1-2-16,2 2 68 0,5 8-3 16,-2-3 6-16,3 5 0 0,1-3 7 0,1 3-4 15,-2-3 3-15,-1 4-7 0,-2-6-7 16,0-2-5-16,-2-2-8 0,-1 0 3 15,-1 0-1-15,0-3 5 0,0 0-3 0,-1 1-3 16,-1-2 5-16,0-1-14 0,0 0-9 0,0 0-5 16,-8 2-5-16,5-4 6 0,1 1-18 0,0-2-7 15,-2 1 15-15,2-3-15 0,1 1-15 16,0-1-19-16,1-1-22 0,6-9-30 0,0-2-25 16,5-1-27-16,6 1 10 0,2 0-118 0,0 0-47 15,2 1-37-15,1 3 25 0,0-1-152 0,1 0-54 16,-3 4 26-16,0 2 28 0,-4 1 14 15,-6 7 37-15,-4-2 58 0,-1 2 9 0,-2 0 23 16,-3 0 6-16,0 0 11 0</inkml:trace>
  <inkml:trace contextRef="#ctx0" brushRef="#br0" timeOffset="49670.7308">7920 11673 710 0,'3'3'364'0,"-1"0"-7"0,2 0-28 0,-2 1-41 16,0 0 7-16,-1 3-23 0,0-1-34 16,0 1-19-16,-1-2-16 0,0 2-11 0,1-2-16 15,1 2-31-15,-2-4-5 0,0-3 7 16,0 0-21-16,0 8-13 0,0-2-5 0,0 1-7 16,0-7 0-16,0 7-18 0,0-7-9 0,-14 13-10 15,11-11-3-15,0 1 0 0,0-1-19 0,0 0 2 16,-1-2-10-16,0 1 2 0,0-2-5 0,0-1-6 15,1 0-10-15,2-1-3 0,0-2-8 16,1-1-3-16,2 1 2 0,5-8-1 16,1 1-6-16,4 2 8 0,0 0 0 0,5 1 3 15,-1 4-6-15,0 1 0 0,-2 2-9 0,-1 0 14 16,-4 2-12-16,4 0-3 0,16 13 8 0,-13-6 8 16,-1 1 6-16,-4 0 15 0,2-2-11 15,-1 2 5-15,-3 0-4 0,-3-2 2 0,-2-2 4 16,0 0 5-16,0 0-4 0,-2-3-2 0,1 1 17 15,-3 1-7-15,0 0-4 0,0-2-12 16,0-1 17-16,0 0-11 0,0 0 4 0,-5 2 0 16,3-4-11-16,0 2 2 0,1-1-2 0,-1-3-6 15,2 0-6-15,0-1 0 0,2 0 1 16,1-1-7-16,5-7-13 0,0 3 5 0,2 0 12 16,4 0-4-16,-1 3-1 0,3-1 0 0,-2 4-12 15,1 1 9-15,-4 3 4 0,-11 0 0 0,14 0 0 16,14 12 2-16,-14-7-1 0,-2 3 9 0,2 0 0 15,-4 1 6-15,-2-2-7 0,0-3-3 16,-2 3 2-16,-2-2-3 0,0-1 8 0,-1-1-2 16,0 0-3-16,-1 0 0 0,1 0 1 0,-1-1 18 15,0 0 1-15,0-2-10 0,-1 0 6 16,-1 0-10-16,0 0 14 0,0 0-17 0,0 0 7 16,0 0-19-16,13-14-16 0,-6 3 11 15,5-2 5-15,-1 2-6 0,0 1-3 0,-1 1 11 16,1 2-9-16,-2 4-4 0,-2 2 7 0,-7 1-13 15,7 0 12-15,-7 0-2 0,18 11 9 16,-8 1-9-16,-1-2 6 0,-1 1-7 16,2 1 14-16,-1 1-8 0,-1-1-4 0,1 1 5 15,-2-6 4-15,0 0 3 0,-1-2 0 0,1-2-14 16,-1 0-22-16,0-2-21 0,-2 0-28 0,1-1 9 16,-5 0-117-16,0 0-51 0,0 0-46 15,14-12 27-15,-12 6-251 0,0 1 23 0,-2-2 43 16,1 0 25-16,-1-3 30 0,0-4 36 0,0-2-18 15,0-1 63-15,0 1 21 0,0-1 26 16,-10-14-10-16</inkml:trace>
  <inkml:trace contextRef="#ctx0" brushRef="#br0" timeOffset="49816.1253">8557 11500 329 0,'-15'-13'475'0,"5"2"-76"16,2 4-52-16,-8 0-44 0,3 1-39 0,4 1-26 15,0 1-49-15,3 4-7 0,6 0-52 16,0 0-32-16,-8 0-63 0,-2 11-64 0,9-7-45 15,1 2 7-15,3 0-161 0,4 9-109 16,4 1-42-16,7 1 47 0,2-3 29 0,2-1-2 16,4 0 8-16,1 0 15 0</inkml:trace>
  <inkml:trace contextRef="#ctx0" brushRef="#br0" timeOffset="50169.5769">8922 11704 326 0,'2'-2'349'15,"1"0"-27"-15,-1 0-32 0,-1 0 3 0,1-1-16 16,-1 0-45-16,1 1-26 0,0-1 9 16,-1 0-37-16,-1 0-1 0,0 0-20 0,0 0 26 15,0 0-22-15,-2 1-19 0,1 1-14 0,-1-2-21 16,-2 0-13-16,1 2 9 0,-1 0-20 16,-2 0 13-16,1 1-16 0,-1-1-25 0,0 3 1 15,1 0 18-15,-11 5 1 0,2 1 6 16,-3 2-5-16,4 1 5 0,2 4-10 0,-2-1 3 15,5 2 7-15,2-4-15 0,1 2-3 0,0-2-10 16,3-2-11-16,2 1 7 0,0-11-10 16,0 6 4-16,11 4 4 0,-5-8-4 0,0 0-3 15,1-1-22-15,13-2-26 0,-12 1-8 0,19-9-39 16,-7 2 5-16,2-2-77 0,-6-2-25 0,4-1-21 16,-6-2-29-16,3-3-5 0,-2 0-16 15,-2 0-7-15,1 2 22 0,-5 0-98 0,1-2-49 16,-7 0-47-16,1 2 9 0,-3 1 10 0,-1 5 48 15,0 0 12-15,0 9 22 0,0-5 11 16,0-3 14-16</inkml:trace>
  <inkml:trace contextRef="#ctx0" brushRef="#br0" timeOffset="50522.0148">8960 11364 212 0,'-1'-4'415'0,"0"1"-89"0,1-2-31 15,-1 3-8-15,2-1-38 0,-1-1-23 0,-1 1-22 16,1 2-40-16,0-2 4 0,-1 2 4 16,2-2-37-16,-1 1-15 0,0 2 6 0,-1-2-27 15,2 0 23-15,-1 1-29 0,0-1 1 0,0 1-12 16,-1 0-7-16,2 2-9 0,-1-1-9 0,0 3-7 16,0 0 39-16,2 1-5 0,-2 3 15 15,6 15 31-15,-4 3 1 0,3 6 11 0,-2-1 4 16,0 1 1-16,-1 1-9 0,4 1-23 0,-1-1-14 15,1 1-6-15,2-3-8 0,-1 2-2 16,2-3-23-16,-1-3-3 0,2 0-4 0,-2-2-7 16,0-2 0-16,0-5-8 0,-3-5-23 0,-2-2-36 15,2-3-31-15,-1-4-38 0,1-3 8 16,-5 0-165-16,0 0-29 0,8 0 26 0,4-10-216 16,-7 7-47-16,4-8 22 0,1 0 58 0,2 0 39 15,-5-3 24-15,1 3 30 0,1-1 11 16,0 0 37-16,-1 3 25 0,5 0 6 0</inkml:trace>
  <inkml:trace contextRef="#ctx0" brushRef="#br0" timeOffset="50855.4275">9230 11633 581 0,'0'0'272'0,"0"0"0"0,0 0-6 0,0 0 19 16,0 0-15-16,0 0-35 0,0 0 37 16,0 0 19-16,-25 17-7 0,25-8-33 0,0 5-6 15,0 3-21-15,0 1-34 0,0-1-10 16,0 0-18-16,0-3-14 0,12 17-23 0,-10-21-7 15,2-2-19-15,-2-1-29 0,1-1-18 0,-1-4-45 16,0 1-1-16,2-3-145 0,-1-1-49 0,0 0-34 16,3-2 21-16,-4-1-237 0,1-1-20 15,5-7 36-15,-1-2 31 0,1-4 19 0,-3 1 18 16,1-5 24-16,-3-3 40 0,0 3 8 16,0-3-6-16</inkml:trace>
  <inkml:trace contextRef="#ctx0" brushRef="#br0" timeOffset="51666.7062">9288 11494 702 0,'-3'0'223'0,"-1"0"-31"0,0 3-34 16,3 1-47-16,-2 0-36 0,1 2-36 0,2 0-26 15,0 0-1-15,5 10-129 0,1 0-29 0,4-2-53 16,6 0 2-16,4 0 23 0,4-2 77 0,0-3 111 16,1 0-3-16,1-1 140 0,0-1 25 15,-2 1-6-15,-2-3 26 0,-6 1 11 16,0 0 16-16,-7-1 1 0,-1-2 30 0,-3-2-23 15,-3 2-30-15,-2-2-22 0,0-1 19 0,0 0 14 16,0 0-16-16,-20 13 18 0,7-3-14 0,-2 0-15 16,2 6-9-16,-1-2-27 0,3 1-3 15,0 3-12-15,1-2-8 0,4-1-26 0,1 0-11 16,3-4-8-16,0-1 5 0,2-10-15 16,0 6-7-16,0-6-3 0,0 6-12 0,12 4-17 15,-6-10-31-15,1-2-18 0,0 0-10 0,11-7-24 16,1 0-5-16,0-1 4 0,-1 0-30 15,0-1 0-15,-3-1-8 0,1-3 2 0,-3-1 7 16,0 1 2-16,-2 1 26 0,-1 1 2 0,0-2-20 16,-4 7 23-16,-1 0 28 0,-1 2 0 15,-1 2 2-15,0 2 7 0,0 2 4 0,-3 0 11 16,0 0 2-16,0 0 44 0,5 12-11 0,-5-7 16 16,2 2 6-16,3 6-7 0,1 1-3 15,-1-2-17-15,3 2 6 0,2-4-11 0,-1-1 17 16,3 1-15-16,2-3 6 0,-2-4-5 0,1-2-5 15,-6-1-22-15,4 0-10 0,15-15-41 16,-12 8 5-16,-3-4-23 0,-2-3-14 0,-1 0-35 16,1-5-27-16,-4-4-4 0,-1-2-9 0,1-4-11 15,-1-1 6-15,-1 0-5 0,-1-1 21 16,-1 0 35-16,0 3 25 0,-1 17 36 16,0-7 51-16,0 4-1 0,0-2 12 0,0 3 27 15,-13-2 24-15,7 13 15 0,1 4-8 0,-1 3 23 16,-2 9 22-16,-1 4 2 0,3 6 26 15,1 2 2-15,3 6 6 0,2-18 20 0,0 10-17 16,13 30 7-16,-3-25 2 0,6 0-13 0,1-4-18 16,5 0 12-16,3 0-25 0,0-5 3 15,0 0-28-15,0-8-4 0,-1 2 4 0,1-8-14 16,2 1-23-16,-1-5 3 0,-14-2-4 0,6 0-2 16,21-14-38-16,-21 6-9 0,-2-4-20 15,-1-1-14-15,-4-1-13 0,0-2-5 0,-5 3 6 16,1-2-1-16,-6 7-1 0,3-1 5 0,-2 4 7 15,-1 2-1-15,-1 3-5 0,-1-1 18 0,0 4 12 16,-1 1 10-16,1 0 9 0,1 3 2 16,0 1-17-16,0 13 9 0,0-15-12 15,0 7 11-15,0 0-15 0,0 0 21 0,11 12-29 16,-8-20-23-16,0 1-34 0,-1-2-48 16,3-3 12-16,-1-2-170 0,-1 0-83 0,1-2 32 15,-2 0-233-15,2-1 45 0,-2-1 51 0,-1-2 53 16,-2 0-20-16,1-3 57 0,0-6 35 0,0-4-12 15,0 0 68-15,-13-17 23 0,6 17-40 16</inkml:trace>
  <inkml:trace contextRef="#ctx0" brushRef="#br0" timeOffset="51793.5375">10121 11577 1270 0,'-7'0'454'0,"0"-2"-85"16,3 0-43-16,1 1-56 0,2-2-70 15,3 2-20-15,2-3-141 0,12-2-90 0,7-1 6 16,5-1-361-16,1 0 34 0,4 2 35 0,1 0-8 15,5 2 49-15,-2 2 10 0,3-4 48 0,-1 6-20 16</inkml:trace>
  <inkml:trace contextRef="#ctx0" brushRef="#br0" timeOffset="52303.401">10785 11716 882 0,'0'7'436'0,"0"2"-17"0,0-2-58 16,0-2-32-16,1 2-40 0,0-3-32 0,0 2-2 15,1-3-2-15,-2-3-14 0,8 4-32 16,-2-4-28-16,8-5-15 0,-1 2-12 0,2-3-15 16,0-4-25-16,-1 0-4 0,5-2-21 0,-3 0-4 15,1-1-12-15,0-4-15 0,-1 1-15 0,-1 2-20 16,-1-1 3-16,-1-2 4 0,-2 5-7 16,0 2-15-16,-3 3-14 0,2 3 18 0,-3 3-15 15,-7 1 11-15,0 0 1 0,7 0-20 0,11 20 11 16,-9-6 22-16,0 3 10 0,3 2-5 15,1 0 16-15,3 1 7 0,1-1 12 0,1-1 7 16,3-2 4-16,-3-2-10 0,1 1 13 0,4-3-23 16,-1-1 1-16,2-4-16 0,1-4 20 15,0-3-8-15,-3 2 1 0,-9-2-12 0,4 0 3 16,26-16-10-16,-20 7-17 0,-3-1 7 0,1-2-26 16,-3 0-2-16,-2-3-8 0,-3 1-2 15,-3 0 7-15,-2 0-4 0,0 2-6 16,-3 3 3-16,-3 4 0 0,-2 1 7 0,0 4 8 15,0 0-1-15,0 0-4 0,-10-3-8 0,6 6 16 16,-4 6 8-16,1 0-9 0,-2 3 4 0,4 2-1 16,0 4 12-16,0-2-8 0,3-4-2 15,2-7 17-15,0 7-2 0,0 2-9 0,13 13 6 16,-1-16-12-16,2 1-26 0,3-7-33 16,1 1-28-16,2-6-36 0,5 1 11 0,-13-1-105 15,8 0-38-15,27-14-47 0,-19 4 26 0,-4 1-249 16,1-3 40-16,-3 0-2 0,-1-2 60 15,-1-1 30-15,-2 4 44 0,-1 0 30 0,-7-1-5 16,3 3 33-16,-5 1 38 0,-3 1-13 0</inkml:trace>
  <inkml:trace contextRef="#ctx0" brushRef="#br0" timeOffset="53710.1756">12000 11552 1036 0,'-2'1'449'0,"0"0"-45"15,-2 0-59-15,-1 4-42 0,-10 3-29 0,3 1-14 16,0 0-53-16,0 2-5 0,3 1-43 16,-2 0-4-16,2 0-29 0,2-2-15 0,2 0 6 15,1-3-22-15,1 1-16 0,3-1-11 16,0-7-22-16,0 0 17 0,0 8-22 0,13 12-36 15,-4-13 17-15,1-2 4 0,4 2-10 0,4-3 5 16,-1 2-7-16,2-1-15 0,-3 3 11 16,3-2-2-16,0-1 0 0,-2 0 10 0,2 2-14 15,-5-2 2-15,-1-1 9 0,-5 2-20 16,-2-4 6-16,-1 3 14 0,-1-1 8 0,-3-1 3 16,-1 0 12-16,0-3-2 0,0 0-5 15,-11 10-3-15,-3-3 2 0,-1-2 9 0,-2 2-17 16,-1-3-15-16,-2-3-20 0,1 1-10 15,1 1 1-15,5-3-77 0,13 0-6 0,-11 0-40 16,3 0-24-16,1 0-8 0,-4-13-24 0,8 10-5 16,0-2-3-16,4 1 17 0,5-10-130 0,2-3-4 15,1 2-35-15,3 0 25 0,2 1 25 16,2 1 37-16,2 2 91 0,3-1 135 0,2 2 3 16,-3 0 172-16,2 3 16 0,-2-1 22 0,-4 2 3 15,1 3-3-15,-4 1 13 0,-13 2 27 16,9 0-12-16,-1 0-22 0,4 11 40 0,-3-1-18 15,-3 0-5-15,-3 1 1 0,0 4 11 16,-2-2-29-16,3 4-14 0,-1 0-5 0,3 0-21 16,-2-2 1-16,-1-5-12 0,3 5-9 15,-2-4-15-15,2 1-7 0,-3-4-3 0,1-3-9 16,0-1-7-16,2-2-11 0,0-2-3 0,-6 0-3 16,0 0-8-16,9 0-14 0,3 0-13 0,16-17-10 15,-8 10-6-15,-5-3-21 0,0-1 1 16,1 0 8-16,1-1-19 0,-1-2-10 0,-1 4 3 15,0-3 20-15,-4 4-2 0,-4 2-4 16,0 3-5-16,0-1 13 0,-1 2-8 0,-3 2 1 16,-3 1 11-16,0 0-2 0,0 0 7 0,0 0 13 15,14 11-3-15,-10-8 3 0,-1 1-6 16,-1 3 2-16,0-3 2 0,1 2-2 0,0-2-3 16,5 7 7-16,-2-2 2 0,2-4 1 15,-1-2-5-15,-1 1 0 0,0-4-1 0,2 1 2 16,-1-1-11-16,-1 0 12 0,-6 0-5 0,0 0 8 15,12 0-4-15,16-16-5 0,-13 5 0 0,-1-1 4 16,-2 0-10-16,0-5 8 0,-1-1-12 0,0 0 4 16,-2-4-13-16,3-3 4 0,-4 0-1 15,0 0-2-15,1 0 15 0,0 3-2 0,-1-5 10 16,-2 5 3-16,0 1 15 0,-1 5 1 16,1 3 2-16,-4 1-4 0,1 4 5 0,-2 3-8 15,-1 5 6-15,0 0-9 0,-2-4 3 16,0 9 14-16,0 2-2 0,-5 10 1 0,1 7 23 15,1 3-1-15,0 2 4 0,1-2 4 16,0 1-11-16,1 5 6 0,-1-2-9 0,3 0-16 16,1 0 14-16,0-17-18 0,0 6 5 0,0 2-1 15,12 20-14-15,-8-26-9 0,0-4-14 0,0-4-9 16,1-4-34-16,2-3-26 0,-2 1-32 0,0-4 10 16,0-1-71-16,7-7-11 0,1 0-12 15,-2-6-15-15,1-2 5 0,0-1-11 16,0-5-23-16,0 0-5 0,0-1 20 0,3-4-92 15,-3 0-24-15,-2 0 46 0,3 0 86 0,-1 3 16 16,0 1 112-16,-1 0 47 0,-1 2 48 16,2-1 24-16,-2 3 3 0,1 1 44 0,-2 2 0 15,-1 2 32-15,-2 1 23 0,-3 4-17 0,1 3 23 16,0 1-26-16,-2 4-12 0,0 1 6 16,-2 2 4-16,0 0 8 0,-1 11 4 0,-2 12 17 15,3-11-6-15,-10 30 20 0,6-12 6 16,0-1-2-16,1 3 4 0,0 0 0 0,-1-1-23 15,2-2-16-15,-1 0-6 0,2 1-21 0,1-2-4 16,0-14-12-16,0 2 4 0,0 0-3 16,0-1-3-16,15 9-11 0,-8-16-8 0,-1-4-7 15,2-3-4-15,0 1-4 0,0-4-6 0,2 2-6 16,15-9-3-16,-6 0-17 0,1-3-30 0,-4-2-12 16,0-3-5-16,0-1-21 0,1 4 19 15,-4-1-16-15,-2 1 3 0,-1 3 3 16,-4 3 21-16,-1 1-24 0,-1 3 18 0,-2 0-4 15,-2 4-4-15,0 0 2 0,0 2 5 0,-2 0 2 16,1-1-8-16,-1 3 3 0,0 0 21 0,2 1-7 16,-1 2 14-16,0-2 0 0,3 3 11 0,-2 1 10 15,9 19 3-15,0-9 21 0,0-4-26 16,-1 2 0-16,5-2 2 0,-2 0-5 16,-1-3 11-16,1-3-20 0,-4-2 7 0,-2 0-33 15,0-5-13-15,-3 2-27 0,1-2-41 0,-1 0-61 16,0-2 16-16,-2 0-149 0,0 0-62 15,0 0 32-15,1-9-277 0,-4 5 44 0,1 0 62 16,-10-12 34-16,-1-2 9 0,-4 2 51 0,0-2 36 16,-4 3 17-16,1 1 45 0,1 0 13 15,-3 0 35-15,-3 2-29 0</inkml:trace>
  <inkml:trace contextRef="#ctx0" brushRef="#br0" timeOffset="53831.9874">13081 11614 780 0,'-2'-6'452'0,"2"-1"-44"0,0 1-46 0,2 0-47 16,0 1-39-16,7-4-28 0,0-2-26 0,0 5-32 15,2-5-61-15,5 2-14 0,-2 0-160 16,5 1-118-16,-1 1 15 0,1-1-256 0,6 3-17 16,5 5 80-16,-4-4 13 0,-2 4 28 0,-10 0 13 15,7 0 7-15,0 0 29 0</inkml:trace>
  <inkml:trace contextRef="#ctx0" brushRef="#br0" timeOffset="53976.8728">13597 11601 1113 0,'5'3'469'0,"1"-2"-45"0,-1 1-36 15,0 0-50-15,-2-1-46 0,-1 0-29 0,2 1-43 16,0-1-48-16,-3 0-62 0,1-1-10 16,0 0-176-16,-1 0-124 0,-1-1 17 0,-3 0-274 0,0-2 34 15,-12-3 42-15,-9-1 3 0,-2-3 35 16,-3 0 42-16,-9 0 14 0,-3 1-39 0</inkml:trace>
  <inkml:trace contextRef="#ctx0" brushRef="#br0" timeOffset="71470.0552">553 12400 866 0,'0'-14'298'0,"0"14"-47"0,0 0-3 16,0 0-21-16,0 0-57 0,0 0-13 16,0 0-6-16,0 0-5 0,-19 11 14 0,21 13 3 15,2 2-18-15,3 7 44 0,-1 5-18 16,-1 1 19-16,2 5-20 0,-1-4-11 0,1 4-14 16,-3 0-11-16,1-1-13 0,-1 1-1 0,1-3-24 15,-2-2-6-15,-3-5-23 0,2-4 8 0,-2-4-9 16,0-5-2-16,0-12-27 0,0 3-27 15,0-3-31-15,0-2 0 0,0-7-100 0,-2 4-56 16,6-17-56-16,-2-1 21 0,-2 5-236 16,0-7-11-16,9-24 41 0,-9 18-3 0,4-3 65 15,-4 0 22-15,0 13-12 0,0-6 39 0,0-6 47 16,0 0-6-16</inkml:trace>
  <inkml:trace contextRef="#ctx0" brushRef="#br0" timeOffset="72496.2842">747 12506 445 0,'0'12'359'0,"-2"5"-42"16,-1-2-39-16,3-5-27 0,-7 20-9 15,-2-12-22-15,3 3-16 0,2-3-18 16,-2-2-27-16,-2 1 1 0,1-1-27 0,-7-3-3 16,8 3 2-16,-5-5-56 0,4-4 10 0,-5 8 5 15,3-3-35-15,-3-5 39 0,2 3-43 0,-1-1 4 16,2-1-16-16,-1 0-1 0,-3 1-9 15,2-5-21-15,4 1 11 0,3 0 12 0,-5-2-24 16,1-1 13-16,-2 3 2 0,10-5-18 16,0 0-23-16,0 0 21 0,0 0 5 0,-7-8-22 15,5 9 3-15,6-2 34 0,-1 2-27 0,-3-1 16 16,4 4 0-16,0 1 9 0,4-1-19 0,3 4 14 16,0 0-14-16,3 5 12 0,-1 0 19 15,3-1 2-15,3 0-2 0,0 1 5 0,-6 3 29 16,7-4-21-16,-3 1 1 0,2-1-12 15,1-2-5-15,-3 1 9 0,0-3-5 0,-3-3 2 16,-1 0-3-16,0-1 4 0,-1-4-9 16,-12 0-12-16,9 0 15 0,0 0-29 0,9-12 18 15,-9 12 10-15,0-9-14 0,-4 1-18 0,1-1 12 16,-3-2 7-16,-1 2-41 0,0-3 27 16,-2-3-2-16,2 0-25 0,-2-3 1 0,0 9-1 15,0-6-10-15,0-2 20 0,0 0-6 0,0 1-25 16,0-2 5-16,0 3 5 0,0 1 25 15,0 3-20-15,-13-2 5 0,13 13 4 0,-2 3 2 16,2 6 0-16,0 6 36 0,-4 3 8 0,4-5 14 16,0 3 4-16,0 4-1 0,0 3-3 15,0 2-3-15,0 0 4 0,10 24 9 0,-5-28-9 16,1-3-16-16,1-3 3 0,-2-1 11 0,0-6-3 16,1 0 2-16,-2-7-1 0,3 1 4 0,2-2-14 15,-9 0 8-15,18-20-10 0,-6 0 2 16,-1 3-12-16,-1-5-6 0,0 3-6 0,-3-5-4 15,-1 0-26-15,1 1 15 0,-2 0-19 16,0 1 33-16,-1 3-12 0,-2 2 5 0,-2 2-13 16,0 5 20-16,0 3-27 0,0 2 4 0,0 5 5 15,0-2 3-15,-2 5 6 0,1 3-1 16,0 6 12-16,2 3 26 0,-1-6-8 0,0 6 9 16,0 2-5-16,0 1 8 0,13 18-4 0,-5-22 2 15,-1 5 3-15,1-1 2 0,3-4-5 0,-3-4 5 16,0-1-17-16,-3-3 3 0,1 0 6 15,-1-5 0-15,-5-1-4 0,10 0-4 0,9-15-4 16,-9 5 6-16,0-1-10 0,-3-2 4 0,2 1-9 16,-4-2 10-16,2-2-7 0,1 2-9 15,-3-1-9-15,0-4-3 0,-1 3-2 0,-3-1 13 16,0 5-9-16,0 1 5 0,-1 5-4 16,0-1-8-16,1 2 13 0,-1 3 0 0,0 2-8 0,-1 2 5 15,2 3 16-15,0 2-6 0,1 16-2 16,-2-8 32-16,7 31 10 0,-1-13-14 15,3 2 7-15,-2 4 7 0,4 3 1 0,1 1-4 16,-2 5 9-16,1-1-11 0,1 0-2 16,-3-4 11-16,-2 0 17 0,-3-2 7 0,-2-3 0 15,3-4 19-15,-5-5-6 0,2 0-8 16,-2-17 12-16,0 2-21 0,-20 20-8 0,11-24 17 16,-2-5-8-16,0-5-29 0,0 0-5 0,-19-17 10 15,10 0 5-15,4-4-5 0,3-1-28 16,0 0-11-16,3-3 3 0,6 1-17 0,4 15-9 15,0-8-9-15,0-2-15 0,16-20-17 0,-7 17-12 16,3 0-20-16,1-1-41 0,2 2-35 0,1 1 14 16,2 4-119-16,-1-3-39 0,-5 4-39 15,4 1 31-15,-1 1-251 0,4 0 68 0,-6 5 22 16,0-1 35-16,-4 6 30 0,3 0 51 0,-4 3-24 16,0-1 69-16,-8 1 34 0,8 0 27 15,3 0-69-15</inkml:trace>
  <inkml:trace contextRef="#ctx0" brushRef="#br0" timeOffset="73231.7807">1528 12762 718 0,'-4'-2'319'0,"4"1"-24"0,-2 1-11 15,0-1-19-15,-2 1-41 0,1 0-44 0,-1 0-1 16,2 4-15-16,-10 4 22 0,3 4-20 0,4 2-19 15,-3 0-10-15,2 4-16 0,-2-1-7 16,3 0-12-16,-1-3-11 0,2 1 1 0,1-1-7 16,3-7-17-16,0 1-3 0,0 1-14 0,0-1 4 15,14 14-6-15,-4-9-5 0,0-2-5 16,3-1 2-16,-4-3-5 0,7 0-22 0,-3 0-1 16,6 0 14-16,-4-3 1 0,1 1 4 15,-6-2-11-15,-3 0-7 0,1-1-4 0,-4 0-8 16,0-1 1-16,-1-1 0 0,-1 2 2 0,-2 1-4 15,2-3 9-15,-2 0-8 0,0 0 8 16,0 0-9-16,-20 19 0 0,4-7-76 0,-5 0-46 16,0 3-49-16,-4-6-39 0,-2 1 18 0,2 1-265 15,-4 1 22-15,0-2 47 0,-20 10-19 16,4-5 69-16,4-1 9 0,8-6 52 0,1-1-13 16,1 1 22-16</inkml:trace>
  <inkml:trace contextRef="#ctx0" brushRef="#br0" timeOffset="73527.6012">547 13486 1053 0,'2'-2'310'0,"4"-2"-35"16,8 0-27-16,8-2-15 0,5 0 14 15,7-6-27-15,9-2 30 0,2-5-23 0,6 0-14 16,4-2-16-16,3-3-19 0,-7 6-14 0,-3-1-27 16,-3 3-7-16,2 0-20 0,1 1-6 0,0-1-18 15,0 3-18-15,-2 0-32 0,2 1-4 16,-6 3-67-16,-3 0-41 0,-7 1-31 0,1 1-34 16,-4-1-49-16,-3 5 17 0,-7-3-203 15,-2 1-70-15,-4 0 7 0,-5-1 70 0,-3 5 32 16,-5-1-26-16,0 2 72 0,-3 2 7 15,-3-2 28-15</inkml:trace>
  <inkml:trace contextRef="#ctx0" brushRef="#br0" timeOffset="73767.2349">798 13648 1150 0,'2'1'345'0,"4"0"-32"15,5 0-40-15,4-4 4 0,-3 3-14 16,28-10-26-16,-7-2-11 0,8-5-9 0,4-3-25 16,-5 4-7-16,-1 1-39 0,-3 1-20 15,1-1-5-15,2-1-38 0,0 3-46 0,1-1-5 16,0 0-101-16,-3 0-48 0,0-1-63 0,-5 0 15 16,0 5-292-16,-1-2-5 0,-4 2 83 15,-1 1 2-15,-2 2 59 0,-1 2 2 0,-2 0 37 16,-12 5-20-16,5 0 24 0</inkml:trace>
  <inkml:trace contextRef="#ctx0" brushRef="#br0" timeOffset="76050.4004">3205 12951 526 0,'0'0'263'0,"0"-12"-31"16,0 12 1-16,0 0-9 0,0 0-31 0,16-27-15 15,-17 25-13-15,2 0-14 0,-3 2-5 16,0 1 8-16,2 3-5 0,0 3 19 0,0 12-10 15,0-7-16-15,0 10 20 0,0 5-13 0,0 4-14 16,0 3-1-16,0 2 4 0,0 1-25 16,0 1-7-16,0 0-12 0,0 1 7 0,0-2-22 15,0 1 0-15,0-4-17 0,0 1-16 16,0-2 11-16,0-1-4 0,0-3-3 0,0-1-39 16,0-5-1-16,0-2-29 0,0-4 3 0,0-1-60 15,0-5-28-15,0-4-41 0,11 2-66 0,-11-8 18 16,0-3-173-16,0-3-88 0,0 2 26 0,2-5 22 15,-2-9 18-15,1-3 39 0,0 0 25 16,2 0 35-16,-3 9-13 0</inkml:trace>
  <inkml:trace contextRef="#ctx0" brushRef="#br0" timeOffset="76407.3421">3386 13199 738 0,'1'2'259'0,"1"1"-28"15,-2 1-26-15,0 0 10 0,-2 2-19 16,1 1-27-16,-5 9-18 0,-3-1-9 0,6 0-29 16,-4-1-16-16,-2 1 1 0,1 0-5 0,0-1-15 15,-1-2 4-15,-2 1-8 0,2-2-15 16,0-1-9-16,0-2 8 0,-1 3-9 0,5-5-19 16,-2-2-12-16,1 1 0 0,1-2 8 0,2 0-5 15,0-2-10-15,1 1 4 0,0-1 1 16,1 1-9-16,0-2 5 0,1 0-6 0,0 0-12 15,0 0 9-15,0 0-1 0,0 0 13 16,15 4 0-16,-8-1-1 0,8 4-10 0,2 0 5 16,-3-1 4-16,1 2 8 0,-1-2 1 0,1 4 13 15,-2-3-14-15,0 0 3 0,-1 1-19 0,-3-3 22 16,5 4-4-16,-6-2-20 0,-1 0 9 0,-2-2-29 16,0-3-34-16,0 1-32 0,-1-1-52 15,1 1 14-15,-1-3-241 0,0 2-46 0,1-2 18 16,0 0 40-16,-5 0 46 0,0 0 24 15,10 0-14-15,-2 0 16 0</inkml:trace>
  <inkml:trace contextRef="#ctx0" brushRef="#br0" timeOffset="76767.347">3706 13469 912 0,'2'-2'283'0,"-2"1"-23"15,0 1-3-15,0 2-36 0,-2 1 15 0,0 0 8 16,2 2-53-16,-1 2-9 0,0 0-20 16,1-1 17-16,0 3-25 0,0 4 1 0,0-1-20 15,0-1 1-15,0 2-31 0,12 14-8 0,-6-16-17 16,1-1 12-16,-2-1-2 0,4 1-34 16,1-7 13-16,-2-1-6 0,0 2-10 0,0-4-17 15,-8 0-6-15,0 0 12 0,9 0-14 0,12-17-21 16,-12 10 26-16,-3 2-31 0,-1-2 1 15,-2-2-1-15,-1 1 12 0,-2 1 0 0,1 0-3 16,-1 7-13-16,0-8-12 0,0-2 1 0,-12-15 1 16,7 17 1-16,-6-2 2 0,4 5 0 15,-3 2-28-15,1 2-14 0,2 1-17 0,-1 0-6 16,8 0-33-16,-6 0-20 0,0 0-46 0,6 0 16 16,-10 0-205-16,2 0-91 0,-2 11 31 15,6-9 21-15,3-1 43 0,-1 1 39 0,1-1 14 16,0 1-10-16,3-1 30 0</inkml:trace>
  <inkml:trace contextRef="#ctx0" brushRef="#br0" timeOffset="77398.5319">3247 14155 766 0,'1'-4'262'0,"0"-1"-30"16,1 1-9-16,-3-1-6 0,0 2-33 0,3 0-32 0,-1 1-7 15,0 0-17-15,0 2-4 0,0 0 17 16,1 2 14-16,-1 2 3 0,1 2 5 0,0 14-17 15,2 1 5-15,-3 4-14 0,0 0-20 16,-1 3-1-16,0 0-12 0,0-14-11 0,0 6-16 16,0 5 16-16,0-1-29 0,0 0 1 0,0 0-18 15,0-2-4-15,0-1-73 0,0-4-35 16,0-3-25-16,0-3-26 0,0-4-34 0,0 0-60 16,0-7 18-16,0 0-252 0,-3 6 17 0,5-10 39 15,1 0 40-15,-1-2-2 0,4-15 0 16,2 2 69-16,-2-2-40 0</inkml:trace>
  <inkml:trace contextRef="#ctx0" brushRef="#br0" timeOffset="77698.3505">3407 14250 702 0,'1'0'278'0,"-2"0"-23"16,2 3-9-16,-1-1-16 0,-1 1-30 0,-1 2-6 16,0 1-30-16,0 0 2 0,0-1-36 15,-5 7 1-15,-5 0-11 0,4 0-23 0,-1-2-20 16,5-3-4-16,-3-1 13 0,3 0-15 0,0-1-12 15,0-3-20-15,0 2 6 0,0-1-13 16,1 0-1-16,0 1-5 0,-1 0-9 0,0 0 10 16,1-2-20-16,2 1 5 0,-1 1 9 0,0-1 0 15,1 2-16-15,0-1 0 0,1-4 2 16,0 0-7-16,0 7 8 0,0-1 2 0,17 13 10 16,-6-6-6-16,1-1 11 0,0 2 2 0,1-5-13 15,1 1-8-15,0 0 6 0,-1-1 14 16,3-1-22-16,-5-4-4 0,-2 0-39 0,3 2-26 15,3 0-25-15,-4-3-52 0,-2-1 12 16,1-1-298-16,-3 1 0 0,0-2 27 0,0 1 30 16,-2-1 39-16,1 0 24 0,1 0 22 0,1 0-3 15</inkml:trace>
  <inkml:trace contextRef="#ctx0" brushRef="#br0" timeOffset="77914.4317">3748 14495 513 0,'3'0'430'0,"-1"0"-46"16,2-1-61-16,-1 2-58 0,-1-1-19 16,0 3-28-16,-1 0 44 0,0 1-6 0,0 3-49 15,0-2-4-15,-1 3-36 0,-1-1-13 0,1 2-30 16,0 4-23-16,0 1-24 0,0-1-7 16,0-2-108-16,0-1-25 0,0-1-40 0,0-2-72 15,0 0 15-15,0-7-300 0,0 8 33 0,0-1 39 16,0-2 40-16,0 2 21 0,0 0 9 15,0-1 16-15,8 16 13 0</inkml:trace>
  <inkml:trace contextRef="#ctx0" brushRef="#br0" timeOffset="78365.6306">3339 15054 578 0,'-1'-3'307'0,"-1"1"-23"16,1 0-39-16,0 2-5 0,1 2-3 16,0 0-5-16,-1 5 13 0,0 0-29 15,2 11-27-15,-1-6 14 0,0 8-1 0,0 2-24 16,0 5-13-16,0 1-17 0,0 3-17 0,0-2-20 15,0 2 13-15,0-1-34 0,0-1-33 16,0 0-6-16,0-2-40 0,0-1-24 0,-8 19-37 16,6-28-25-16,1-4-44 0,0-5-54 15,1-8 16-15,0 0-221 0,0 6-71 0,0-6 52 16,1 5 15-16,3-8 32 0,-2-1-18 0,4-8 40 16,0-4 27-16,1-5 33 0</inkml:trace>
  <inkml:trace contextRef="#ctx0" brushRef="#br0" timeOffset="78661.431">3482 15229 226 0,'2'-2'386'0,"2"1"-59"0,-2 0-3 0,-1 3-51 15,0-1-7-15,-1 4-9 0,0-2-4 0,-1 3-42 16,0-1-49-16,-1 0 10 0,-3 8-24 16,-3-2-26-16,1 1-13 0,1-3-11 0,0-1 3 15,-6 3-32-15,5-2-12 0,1-1-2 16,1-1 9-16,-4 3-17 0,1-2-5 0,1-3 5 15,3 3-28-15,-3 4-14 0,2-4-18 0,1 1 3 16,3-1 9-16,1-8 1 0,0 7-11 16,0-1 20-16,12 13-15 0,-5-7-2 0,4 0 16 15,2-1-9-15,2 1 15 0,-3 0 0 0,2-3-24 16,2 3-5-16,0-3-20 0,1 1-35 16,-2 1-28-16,-1 0-19 0,-3-1-73 0,1-2 17 15,-2-2-245-15,-3-3 20 0,-1 2 27 0,1-2 13 16,0 0 26-16,9 3 35 0,-4-3 10 15,-1 1 15-15</inkml:trace>
  <inkml:trace contextRef="#ctx0" brushRef="#br0" timeOffset="79039.9567">3868 15608 277 0,'0'0'410'0,"-2"-3"-62"16,1 2-61-16,0 0-37 0,-1-2-12 0,0 1-20 15,0-1-39-15,0-1-6 0,0 0-9 0,2-1-39 16,-1 0 3-16,0-1-2 0,0 1-11 16,3 1-32-16,-2 4-4 0,0 0-17 0,0 0-4 15,11-14-8-15,-8 14 5 0,2 2-17 16,0 0 10-16,-1 1-14 0,4 9-9 0,-3-2-3 16,0 4 6-16,4 0-6 0,-7 0 15 15,-2-1 17-15,0-5-13 0,0 2-21 0,0 3-7 16,-18 17 33-16,11-15-5 0,-2-2-24 0,-1-1 2 15,-2 2-1-15,0 0-17 0,0-5 20 16,0 3 1-16,1-3-6 0,5-1 20 0,1-2-33 16,2-2 12-16,-1 0-24 0,1-1 19 0,0 1-35 15,2-3 23-15,1-1 3 0,0 0-24 0,0 0-2 16,11 3-3-16,-6-3-17 0,2-1 1 16,11-1-22-16,-8 2-10 0,6 0-12 0,22-6-37 15,-13 4-37-15,1 0 14 0,-4 2-272 16,-9 0 7-16,5 0 17 0,3 0 51 0,21 13 3 15,-26-4 58-15,-2-1-51 0,-3 1 43 16</inkml:trace>
  <inkml:trace contextRef="#ctx0" brushRef="#br0" timeOffset="79467.5941">3397 16092 265 0,'-1'-6'371'16,"0"-2"-59"-16,0 3-22 0,1 1-45 15,-1-2-27-15,2 4-39 0,-1-1-12 16,0 3 21-16,1 5-20 0,2 11 31 0,-2 5-3 16,-1-9-27-16,0 9-18 0,6 27-5 15,-6-31-13-15,0 5 17 0,0 7-40 0,0 3-6 16,0-2-9-16,0-1-15 0,9 28-9 0,-6-33-68 15,1-2-3-15,1-7-27 0,-3-5-26 0,0-5-47 16,1-4-50-16,0-1-26 0,1-2 15 16,-1-3-273-16,5-9 9 0,-1-1 61 0,0-2 23 15,-5-4 2-15,6 3 21 0,2-1 10 16,-1 0 33-16</inkml:trace>
  <inkml:trace contextRef="#ctx0" brushRef="#br0" timeOffset="79761.8762">3638 16187 748 0,'5'1'253'15,"0"-1"0"-15,-3 3-43 0,-1 4 11 0,1-2-4 16,-4 0-24-16,-4 12-2 0,1-5-29 0,-1 3-25 16,-2-1-15-16,0 1-1 0,-4-1-23 15,1-2-10-15,0 0 2 0,-1-2-22 0,-2 0-6 16,1-2 11-16,2 3-38 0,-1-1 13 16,1-2-22-16,-1 3-21 0,3-7 2 0,4 1-5 15,-1 1-2-15,1-4-20 0,0-2 14 16,2 2-7-16,0 1 12 0,3-1-21 0,0-2 27 15,0 0 0-15,0 0-8 0,0 0 8 16,0 0 1-16,23 20-4 0,-10-15 24 0,1 3 5 16,4-3 1-16,-1 3-10 0,0 0-6 0,0-2 0 15,-1 2 10-15,-4-1-30 0,-1-2-21 0,3 2-15 16,-5-1-31-16,-3-4-30 0,9 6 12 16,-6-7-191-16,1 2-142 0,-1-2 26 0,0-1 27 15,-9 0 24-15,8 0 15 0,7 0 25 16,-2 0 21-16</inkml:trace>
  <inkml:trace contextRef="#ctx0" brushRef="#br0" timeOffset="80230.722">3910 16495 442 0,'1'-1'418'16,"-1"1"-32"-16,0-1-43 0,-2-2-46 0,2 2 28 15,0-2-64-15,0-1-21 0,0 1-26 0,2-2-37 16,0 1-6-16,0-1-46 0,7-5 14 15,-4 4-12-15,4 2-41 0,-3 1 19 16,1 1-12-16,-1 1 0 0,-6 1-10 0,0 0-9 16,9 0-19-16,-9 0-12 0,7 0-20 0,4 14 9 15,-8-10-10-15,-1 1-3 0,0 0-2 0,0 0 7 16,-2 2-4-16,0-1 5 0,0 0 2 16,-12 14-11-16,8-11 13 0,0 1-20 0,2-3 0 15,-1-2-2-15,0 0 17 0,0-1-19 16,0-1 1-16,1 0-31 0,1 1 1 0,-1-2 24 15,2-1-6-15,0 1 0 0,0-2 0 16,0 0 2-16,0 0-6 0,0 0 0 0,0 0 7 16,12 9 0-16,-7-7 1 0,1-1-33 0,-1 0-1 15,12 6 37-15,-6-5-1 0,3 4 0 16,0 6 2-16,-2-3 2 0,-2 0-8 0,1 2 0 16,-4-1-9-16,1 3 1 0,-8-6 34 0,0 3-2 15,0-10 22-15,0 11-2 0,-17 9 5 16,6-8 10-16,-1-1-19 0,-4-4-10 0,0 2 17 15,-4-1-8-15,-3 0-52 0,0-4 9 0,0 1 2 16,0-3-63-16,-2-1-42 0,12-1-52 16,-21-14-69-16,13 0 21 0,5-1-269 0,0-4 4 15,5-6 44-15,2-5 53 0,-1-3 4 0,6-4 19 16,2-4 38-16,2 16 32 0,19-51 15 16</inkml:trace>
  <inkml:trace contextRef="#ctx0" brushRef="#br0" timeOffset="80908.1383">5169 13164 742 0,'3'2'269'15,"-2"5"-3"-15,4 11-13 0,-2 7-6 0,1 1 4 16,-4 6-6-16,2 1-10 0,-1 1-27 16,0 0-19-16,-1-5-10 0,2 7-19 0,-2-2-17 15,0 0-15-15,0-1-13 0,0 2-11 0,1-5-14 16,0-3-10-16,-1-14-68 0,0 2-30 16,0 1-34-16,0-4-22 0,0-2-84 0,0-10 14 15,9 12-334-15,-4-15 45 0,0-1 46 0,4-6 8 16,-1-5 39-16,2-6 37 0,-2 4 8 15,2-6 17-15</inkml:trace>
  <inkml:trace contextRef="#ctx0" brushRef="#br0" timeOffset="81262.7753">5437 13377 628 0,'2'-4'320'0,"1"3"-39"0,-2 1-40 0,1 0-17 16,-2 0 5-16,-1 3-37 0,0 0-3 0,-1 1-36 15,-7 7 2-15,-1 0-29 0,-3-1 7 0,0 0-41 16,-1 0 1-16,-2 2-18 0,0-2 3 16,4 0-21-16,-1 0-9 0,1-3 6 0,1 1 5 15,1-3-19-15,5 2-24 0,-1-2 14 0,0-2-1 16,1 0-18-16,1 1-11 0,1-1 0 16,0-2-13-16,1 2 4 0,0-1-5 0,1 0 2 15,1 0 1-15,0-2-3 0,0 0 21 16,0 0-1-16,15 14 3 0,0-7-2 0,0-1 22 15,-2 2 5-15,4 3 14 0,0 0-18 0,-2 1-15 16,0-1 9-16,0 0 7 0,-3 1 10 16,0 1-22-16,1-1-6 0,-3 0 19 0,-1-1-25 15,-1-1-7-15,0 2-11 0,-1-5-41 16,-2-2-34-16,0-3-20 0,-2 1-49 0,1-3 14 0,1 2-286 16,-2-2 4-16,-3 0 39 0,0 0 29 15,7 0 30-15,-7 0 31 0,8 0 29 0,15-12 6 16</inkml:trace>
  <inkml:trace contextRef="#ctx0" brushRef="#br0" timeOffset="81535.4997">5710 13602 862 0,'1'-2'398'0,"-1"-1"-59"15,3 3-42-15,-4-2-39 0,1 0 25 0,0 1-47 16,0 2-12-16,-2 2-13 0,1 1-27 0,-1 0 2 15,0 3-25-15,0 9-27 0,-1 3 0 16,2-2-6-16,0 2-28 0,1-10 3 16,0 4-18-16,0 1 2 0,11 11-19 0,-8-15 10 15,2-1-17-15,0-4-2 0,5 5-6 0,1-5-23 16,0-1-33-16,0-3-1 0,-1 0-65 16,-10-1-46-16,15 0-43 0,-1 0-62 0,17-16 19 0,-15 10-294 15,-3-1 55-15,0 0 20 0,-2 0 39 16,-4-1 17-16,-1 1 47 0,-1 2 5 0,-1-2 33 15,-2 1-10-15,-1 0 22 0</inkml:trace>
  <inkml:trace contextRef="#ctx0" brushRef="#br0" timeOffset="81719.6396">5907 13646 592 0,'-1'-3'405'16,"-2"-1"-42"-16,2 3-25 0,0-3-44 0,-1 0-15 16,0 3-3-16,2 1-19 0,-2 1-26 15,1 2 2-15,0-1-19 0,0 3-22 0,1 1-17 16,1 2-24-16,0 10-21 0,-1-7 0 15,0 4-38-15,0 3-32 0,0 1-45 0,0 0-1 16,9 18-94-16,-9-27-50 0,0 2-70 0,0 2 20 16,0-2-289-16,0 0 20 0,0-1 31 15,0-5 19-15,0 1 45 0,-11 3 37 0,9-7 37 16,-2 3 13-16,2-2-21 0</inkml:trace>
  <inkml:trace contextRef="#ctx0" brushRef="#br0" timeOffset="82290.2234">5287 14225 816 0,'1'-4'330'0,"-1"0"-31"0,-1 3 7 15,2 2-39-15,0 3 26 0,0 1-10 16,-1 3-4-16,3 12-15 0,-3-8-23 0,0 6-14 16,0 7-23-16,0-1-28 0,0 2-12 0,0 1-16 15,0-1-15-15,0-1-24 0,0 1-46 16,0-4-24-16,0-2-34 0,0-1-2 0,15 15-59 16,-12-25-61-16,1-6-61 0,-2 2-77 15,1-5 23-15,1-3-239 0,1 1 5 0,3-9 45 16,0-2 24-16,1-1 33 0,1-2 24 15,-1-2 30-15,1-3 31 0,1-2-3 0</inkml:trace>
  <inkml:trace contextRef="#ctx0" brushRef="#br0" timeOffset="82571.9923">5515 14287 291 0,'2'-3'433'0,"-1"0"-93"0,-1 2-31 16,0 1-34-16,-2 2 10 0,0 0-29 15,-3 1-47-15,0 2 3 0,-6 7-40 0,-4-4-31 16,2 1 14-16,-1 3-13 0,-3 2-29 0,1-2-15 15,0 4-10-15,3-4 11 0,-1 1-22 16,3-3-26-16,-2 0 13 0,6-1-10 0,1-4-7 16,3 1-4-16,0-2-13 0,0 1 18 15,3-5-16-15,0 0-6 0,0 0 11 0,0 6-5 16,21 9-30-16,-7-6 15 0,2 0 11 0,2 0-7 16,1 2-9-16,1-3 3 0,1 2-22 15,1 1-6-15,-1 0-1 0,-1-2-24 0,0 3-12 16,-5-2-12-16,1 0-42 0,-6 1-41 15,1-2-33-15,-1 1 15 0,-2-4-173 0,-3-1-84 16,-1-1 33-16,-1-2 14 0,0 0 14 0,-2 0 35 16,2-1 16-16,0-1 33 0,-3 0-19 15</inkml:trace>
  <inkml:trace contextRef="#ctx0" brushRef="#br0" timeOffset="82879.3058">5775 14521 317 0,'3'-4'493'0,"0"1"-97"15,0 1-57-15,0 1-16 0,-3-1-43 16,1 2-34-16,-1 0-29 0,-1 3 31 0,-1 0-13 16,-1 1-20-16,1 1-40 0,-4 7 4 0,1 2-33 15,3-3 6-15,-4 1-36 0,3-1-12 16,1 0-5-16,1-2 1 0,-1-2-13 0,2 0-16 16,0-7 0-16,0 0-9 0,0 9 1 0,0-3-22 15,15 15 5-15,-6-9 1 0,3-3-2 16,-1-1-7-16,0 0-8 0,1 3-3 0,-1-2-9 15,0-3-3-15,-4 0 20 0,-1-1-28 0,-1 1-2 16,-1 0-11-16,-1-1-2 0,-2-1-2 0,-1 1-19 16,0-5 2-16,0 0-81 0,0 6-2 15,-17 10-38-15,5-12-42 0,-4 3-42 0,2 0 22 16,0-6-243-16,-5 2-4 0,6-1 32 16,-2-2 28-16,7 0-3 0,-5 0 59 0,-17-13 20 15,19 5 31-15,0-3 25 0</inkml:trace>
  <inkml:trace contextRef="#ctx0" brushRef="#br0" timeOffset="83057.279">5775 14534 1058 0,'15'-7'382'16,"-1"0"-13"-16,5-2-34 0,-1 0-49 15,1 0-36-15,2-5-32 0,0 9-26 0,1-4-60 16,2-2-81-16,-1 1-56 0,-2-2-86 15,1-1 7-15,-1 4-346 0,-5 4 10 0,0 0 53 16,-7 0 21-16,-9 5 36 0,0 0 25 0,14 10 8 16</inkml:trace>
  <inkml:trace contextRef="#ctx0" brushRef="#br0" timeOffset="83487.4277">5339 15290 888 0,'0'-6'342'16,"0"1"-60"-16,0 2-28 0,0 2-28 16,1 2 71-16,0 5-6 0,3 12-6 0,-2 4-15 15,-2-10-27-15,2 33-16 0,-2-30-22 0,0 8-28 16,0 6-20-16,0 0-7 0,0 0-32 0,0 0-29 15,0-5-38-15,0-2-11 0,0-5-46 16,0-5 1-16,0-2-126 0,12 0-56 16,-7-13 17-16,3-6-200 0,2-4-125 0,0-3 49 15,1-4 18-15,-3 1 51 0,4-6 20 0,-2 3 19 16,2-3 58-16,0 4-15 0,0 3 6 16</inkml:trace>
  <inkml:trace contextRef="#ctx0" brushRef="#br0" timeOffset="83770.6754">5591 15326 269 0,'5'-1'351'15,"-1"1"-12"-15,-1 0-34 0,-1 2-3 0,-1 1-14 16,0 0-25-16,-3 1-34 0,0 1 20 0,-6 10-12 16,-2-3-28-16,1 5-12 0,-3-3-21 15,0-1-25-15,-2 0-7 0,3-1-14 0,2-1-23 16,-4-1-11-16,2-1-12 0,1-4-18 16,1 1-13-16,4-2-9 0,0 0-23 0,2-1-2 15,-1 0-21-15,2 1-29 0,-1-1 8 0,1-1 30 16,-1 3-37-16,1-2-2 0,2 2 33 0,0 0 4 15,0-5-5-15,0 0-9 0,0 8 2 16,15 14 42-16,-7-7-10 0,4-3 21 0,-1-2-6 16,2-1-4-16,1 3-3 0,-1-3-3 15,2-1-3-15,-3 0-3 0,-3-1-61 16,7 0-12-16,-5-4-47 0,-1-2-52 0,-1 2-55 0,-1-1 18 16,-2-1-250-16,1 1-11 0,-3 1 52 15,0-2-8-15,1 2 47 0,7 6 34 0,2-1 13 16,-7-2 15-16,8 0 24 0</inkml:trace>
  <inkml:trace contextRef="#ctx0" brushRef="#br0" timeOffset="84104.0783">5892 15565 799 0,'2'-6'375'0,"1"2"-51"0,-2 2-2 0,-1 4-44 15,0 1 27-15,-1 2-14 0,-2 11-2 0,0 2-30 16,-2 3-9-16,0 1-8 0,3 4-22 15,-4 0-12-15,2 0-18 0,1 1-26 0,1-2-24 16,2-2-3-16,-1-1-20 0,1-13-18 0,0 4-13 16,0 0-4-16,0-2-5 0,14 4-8 15,-8-11-15-15,-1-4 7 0,2 0-25 0,-1-1-19 16,9-6-10-16,-2 2-6 0,-1 0 1 0,-3 0 1 16,-2 1 2-16,-1 4 12 0,-1-3-14 15,-2 1 5-15,-1-1-4 0,0 3-4 16,-2-2 3-16,0 1 4 0,-4 0-1 0,1 1-15 15,-2 2-12-15,-2-2-20 0,2 2-21 0,-10 1-11 16,-1 2 5-16,2 1-116 0,1-3-64 0,-1 4-59 16,1 1 32-16,4-2-235 0,3 2 17 15,-5 2 44-15,3 0 37 0,-2 2 37 0,2 2 33 16,0 5 15-16,4 1-16 0,2 2 65 0,2-11-4 16</inkml:trace>
  <inkml:trace contextRef="#ctx0" brushRef="#br0" timeOffset="84504.6419">5535 16237 596 0,'-2'-6'387'0,"2"2"-71"16,-1 0-51-16,0 1-2 0,1 3-4 15,0 0-30-15,1 7 68 0,0 15-12 0,-1-10-10 16,0 8-27-16,0 7-4 0,0 2-24 0,0 2-23 15,12 32-33-15,-11-32-15 0,0 1-3 16,2-1-21-16,-1-2-25 0,-2-4-30 0,1-3-39 16,1-3-25-16,-1-1-18 0,-1-5 1 0,1-6-123 15,0-4-47-15,-1-3-76 0,3 0 23 16,-1-5-229-16,1 2 35 0,0-2 33 0,-1 0-37 16,6-14 62-16,-3 1 24 0,0-2 36 15,2-4 9-15,0 2 5 0,-2-3 6 0</inkml:trace>
  <inkml:trace contextRef="#ctx0" brushRef="#br0" timeOffset="84817.5644">5713 16319 357 0,'6'-4'413'16,"-2"1"-45"-16,0 1-7 0,-2 4-46 0,1 1 10 15,-3 1-51-15,0 1-19 0,-1 2-31 16,-3 11-16-16,-2-1-25 0,-2 4-11 0,1-3-24 16,-2-1-15-16,-1 0-17 0,1-3-7 0,0-2-35 15,-1-3-18-15,2 2 0 0,2-5-14 16,1-1 0-16,2-4-5 0,-2 0-45 0,1 0 16 15,1 1-13-15,1-2-21 0,0 0 9 0,1 1 5 16,-1-1 27-16,1 0-31 0,1 1-16 0,0 0 13 16,0-1 47-16,0 0-2 0,0 0-3 15,0 5 1-15,19 13-1 0,-9-5 28 0,-1-1-11 16,2 1 3-16,1 0 0 0,0 0 8 0,0 0-5 16,0 0-10-16,-3-1-1 0,3-5-5 15,-2 3-2-15,3-3-84 0,-7-2-19 0,3-2-37 16,-3-3-79-16,2 0 18 0,-8 0-252 15,0 0-68-15,7 0 49 0,0 0 26 0,-1 0 32 16,2 0 21-16,-1 0 26 0,1 0 30 0,20-10 39 16</inkml:trace>
  <inkml:trace contextRef="#ctx0" brushRef="#br0" timeOffset="85134.4451">5994 16607 835 0,'-2'0'369'0,"0"0"-25"16,-1 0-22-16,0 0-41 0,-2 1-36 0,2-1 3 15,-1-1-14-15,1 2-22 0,0-1-17 16,-1 0-21-16,2-1-17 0,-1 1-18 16,2 0-16-16,0 0-27 0,0-1 1 0,2 2-9 15,0-1-34-15,1 0 13 0,1 0-18 0,-1-1 11 16,3 1-1-16,-1 1-11 0,2-1 6 0,-1-1 0 16,3 1-11-16,1 0 5 0,0 0-3 0,3 0-17 15,2 0 2-15,-3 0-16 0,-2 0-1 16,1 0 6-16,-2 0 21 0,13 16-20 0,-13-9 1 15,0 7 1-15,0-2-8 0,-4-2 9 0,-3 2-15 16,-1-2 6-16,0 0 19 0,0 3-32 16,0 2-18-16,0-2-36 0,0 4 6 0,-11 12-56 15,9-19-27-15,0-1-34 0,0-4-42 16,0 0 18-16,0-2-241 0,1-1-47 0,1 0 8 16,-2-2 75-16,1-3 22 0,1 2 19 0,-1-4-14 15,-1 2 45-15,2-1 11 0,0 1 27 0</inkml:trace>
  <inkml:trace contextRef="#ctx0" brushRef="#br0" timeOffset="85879.4619">7029 13271 340 0,'0'0'367'16,"16"26"-42"-16,-15-11-26 0,-1-6-23 0,0 6-11 15,0 2-32-15,0 2-28 0,0 3-23 0,0 0 53 16,0 1-21-16,0 2-44 0,0 2-14 16,0 0-26-16,-9 26-19 0,9-39-12 0,0 6-70 15,0 2-36-15,0 1-18 0,-12 22-26 16,11-26-74-16,1-3-46 0,0-16 15 0,0 8-275 16,0 0 32-16,0-2 10 0,0-6 55 0,0 0 9 15,15 10 23-15,-10-10 17 0</inkml:trace>
  <inkml:trace contextRef="#ctx0" brushRef="#br0" timeOffset="86209.8444">7326 13459 710 0,'6'-5'328'0,"-2"1"-58"0,-1 1-33 0,0 1-8 16,-4 2-43-16,-2 0-5 0,1 0-33 15,-2 2 4-15,-2-1-19 0,1 3-26 0,-10 3-4 16,-1 1-26-16,0-1 2 0,0-2 4 0,0 2-7 15,0 1-19-15,1 0-3 0,1-2 2 16,4-3-5-16,1 2-6 0,3-1-23 0,0-2 2 16,3 1-22-16,-1-3 3 0,1 2 6 0,1-1-2 15,1 0-11-15,1-1-7 0,0 0 10 16,0 0 2-16,0 0 2 0,11 7 7 0,-6-6 10 16,11 8-15-16,-1-4-2 0,-2 7 15 0,0-2 6 15,0 4 13-15,1-1-9 0,-3 1-4 0,2-4-4 16,-3 4-16-16,-1 1 14 0,-2-5-14 15,1-1-3-15,0 3-37 0,-3-5-31 0,0 0-23 16,2-4-32-16,-2 0 9 0,2-1-250 16,-3 0-58-16,1-1 36 0,-5-1 13 0,0 0 37 15,9 0 23-15,-1 0 6 0,4 0 12 0</inkml:trace>
  <inkml:trace contextRef="#ctx0" brushRef="#br0" timeOffset="86641.4887">7734 13649 290 0,'11'-3'417'0,"-1"-7"-63"0,-1 4-37 16,-2 2-1-16,-1-1-25 0,-4-2-37 0,0 2 4 15,0-2-23-15,-1 0-13 0,0 1-15 16,-1 6-24-16,0 0-34 0,0-7-8 0,0 7-8 16,-21-18-32-16,11 11-13 0,1 4 2 0,1 3-27 15,8 0 6-15,-13 0 11 0,-14 12-24 0,15-2 6 16,2 1-14-16,2 2-22 0,0 1 3 15,3 1-17-15,3-3 13 0,-2 2-12 0,4-7 0 16,0 2-11-16,0-1 10 0,14 14-18 16,-4-9 4-16,0-1 8 0,2-2-12 0,2-1 14 15,-1 1-3-15,0-3 1 0,-1 1-11 0,1-2 1 16,-4 1 2-16,-3-1 0 0,-1 1-1 16,-2-3 2-16,-1 1-4 0,-2-2 6 0,0-3 7 15,0 0 0-15,0 5 10 0,0-5-8 16,-20 21 0-16,7-15-18 0,0 1 16 0,-1 0 15 15,1-5-13-15,3 1-17 0,-1-3 1 16,3 0 15-16,8 0-8 0,-6 0-13 0,6 0 21 16,-22-20 5-16,17 10-2 0,6-1-38 15,-1 1-4-15,0-2-34 0,12-8-18 0,-5 8-9 16,3-2-38-16,3 2-38 0,2 2-35 0,1 0 19 16,1 5-215-16,0-3-46 0,-1 5 21 0,-4 2 27 15,-12 1 51-15,13 0 25 0,15 11 34 16,-20-5 6-16,-1 2 27 0</inkml:trace>
  <inkml:trace contextRef="#ctx0" brushRef="#br0" timeOffset="87017.9901">7264 14260 716 0,'0'1'386'0,"1"2"-18"0,0 3-46 15,-1 0-5-15,6 13-25 0,-6-7-38 16,0 6 7-16,0 4-23 0,4 25-35 0,-4-33-17 16,0 3-21-16,0 5-27 0,0-1-32 15,0 3-11-15,0-7-10 0,0 0-9 0,0-3-118 16,0-4-40-16,0-2-54 0,0-8-73 0,0 0 19 16,6 10-262-16,-1-12 24 0,0-2 40 0,8-5 17 15,-1-4 25-15,0-3 51 0,3 0 7 16,-3-4-33-16,3 0 46 0</inkml:trace>
  <inkml:trace contextRef="#ctx0" brushRef="#br0" timeOffset="87291.7177">7478 14330 425 0,'3'-2'375'0,"-2"-1"-37"15,-2 1-49-15,0 2-28 0,0-1-32 16,-1 3-26-16,-2 0 0 0,-9 5-15 0,6-1-23 16,-7 2-27-16,0 4 4 0,0-2-23 15,1 0 4-15,1 2-38 0,-1 0 2 0,6-1 3 16,-4 0-18-16,4-3 1 0,1-1-21 0,3-1-16 15,0-1 14-15,0 1 1 0,2-2 12 0,1 1-31 16,0-5 1-16,0 0 2 0,0 0-15 16,10 13-7-16,2-4 29 0,2-2-18 0,3 0 8 15,1 0-36-15,3-1 31 0,-1 0 5 0,1 0-21 16,2 1 9-16,-1 0-17 0,-2 0 6 16,0 0-52-16,0-1-18 0,-4 0-2 0,-2-3-45 15,0 6-31-15,-4-6-50 0,-2-2 18 0,0 0-215 16,-3 2-44-16,-1-3 33 0,1 0 16 0,-5 0 29 15,0 0 22-15,6 0 25 0,6 0 21 16</inkml:trace>
  <inkml:trace contextRef="#ctx0" brushRef="#br0" timeOffset="87712.4901">7846 14494 799 0,'3'-3'344'15,"-3"-1"-2"-15,0 0-43 0,0-1-7 16,-3 1-35-16,0 0-10 0,-1 2-41 0,0 2-3 0,-1 0-16 15,-2 0-25-15,-7 7-25 0,3-6-5 16,-2 10-8-16,2 2-22 0,-1 2-8 0,1 2 9 16,4 2-11-16,1-1-18 0,0-3-23 0,1 2 1 15,2-3 3-15,2-4-7 0,1-2-1 16,0-8-6-16,0 7-21 0,0-7 6 0,0 7-4 16,0-7-14-16,15 8 0 0,-10-9-2 15,1 0-22-15,2-2 0 0,5-4 1 0,1 0 2 16,-1-1-1-16,-3 0 0 0,-1 3 2 0,-2-1 0 15,-3 4 43-15,0-1-14 0,-1 0 21 0,0 2-18 16,-1 1-26-16,-1 0 38 0,-1 0-14 16,0 0 19-16,0 0-5 0,2 13 0 0,-1-7 17 15,-1 3-10-15,3 11 18 0,-3 1-29 16,3 1 11-16,0 1 3 0,1 0-2 0,0-1-5 16,-1-1-13-16,0-1-9 0,-2-4 3 15,0-2-8-15,0-3 5 0,0-2-18 0,0-2-7 16,-1-3-33-16,1-1 3 0,-1 0-37 15,0-3-56-15,-3 0-52 0,1-3-62 0,-1 0 25 16,0 0 20-16,0-1 19 0,0 0-306 0,-1-1 68 16,-2 3 10-16,1 0 59 0,0 0 8 0,-10-2-13 15,4 3 68-15,2 0-23 0,3 1-6 16</inkml:trace>
  <inkml:trace contextRef="#ctx0" brushRef="#br0" timeOffset="88283.5056">7358 15118 264 0,'-1'-2'419'0,"-1"1"-71"16,1 1-14-16,-1 0-36 0,0 4-39 0,-2 13 41 15,-1 1 18-15,2 5-7 0,-3 4-7 0,2 3-20 16,2 1-31-16,0 0-8 0,0 3-27 0,0 2-44 16,0-4-1-16,2-14-33 0,0 7 0 0,0 6-45 15,0-1-21-15,0 1-26 0,0-5-44 16,0-2-31-16,14 15-20 0,-9-31 5 0,-1-5-109 16,2-2-55-16,-1-2-30 0,2-2 24 0,5-7-157 15,-2-5-91-15,0-2 25 0,2-4 20 16,-2 2 30-16,0-1 52 0,6 1-8 0,-1 0 35 15,-4-1-5-15,0 1 12 0</inkml:trace>
  <inkml:trace contextRef="#ctx0" brushRef="#br0" timeOffset="88580.7964">7535 15359 406 0,'7'-9'302'0,"-1"1"-19"0,-2 3-32 15,-2 1-17-15,1 1 1 0,-1 0-17 16,0 1-15-16,-1 2 3 0,-2 0-7 0,0 1-25 16,-1 2 6-16,-1 1-20 0,-8 5-22 0,0 1-13 15,0 4-35-15,-1-3 14 0,3 1-7 16,-4 1-10-16,1 0-10 0,-2-2-9 0,2-1-6 15,2 0-34-15,-1-1 15 0,3-3-13 0,5-1-2 16,-4-2-26-16,3 1-2 0,2-2 10 16,-2 0-35-16,1 0-5 0,1 0-3 0,1 1 17 15,-1-1 1-15,0 0-1 0,1 1 7 16,1-3-3-16,0 0 21 0,0 0-9 0,12 24 4 16,-5-16 19-16,1 3 9 0,3 3-3 0,-1-3-8 15,2 4-5-15,3-2 14 0,0-1-27 16,-2 1 34-16,1 0-21 0,3-1 3 0,-3-2-53 15,3-1-25-15,-1-2-39 0,0-1-45 0,2-3-37 16,-1-1 17-16,-10-2-272 0,3 0 0 16,0 0 46-16,5 0 32 0,2 0 3 0,-1 0 41 15,0 0 35-15,16-11 6 0</inkml:trace>
  <inkml:trace contextRef="#ctx0" brushRef="#br0" timeOffset="88785.3391">7835 15605 681 0,'0'-1'395'0,"2"-2"-40"15,-2 2-45-15,0 2 25 0,-2 0-32 0,2 2-30 16,-1 0-3-16,-1 3-35 0,-2 9-10 16,0-1-31-16,2 0-17 0,1-2-21 0,-1 6-9 15,-1-2-17-15,1-3-26 0,2-13-29 0,0 11-28 16,0-2-38-16,0-1-2 0,0-1-39 0,0-7-58 16,0 7-44-16,0-7-43 0,12 12-42 15,-7-9 21-15,1-3-134 0,1-3-83 0,13 1 30 16,-11 2 28-16,17-12-22 0,-5 5 50 0,-2-1 35 15,-1 1-2-15,1-1-4 0</inkml:trace>
  <inkml:trace contextRef="#ctx0" brushRef="#br0" timeOffset="89044.0301">8050 15689 507 0,'5'-2'325'0,"0"1"-30"15,-2-1 3-15,-1 4 32 0,-2 0-37 0,0 2-37 16,-1 1 16-16,-1 0-31 0,0 10-2 0,-2 1-22 16,1 4-21-16,1-8-27 0,-1 4-8 15,3-2-21-15,0-3-5 0,0-11-22 0,0 7-7 16,0 1-23-16,12 4-6 0,-7-9 14 15,1-2-30-15,1-1-7 0,0 0 10 0,3 0-9 16,22-9 0-16,-16 0-12 0,2-3-23 0,-3 1 4 16,-3-2 4-16,0 0-9 0,-4-1-2 0,0 2-15 15,-4 1-9-15,-1 2-12 0,-3 9 7 0,0 0 1 16,0-9-68-16,-14-1-10 0,0 6-25 16,-6 3-49-16,-2 1-48 0,10 0-45 0,-6 0 23 15,-27 12-249-15,19-6 19 0,-1 0 65 16,5 1 4-16,-2 3 12 0,2-1 54 0,1 2-2 15,2 3 45-15,2 1-5 0</inkml:trace>
  <inkml:trace contextRef="#ctx0" brushRef="#br0" timeOffset="89429.2117">7407 16329 599 0,'2'-5'372'0,"0"1"-29"0,-1 0-39 0,1 3-5 16,0 1-22-16,0 1-33 0,0 5-11 16,5 9 7-16,-6 4-23 0,0 5 2 0,0 0-22 15,-1 3-26-15,0-11-24 0,0 5-11 16,0 6-8-16,0 1-11 0,0-2-20 0,-12 28-8 16,7-28-48-16,5-16-3 0,0 5-92 0,0 1-20 15,0-5-13-15,0-2-60 0,0-9-65 16,0 0 20-16,10 9-256 0,-5-11-3 0,-2-2 60 15,7-8 0-15,-1-1 46 0,2-2 7 0,1-1 43 16,-1 1-4-16,4-4 21 0</inkml:trace>
  <inkml:trace contextRef="#ctx0" brushRef="#br0" timeOffset="89767.1038">7689 16407 940 0,'3'2'335'0,"-2"1"-30"0,0 1-20 16,-2 1-18-16,0 2-39 0,-2 9-26 0,-3 1 40 15,-4 1-40-15,1 0-41 0,3-2 3 0,-4 4-45 16,-3-4-12-16,1-2 8 0,-1-3-9 0,3 2-12 16,0-2-9-16,-2-1-18 0,-1-1-6 0,4-2-45 15,2-4-8-15,0 0-3 0,3-1-20 16,1-1-22-16,0-1 30 0,3 0-38 0,0 0 13 16,0 0 11-16,0 0-20 0,-7-6-4 15,5 5 8-15,2-1 1 0,1 1 7 0,-1 0-4 16,1 1 19-16,1 0 3 0,1 0 5 0,1 2-7 15,0-2 38-15,0 3-4 0,10 3 19 16,-3 4-8-16,4 1-7 0,-2-4-2 0,6 2-2 16,-5-1-1-16,3 0 42 0,0 0-7 15,-1 2-6-15,-1-2-4 0,0-1-49 0,-8-5-26 16,1 0-36-16,1 0-31 0,-2-2-75 0,-7 0 18 16,6 0-291-16,-6 0 8 0,9 0 35 0,-1 0 45 15,-1 0 19-15,-1 0 0 0,-6 0-4 16,19-10 52-16,-12 9-26 0</inkml:trace>
  <inkml:trace contextRef="#ctx0" brushRef="#br0" timeOffset="89971.7815">7941 16668 537 0,'4'0'455'0,"0"2"-59"0,0 1-65 15,-1 1-41-15,0 1 10 0,0 0-8 0,2 10-43 16,1 3-15-16,-4 0-19 0,0 3-45 15,-1-8-16-15,-1-6-26 0,0 0-14 0,0 2-101 16,0 0-35-16,0-2-23 0,0-7-55 0,0 9-42 16,0-9 13-16,0 5-257 0,0-5-40 15,0 0 51-15,8 6-16 0,-5-8 39 0,3 0 31 16,7-7 30-16,2-1 17 0</inkml:trace>
  <inkml:trace contextRef="#ctx0" brushRef="#br0" timeOffset="90142.7392">8212 16715 710 0,'4'0'392'16,"-3"1"36"-16,1-1-65 0,-2 3-34 0,2-2-38 16,-2 5-32-16,0-1-36 0,0 3-13 0,-1 0-26 15,1 0-14-15,0 5-47 0,0 0-11 16,0 0-102-16,0-3-41 0,0-1-53 0,0-2-81 16,0 0 16-16,0-7-298 0,0 8 1 0,0-8 71 15,0 6 28-15,0-6 9 0,0 0 11 0,-6 8 36 16,7-8-7-16</inkml:trace>
  <inkml:trace contextRef="#ctx0" brushRef="#br0" timeOffset="90925.4273">9407 13348 646 0,'0'0'297'0,"0"-12"-34"15,0 12-28-15,0 0 3 0,0 0-32 16,0 0-40-16,13 0 12 0,-13 0 34 0,0 0-26 16,17 10 25-16,-17 11-3 0,0-8-34 0,0 9-8 15,0 4-7-15,0 1-24 0,0 1-7 16,0 0-20-16,0 0-27 0,0-1 3 0,0-1-26 16,9 21-9-16,-5-26-5 0,-1-2-61 0,2-2-23 15,0-2-42-15,-3-5-24 0,1-2-85 16,-1-7 18-16,0 3-279 0,1-1 10 0,0-2 59 15,1-2 15-15,-2-1 21 0,-2 2 25 16,0 0 8-16,12-11 25 0,-2 0 13 0</inkml:trace>
  <inkml:trace contextRef="#ctx0" brushRef="#br0" timeOffset="91255.4465">9705 13489 443 0,'4'-5'375'0,"0"2"-72"0,-2-1-31 16,-1 3-12-16,1-1-10 0,-1 0-58 15,-2 2-10-15,-1 0-11 0,-1 1-36 0,-1 1 5 16,-1-1-19-16,-11 6-6 0,2 1-5 0,-4-3-20 16,1-1 7-16,-1 4-26 0,-1-1 5 15,3 3-23-15,-2-3-1 0,3-2-9 0,-1 1-13 16,6-2 19-16,1-1-18 0,1 1-25 0,3-4 1 16,1 2-22-16,2 0 16 0,-2 0 15 0,2 0-24 15,1-1 5-15,0 0 1 0,1-1 0 16,0 0 2-16,11 7 6 0,5 1 12 0,-1-1-19 15,4 3 17-15,-1-2 1 0,0 2 1 16,0 3 16-16,1-1-10 0,-1-2-7 0,-3 2 4 16,2-1-13-16,-5-1-8 0,-3 0-2 0,2-1-15 15,-4-1-36-15,-2-1-22 0,-1-2-40 0,-1-2-56 16,1-1 14-16,-3 2-273 0,1-4 23 16,0 2 24-16,0-1 31 0,0-1 29 0,0 0-15 15,-2 0 37-15,0 0 34 0</inkml:trace>
  <inkml:trace contextRef="#ctx0" brushRef="#br0" timeOffset="91458.9865">9880 13698 647 0,'6'-2'379'0,"-2"2"-7"0,0 1-32 0,-1 1-44 16,-1 3 17-16,6 7-11 0,-2 2-25 15,1 2-42-15,-2-1-12 0,-2 3-35 0,0-1-21 16,1-1-22-16,-4-10-32 0,0 3-52 0,0 1-5 15,0-1-69-15,0-1-48 0,0-1-37 16,0-7-40-16,0 7-64 0,0-7 19 0,13 10-277 16,-9-10 39-16,2 0 20 0,0-2 45 0,0 1 9 15,12-3 40-15,3-3 15 0,-3-2 10 16</inkml:trace>
  <inkml:trace contextRef="#ctx0" brushRef="#br0" timeOffset="91822.4546">10147 13798 1093 0,'2'-5'465'0,"-2"1"-59"0,1 0-47 16,0-1-41-16,1 1-14 0,0 0-38 0,0-1-25 15,0 0-23-15,1 2-25 0,0 0-38 16,0 1-8-16,1 0-23 0,0 1-4 16,0 1-13-16,1 3-23 0,-1 0 0 0,-2 2-4 15,1 0-13-15,3 12 1 0,-5-5-8 0,-1 1-16 16,0-13 4-16,0 13-10 0,0 2-7 0,-16 19 4 15,9-20-13-15,0 1 13 0,-2-1-6 16,0-2 0-16,-1 0-14 0,3-4-2 0,0-1 5 16,0-2-1-16,2-1-9 0,1-1 8 0,3 2-11 15,-1-3-2-15,-1-1 0 0,0 1-14 16,2 0 9-16,0 0 0 0,1-1-9 0,0-1-12 16,0 0-14-16,0 0 20 0,12 4-17 0,-5-4 7 15,1 2-18-15,12-1-14 0,1 1 6 16,-11-2-75-16,5 0-19 0,1 0-51 0,2 0-50 15,0 0 23-15,12 10-294 0,-21-8 60 0,-1 1 10 16,-3 1 60-16,1-1 28 0,-3 0 22 0,-2 1 22 16,-1 0 25-16,-1 2 23 0,-3-1-67 15</inkml:trace>
  <inkml:trace contextRef="#ctx0" brushRef="#br0" timeOffset="92220.5198">9153 14491 421 0,'2'-5'402'0,"2"2"-39"0,0 0-59 0,0 3 4 16,-1 3-40-16,1-1-31 0,7 13-29 0,-2-1 61 15,-4 5-23-15,-2 2-23 0,-1 2-37 16,-1 1-6-16,-1 0-37 0,0-13-6 0,0 7-43 15,0 2-17-15,0-1-9 0,0 0-73 0,0-4-32 16,-10 10-26-16,10-19-53 0,-1-2-113 16,0-2 20-16,3-4-246 0,1 1 26 0,0-2 46 15,7-6 25-15,2-4 21 0,0-3 19 16,2 0 1-16,0-2 25 0</inkml:trace>
  <inkml:trace contextRef="#ctx0" brushRef="#br0" timeOffset="92527.8409">9471 14485 907 0,'2'-1'344'0,"-1"2"-23"0,-1 1-46 16,-1 2-11-16,-2 0-16 0,-4 8-29 15,-4-2 2-15,-4 2-19 0,0 3-35 0,-1-1-15 16,0 0-5-16,-1-2-21 0,2 3-26 0,0-2-10 16,1-1-10-16,2-2-8 0,1 1-23 15,4-4-4-15,2-2-4 0,1 0-5 0,-1-3-14 16,1 1-8-16,0-1 13 0,2 1-30 15,0-2 10-15,2-1 2 0,0 0-25 0,0 0-3 16,0 0 31-16,12 9-6 0,-7-8-19 0,2 0 13 16,10 6 21-16,5-3-6 0,-6 1-2 15,5 0 0-15,0 2-2 0,-4-2 0 0,4-2 2 16,-3 2-30-16,3-1-16 0,-3-1 1 16,-7-1-62-16,-6 0-61 0,2-2-69 0,0 0 20 15,-2 1-259-15,-5-1 40 0,0 0 31 16,0 0 27-16,0 0 40 0,7 0 19 0,-7 0 5 15,9 0 10-15</inkml:trace>
  <inkml:trace contextRef="#ctx0" brushRef="#br0" timeOffset="92751.9311">9652 14737 1116 0,'1'5'376'0,"4"11"28"16,-5-1-45-16,1-2-39 0,-1-4-24 15,6 20-32-15,-5-9-25 0,2-3-22 0,-3-2-24 16,0-8-36-16,0 1-61 0,0 0-30 16,0 0-7-16,0-2-91 0,0 1-15 0,0-7-46 15,0 6-74-15,0-6 16 0,0 0-295 16,0 0-4-16,5 10 50 0,-3-12-1 0,1 1 55 16,1 0 23-16,0-2 12 0,13-3 48 0,-3-2-15 15</inkml:trace>
  <inkml:trace contextRef="#ctx0" brushRef="#br0" timeOffset="93202.7077">9906 14836 623 0,'2'-2'451'0,"0"0"40"0,1-1-43 16,-1 0-36-16,-1 2-55 0,1-3-21 0,-2 1-34 16,2 0-35-16,1-1-23 0,1 0-17 0,0-1-30 15,0 3-28-15,0-3-9 0,9-2-34 16,2 2-2-16,-4 0-25 0,-1 2-25 0,-1 3-16 15,-1 0-14-15,-8 0-26 0,8 0 1 16,14 13 0-16,-11-6-15 0,-5 2 6 0,1 4-17 16,-7-4 4-16,1 1-26 0,-1 0 13 0,0-1-10 15,0-2 17-15,0 4-5 0,-18 13 0 0,13-14-3 16,-2-4 9-16,2 1 4 0,-1-2 6 16,1-3-3-16,1 0-17 0,0 1 10 0,-1-2 5 15,2 0 12-15,0-1-11 0,0 2-10 16,0-2-1-16,1 0 11 0,0 0-10 0,1 0 5 15,0 0-9-15,1 0 9 0,1 0 0 16,1-2-9-16,0 2 24 0,1 0-9 0,1 0-8 0,1 0-8 16,1 2 4-16,0-2 18 15,11 5-11-15,-1 1 12 0,0-1 3 0,-1 2-11 16,3 0-4-16,-6 1 6 0,-2 1 12 0,-3-1-8 16,-2 2 12-16,-4-3 8 0,-1 0-3 0,0-7-17 15,0 10 9-15,-19 14-4 0,7-14-9 0,-3-3-59 16,-3 7 7-16,-4-8-77 0,0 0-43 15,-4-1-77-15,0-5 24 0,0 3-278 0,-2-1 28 16,1 0 31-16,1-1 48 0,-1-1 22 16,6 0 23-16,2 2 35 0,-1 0 31 0,1 1 23 15,3 1-13-15</inkml:trace>
  <inkml:trace contextRef="#ctx0" brushRef="#br0" timeOffset="93556.6464">9359 15308 978 0,'-1'-3'325'0,"0"1"-52"16,2 2 24-16,0 0-26 0,1 2-35 0,0 1 42 16,5 12-3-16,-1 2-37 0,-2 0-10 0,0 5-22 15,2 1-28-15,-3 2-7 0,2 2-20 0,-2-1-23 16,0 1-9-16,-1-4-23 0,-1 2-28 16,-1-14-41-16,0 5 6 0,0 0-4 0,0 0-91 15,0-3-17-15,0-3-37 0,0-2-40 16,0-8-55-16,0 6 19 0,3-1-242 0,-2-7-24 15,2-1 47-15,-1-2 11 0,3-10 6 16,6-1 52-16,-1-1 39 0,1-2 6 0,1-1 6 16</inkml:trace>
  <inkml:trace contextRef="#ctx0" brushRef="#br0" timeOffset="93852.9809">9642 15387 486 0,'6'-5'374'0,"-2"3"-16"15,-1 2-55-15,-1 3-2 0,-2 0-18 0,-1 1-31 16,-2-1-29-16,-4 10-10 0,-4-3-26 15,-2 3-19-15,-2-4-9 0,-1 3-10 0,0 0-15 16,-1-1-13-16,-2 3-20 0,0-3-22 16,3-1-6-16,0-3-11 0,-1 0 15 0,4 1-28 15,0-1-7-15,6-2-3 0,2-2-4 16,1 2-6-16,1-5-36 0,3 4 2 0,0-4 0 16,0 0 2-16,0 0 11 0,0 0-27 15,13 8 23-15,-8-5 2 0,11 2-1 0,-1-1-27 16,2 1 10-16,1-2 25 0,0 1-15 15,-1 1-2-15,0-1 9 0,2 1-6 0,0-1-47 16,-6 0-14-16,-3-1-20 0,-2-1-51 16,0 0-29-16,-4-1-48 0,1 0 19 0,0 1-255 15,-1-2 34-15,-1 1 17 0,1 2 25 16,2-1 61-16,-2 0-12 0,1 1 34 0,-1 0 15 16</inkml:trace>
  <inkml:trace contextRef="#ctx0" brushRef="#br0" timeOffset="94090.1116">9741 15640 1154 0,'0'0'361'15,"0"0"-45"-15,1 0 25 0,-2 3-9 0,2 2-25 16,-1 1-27-16,-1 2-13 0,1 13-9 16,0-11-31-16,0 5-25 0,0 2-10 0,-10 22-23 15,10-30-21-15,0 5-16 0,0 3-37 16,0-3-21-16,0-2-33 0,0-3-32 0,0 0-22 15,0-3 1-15,0-6-106 0,0 7-63 16,0-7-71-16,0 0 24 0,7 5-278 0,-4-6 40 16,1-3 23-16,0 0 59 0,4-8 25 0,2 0 23 15,-1-1 12-15,1 0-2 0,-1-2 68 16,3 0-49-16</inkml:trace>
  <inkml:trace contextRef="#ctx0" brushRef="#br0" timeOffset="94436.5347">9873 15688 307 0,'2'-2'460'0,"-1"3"-84"0,1-2-13 15,-2 2-47-15,1 2 48 0,-1-1-43 16,-1 1-36-16,1 4-10 0,-2-1-39 0,-1 10-16 16,3-8-19-16,0 5-27 0,-6 17-14 0,6-18-13 15,0-12-9-15,0 12-25 0,0 0-5 16,13 13-13-16,-5-16-12 0,-2-3-3 0,5 2-1 16,2-4-20-16,-3-2-9 0,0 2-17 0,9-4 2 15,-3 0-14-15,-16 0-5 0,15 0-4 16,1 0 1-16,19-12-4 0,-17 5 1 0,-4 5 3 15,-4-1-2-15,0 1-4 0,-2 1-16 0,-1-1 6 16,-1 0-3-16,-2 2-1 0,-4 0 5 16,0 0 23-16,0 0-16 0,7 0 17 0,4 10-13 15,-8-5 24-15,-1 0-14 0,2 12 2 16,0-4 1-16,-2 2 1 0,1 1-8 0,0 2 3 16,0 2-3-16,2-1-20 0,-5-7-41 0,1 0-30 15,0 5 6-15,-1-17-100 0,0 12-50 0,0-4-75 16,0-2 30-16,0-6-246 0,0 8 51 15,-10 4 25-15,7-7 17 0,0-3 29 16,0 3 25-16,-6 8 23 0,0 0 31 0,2 2 54 16,-4-2-34-16</inkml:trace>
  <inkml:trace contextRef="#ctx0" brushRef="#br0" timeOffset="94798.667">9317 16351 813 0,'3'-2'385'0,"2"2"-57"0,-1 2 59 16,6 8 3-16,-2 4-22 0,1 1-18 16,1 2-42-16,-5 4-24 0,0 0-16 0,-2 1-38 15,-3-11-10-15,0 5-26 0,0 5-36 0,0-3-19 16,0 3-43-16,0-5-45 0,0-2-36 0,0-4-54 16,0 0 4-16,0-3-87 0,0 0-43 15,0-7-50-15,0 0 23 0,0 7-264 16,0-7-25-16,0 0 41 0,0 0 21 0,5 7 29 15,-2-8 54-15,-1-1-17 0,1 0 28 0,-1 2 29 16,1-1-23-16</inkml:trace>
  <inkml:trace contextRef="#ctx0" brushRef="#br0" timeOffset="95185.6951">9620 16440 491 0,'3'0'444'0,"-2"3"-119"0,1-1-20 16,-3 0-27-16,-1 0-6 0,0 2-65 0,-7 6 1 16,-1 0-42-16,2 3-10 0,-2-2-41 15,-4-2-4-15,1 1 9 0,-1 1-37 0,1-1 17 16,3 2-8-16,-4-3-38 0,7-1 21 15,0-4-26-15,-1 0-26 0,4 1-10 0,2-3 3 16,-2 1 11-16,3-1-15 0,1-2 8 16,0 0-15-16,1 0 12 0,1 0-7 0,1 1-10 15,0 1 16-15,3-2-2 0,0 1 14 0,-1 0-34 16,2-1 17-16,2 0-15 0,17 9-9 16,-10-3 36-16,1 0-19 0,-2-1 1 0,0 2-1 15,0-2-24-15,-6 0-26 0,0-1 0 0,0-1-38 16,-2 0-20-16,-3-3-33 0,0 2-19 0,-1 0 14 15,2-1-204-15,-4-1-44 0,4 2 13 16,-2-2 29-16,2 0 28 0,0 0 16 0,1 2 6 16,0-2-12-16</inkml:trace>
  <inkml:trace contextRef="#ctx0" brushRef="#br0" timeOffset="95400.7674">9924 16561 509 0,'2'-4'512'15,"-1"2"-105"-15,0 2-4 0,0 1-28 0,-2 2-46 16,1 1-37-16,-1 1-28 0,1 0-28 16,0 3-25-16,-2 12-16 0,2-9-19 0,0 4-30 15,-7 20-28-15,4-16-48 0,0-1-19 0,1-5-31 16,0 0-2-16,1-4-124 0,0-3-26 16,0-1-91-16,1-2 20 0,0-3-252 0,0 0-6 15,1 4 66-15,1-5 22 0,0 0 10 16,1-1 36-16,-1-1 25 0,1 2-1 0,12-7-29 15</inkml:trace>
  <inkml:trace contextRef="#ctx0" brushRef="#br0" timeOffset="95697.6029">10121 16635 455 0,'1'-2'561'0,"3"0"-105"0,-2 2-29 16,-1 0-33-16,0 0-46 0,-1 2-56 0,0 1-25 15,-1-1-46-15,-2 1-16 0,2 0-9 16,-1-1-23-16,0 4-25 0,1-2-15 0,0 1-17 15,1 0-24-15,1 2-9 0,0-2 1 0,-1-5-23 16,10 20-1-16,-4-11-7 0,-1 0 0 0,4 2 0 16,0-1-5-16,3 1-18 0,-2-1 9 15,4-1-19-15,0 1 14 0,-3-1-4 0,1 0-3 16,-4-1 10-16,-2 0-14 0,-3-2-11 16,0 0 13-16,-2 1-13 0,-1-7-2 0,0 0-4 15,-15 22-49-15,7-10-11 0,-2-1 5 0,-3-3-107 16,-9-2-48-16,-3 3 19 0,13-9-318 0,-4 0 4 15,-4 0 5-15,-2 0 84 0,1 0 24 16,-1 0 7-16,-17-9 46 0,23 1 4 16,0-2 41-16,7 0 12 0,4 1 8 0</inkml:trace>
  <inkml:trace contextRef="#ctx0" brushRef="#br0" timeOffset="95825.4377">10113 16665 480 0,'21'-12'468'0,"0"-1"-85"0,3 0-52 16,2-1-45-16,1 1 24 0,1 0-38 0,0 4-92 15,-1-1-32-15,0-1-97 0,-5-1-84 16,1 2 5-16,-3 2-381 0,-6-6 30 0,1 2-5 16,-4 2 50-16,-7 1 39 0,-3-1-8 15,0 0 21-15</inkml:trace>
  <inkml:trace contextRef="#ctx0" brushRef="#br0" timeOffset="107548.0241">2906 12527 259 0,'0'0'251'0,"0"0"-54"16,0 0-30-16,0 0-30 0,0 0 4 0,0 0-7 15,0 0-12-15,-14 0-25 0,14 0 18 0,0 0-15 16,0 0 5-16,0 0 2 0,0 0-20 0,0-12 1 16,0 12-2-16,0 0-4 0,0 0 7 0,0 0-6 15,0 0-3-15,0 0-11 0,0 0-5 16,0 0 4-16,0 0-1 0,0 0-2 15,0 0 3-15,0 0-16 0,0-14 7 0,6 13-6 16,2 0 8-16,2 1-6 0,2 0-7 0,4 0-10 16,-2 0 2-16,1 0 9 0,1 0-20 15,2 0 12-15,1 0-21 0,0 0 18 0,1 0-13 16,0 0 13-16,-1 0-17 0,27 2-4 0,-23 2 24 16,4-3-13-16,-1 0 7 0,2 0-4 15,1-1-13-15,-14 0 20 0,8 0-4 0,6 0-21 16,3 0-1-16,3 0 4 0,-3 0-5 15,2 0 2-15,1 0-8 0,36-11 11 0,-35 10-5 16,1-1 7-16,-2 1-9 0,0-1-2 0,-1 0-14 16,2 2 21-16,-19 0-9 0,9 0 4 0,3 0-5 15,1 0 19-15,0 0-15 0,-1 0-22 0,-4 0 22 16,-1 0-8-16,-1 0 6 0,-4 0-18 16,-5 0 23-16,-2 0-12 0,-2 0 12 0,-3 0-5 15,-7 0-22-15,8 0 13 0,-8 0 4 16,9 0 8-16,-9 0-11 0,6 0 12 0,-6 0-13 15,0 0-4-15,7 0 23 0,-7 0-19 0,0 0 5 16,7 0 27-16,-7 0-23 0,0 0-15 0,0 0 17 16,6 0 0-16,-6 0-19 0,0 0 30 15,0 0-20-15,0 0 18 0,0-7-18 16,8 7-22-16,-2-6 36 0,-5 6-8 0,0 1 8 16,-1-1-33-16,2 0 21 0,-1 0 0 0,-1 1 0 15,1 1 1-15,0-1-4 0,-2 0-10 0,2 1 16 16,-1 1-6-16,1-1 3 0,-2 0 2 15,1 1-17-15,-1 0 22 0,0 0-10 0,0-2 16 16,0 4-16-16,-2-2-15 0,3 2 28 16,-1-1-17-16,1 0 9 0,0-4-17 0,-1 11 14 15,1-7-4-15,0 2 6 0,0-6-7 0,0 13 17 16,0-1 11-16,0 0-18 0,0-1-7 0,0-1 6 16,0-1 1-16,0 1-1 0,0 4 23 15,0 0-16-15,0 2 19 0,0 2-9 0,0-3-4 16,0-3 14-16,0 0-2 0,0-1-4 15,0 3-1-15,0 0-2 0,0 2-11 0,16 16-1 16,-14-15 14-16,0-2-6 0,1-2 4 0,0 3-17 16,3 1 15-16,-5 0 1 0,1 2-5 15,2-2 5-15,-1 0 2 0,0 2-9 0,0-2-11 16,2 0 8-16,-5 3-2 0,5-2 1 0,-2-1-3 16,0-1-2-16,-1-4-2 0,-2-12 3 15,0 14-8-15,0 1 21 0,0-2-12 0,10 17-23 16,-7-18 24-16,-1-4 0 0,1 2-2 0,-1-1 0 15,0-1 9-15,1 8-13 0,1-3-1 16,0 0-4-16,2 0-3 0,-1 3 12 16,-1-1-6-16,0 0 0 0,-1-3 14 0,-1-3-5 15,0 1-7-15,0-3-5 0,2 7-2 0,0 1 8 16,-1-5-3-16,-2 1 3 0,1-3 5 0,-1 0-13 16,2 1-3-16,-3-1 10 0,3 9 3 15,-1-5-2-15,0 5 1 0,0-7-1 0,-1 1-6 16,0-1 3-16,2 8-1 0,-1-2-7 15,1 1 8-15,1 2-21 0,-1-2 23 0,2-2 10 16,-3 2-28-16,1 0 12 0,1 0 6 0,-1 0-4 16,0-5 18-16,0 4-11 0,1 0 13 15,-2 0-13-15,3-1-17 0,-3-1 25 0,-1-3-1 16,0 0 10-16,0-2-11 0,1-1-22 0,-2 1 25 16,4 8 0-16,-1 0-22 0,-1-4 12 0,0 3 16 15,0-3 3-15,1 3-20 0,1-1 6 0,1 2 12 16,-2-3-35-16,1 3 13 0,0 0 19 15,0 0-17-15,0-1 15 0,-1 2-21 0,1 1 13 16,2-2-6-16,-3 0-12 0,0 2 9 16,1-2-7-16,-2 0 17 0,1 1 8 0,0-2-27 15,-3-1 4-15,3 2 6 0,-2 0-3 0,0-3 15 16,0-3-1-16,0-1 0 0,4 6-2 0,-4-2-6 16,0-3-5-16,0 0-5 0,0 9 28 15,0-5-23-15,0 3 4 0,0 4-6 0,-1-2 15 16,3 1-2-16,-3-2 12 0,0-9 0 15,0 5-4-15,0 2-11 0,0 2 8 0,0 3-1 16,0-1 4-16,0 1-16 0,0 1 2 0,0-3 7 16,0 1-3-16,0 0-7 0,0-1-9 15,0 1 15-15,0-1 6 0,0 1-14 0,0-1 12 16,0-1-10-16,0 1 3 0,0-1-3 0,0 0 19 16,0 1-19-16,14 18 10 0,-10-19 8 15,-4 1 0-15,2 0 2 0,-2-5-9 0,0 3-5 16,2 2 17-16,-2-9-16 0,0 3 12 0,0 2-6 15,0 2 1-15,0 1-8 0,0-1 2 16,0 1 6-16,0 1-2 0,0-5-7 0,0 3 2 16,0-2-9-16,0-1 13 0,0 2-9 15,0 1 13-15,0-1-18 0,0 1 6 0,0-2 2 16,0-1 1-16,0 2-13 0,0 2 13 0,0-1-6 16,0 0 1-16,0 3-12 0,0 0 20 0,0 0-9 15,0 0 0-15,0 0 5 0,0 0 5 16,0 0-10-16,0 2 7 0,0-1-3 15,0-1-4-15,0 1 9 0,0 0-10 0,0-4 12 16,0 2 0-16,0-3-13 0,0 3 4 0,0-4 4 16,7 18-7-16,-5-22 6 0,0 7-2 0,-1-4-6 15,0-4 8-15,1 7-14 0,-1-4 17 16,1-2-5-16,1 5 11 0,-1 1-2 0,1 1 0 16,0-2 7-16,0 2-13 0,1-1 1 15,0 3-5-15,0-1-1 0,-1-1 5 0,-3-9-8 16,0 4 8-16,0 1-3 0,0 2-7 0,0-1 3 15,13 18-1-15,-11-17 9 0,1 0 3 16,-1 0-15-16,0-2 11 0,-1 4-9 0,2 0 10 16,0-1-4-16,-3 3 1 0,2-1-1 0,0-1 6 15,1 3-1-15,-1-3-2 0,2 1-5 16,-2 1 1-16,1 1 5 0,0 0-8 0,0-5-7 16,-1 5 16-16,-1-1-14 0,0-3 8 0,2 5 7 15,0-6-8-15,-1 1-5 0,1 0 9 16,1-2-6-16,-3-3 5 0,1-1 0 0,1 3 0 15,-1-3-4-15,3 3-1 0,-3-3-7 0,-1 6 13 16,1 0 1-16,0-2-5 0,1 1 4 0,-1 0-20 16,-1-4 20-16,-1-13-5 0,0 15 4 15,0 1-6-15,0-3-1 0,0 1 0 0,0 1 16 16,0-1-9-16,0-2-1 0,0-2-6 0,11 5-1 16,-9-8 13-16,-2-4-14 0,0 1 3 15,0-4 9-15,0 0-3 0,0 0-10 0,0 0 9 16,0 6-11-16,0-6 2 0,0 0 6 0,0 6 2 15,0-6 3-15,0 0 5 0,0 0-9 0,0 7 0 16,0-7-2-16,0 0 3 0,0 6-2 16,0-6-2-16,0 0 4 0,-11 11 3 0,9-8-9 15,-1-3 9-15,1 1 4 0,0-2-8 0,-1 2 0 16,0 0 2-16,-1-1-5 0,0 1 12 16,0-1-8-16,-2 0-13 0,2-2 8 0,4 2 5 15,0 0-9-15,-9 0 12 0,0 0-17 16,0 0 10-16,1 0 4 0,0 0-3 0,-1 0 1 15,-5 0-7-15,-3 0 11 0,-1 0-18 0,-1 0 18 16,2 0-11-16,1 0 11 0,2 0-7 0,1 0-5 16,-1 0 6-16,-1 0 3 0,1 0 3 15,2 0-6-15,-3 0 5 0,0 0-9 0,-16-13 14 16,19 10-5-16,3-1-9 0,-8-2 11 0,3 2-9 16,-3-1 14-16,4 3-10 0,-4 1 9 15,4-4-3-15,-4 3-10 0,-1 2-2 0,1-3-2 16,0-1 8-16,2 2 3 0,3 1-10 15,0 1 4-15,2 0 6 0,10 0-7 0,-9 0 4 16,-1 0 3-16,-3 0 0 0,-18 10 5 0,16-9-11 16,1 5-3-16,1-3 4 0,2 2 3 15,-3 0-6-15,3-1 4 0,-3 1 2 16,1-1-1-16,0 4-1 0,3-5-5 0,-1 0-5 16,2 1 11-16,0-2 6 0,1 0-15 15,0-2 9-15,1 1 4 0,0 1 1 0,-2-2 1 16,-8 7-1-16,1-2-12 0,3-5 11 0,-3 5-1 15,0-2-2-15,-1 2 4 0,5-1-7 16,-4-1 14-16,1 1-9 0,2-1-3 0,-2 2-3 16,2-3-5-16,2 1 0 0,0-1 13 0,2-2-8 15,-1 0 0-15,-7 4-8 0,2-3 9 16,2 1 2-16,-1-2 8 0,-3 0-8 0,1 0 3 16,2 0-4-16,-5 0 7 0,2 0-4 0,1 0-16 15,-3 3 13-15,1-2-4 0,0 0 11 16,2 2-4-16,0-3-16 0,-1 4 7 0,0 0 10 15,3-3 1-15,-3 4 3 0,6-3-5 0,-5 3-5 16,5-2-2-16,-4 2-1 0,4-1 11 0,-1-1-20 16,3-1 13-16,1 1 4 0,2 0-2 15,0-3 3-15,0 2-6 0,2-1 7 0,-1 2-7 16,1-3 6-16,0 0-5 0,0 1 5 0,4-1-12 16,0 0 15-16,0 0-8 0,-7 0 1 15,7 0 0-15,0 0 7 0,-8 0-15 0,8 0 16 16,-8 0 2-16,8 0-17 0,-7 0 3 0,7 0 3 15,-8 0 0-15,8 0 6 0,-6 0-4 0,6 0 0 16,0 0 2-16,-7 0-5 0,7 0 1 16,0 0 2-16,-7 0 1 0,7 0 3 0,0 0-8 15,-8 0 3-15,8 0 8 0,0 0-21 0,0 0 19 16,-7 0-2-16,7 0 2 0,0 0-10 16,0 0 8-16,-12-13-10 0,11 13 10 0,1 0 0 15,-2-2-2-15,1 0-7 0,-1 1 1 0,0-1 5 16,1 0-7-16,-1-1 5 0,-1-2 4 15,2 1 4-15,-1-1 0 0,1 1-3 0,0-2-8 16,0 0 9-16,-3-10 5 0,4 16-18 0,0-12 5 16,0 0 4-16,0-1-5 0,0 1 7 0,-11-10-3 15,7 7 4-15,1 2 1 0,2 2-8 0,-1 0 10 16,0 1-11-16,0-6 11 0,1 1-13 16,-1 4-6-16,0-7 11 0,2 6-4 0,-3 0 9 15,2 2-4-15,-1 0 7 0,-1-7 1 0,1 1-12 16,0 3 2-16,-3-2 10 0,2 0-5 15,1 2-2-15,-2-6 2 0,0 2-4 0,1-3 4 16,-1 2-1-16,0-2 5 0,1 5-5 0,-1-4-3 16,1 1 6-16,-1 1-16 0,0 0 11 0,2 0 4 15,0 4-2-15,-1 1 6 0,1-5-6 16,0 7 1-16,0-2 0 0,0 2-7 0,-2 1 5 16,1-6-1-16,0 0 5 0,-2 1-4 0,3 2-6 15,-2-3 7-15,0-2 4 0,0 0-3 16,-1 0 0-16,3-3-4 0,-2 3 4 15,2-3-10-15,-1-1-5 0,1 3 12 0,1-2 2 16,0-1 5-16,-1 3-5 0,0 2 6 16,-1-7-7-16,1 11-2 0,0-4-10 0,0 4 13 15,-2 4 5-15,3-1-14 0,0 0 9 0,0 0-8 16,-1 2 3-16,1 0 6 0,-1 0 1 16,-2-8 1-16,0-1 0 0,2-4-3 0,-2 3 2 15,1 2-8-15,-1 0-1 0,2 2 10 16,-1-6 0-16,-2 1 5 0,1-1-9 0,0-2 3 15,-2-2-9-15,3 4 6 0,-1-2 5 0,-2 3 3 16,2-1-15-16,2 2 11 0,0 0-6 0,0 3-11 16,-1-2 18-16,1 0-19 0,-1 1 23 0,1-2-11 15,-1 0-9-15,0 2 10 0,-1-4 2 16,1 3-8-16,-1-4 8 0,1-1 5 0,-2 2 0 16,2-1 3-16,-1-1-12 0,-3 2-2 0,3 0 7 15,-2-1-13-15,4 0 13 0,-2-1 3 16,0 4-12-16,-1-5 7 0,1-1-5 0,0 2-7 15,0 1 3-15,0-1 5 0,1-1-3 16,-2 2-4-16,1-1-9 0,1 2 17 0,-1 1-3 16,0 0-5-16,0 0-3 0,1 1 4 0,-1 2-6 15,2-1 7-15,-1 1 11 0,0-1 1 16,-1 0-10-16,1 0 4 0,1-1 3 0,0-2-16 16,0 2 12-16,0-2-17 0,-2-1 11 15,1-2-8-15,0 0 11 0,0 2-13 0,1-3 21 16,-2 3-18-16,2-1 3 0,-1 1 1 0,2 1-1 15,-1-1-7-15,0-1 14 0,1 3-14 16,-1-1 9-16,-1 2-5 0,2-1 4 0,0-2-9 16,1 2 20-16,-1-1-8 0,-1 2-11 0,0-4 3 15,1 1 3-15,-1 1 3 0,0 0 7 16,-3 2-4-16,2-3-4 0,1 1-9 0,-2 0 15 16,0-4-21-16,1 2 27 0,1 2-10 0,-2 0-12 15,2-3 10-15,-3 1-23 0,5 0 27 16,-1 0 12-16,-1 2-16 0,2-1-3 0,0 1 10 15,0 9-11-15,0-4 0 0,0 0-21 16,0-2 5-16,0-1 23 0,0 1 0 0,0 2 15 16,0 1 0-16,0-1-2 0,0-1-12 0,0 1-5 15,0-2 18-15,0 0-11 0,0 2 0 0,0-2-21 16,0 0 5-16,-6-18 36 0,5 17-19 16,0 3 0-16,-1-4 2 0,2 3 1 0,0-3-2 15,0 8 2-15,0-4-1 0,0-3 17 16,0 2-17-16,0 1 1 0,0 0 2 0,0 2 13 15,0-3-4-15,0-1-11 0,0 1 0 16,0 0 2-16,0 3-2 0,0-3 3 0,0-2-13 16,0 1 3-16,0 1 0 0,0 0 7 0,-6-13 17 15,1 12-4-15,3 0-11 0,-1 2 1 16,2 5-14-16,-2-7 2 0,1 2 2 16,2 1 0-16,-3-3 6 0,3-2 2 0,-2 0-2 15,1 1 6-15,0 3-7 0,1 6 2 0,0-5 2 16,0 1 4-16,0 2 11 0,0-1-20 0,0-3 17 15,0-1-1-15,0 0 0 0,0 3-2 16,0 0-2-16,0-3-15 0,0 1 0 0,0 2-6 16,0 1 7-16,0 0-20 0,0-1 2 0,0-3 36 15,0 2-2-15,0-3-42 0,-13-15 7 16,9 14 18-16,4 9-2 0,0-4 8 0,0-2-1 16,0-2 2-16,0 1 0 0,0 2-1 15,0 1 0-15,0 1-21 0,0 2 20 0,0 0-2 16,0 3 10-16,0-2-1 0,0 8-25 0,0-8 15 15,0 0-1-15,0 8 1 0,0-8 1 16,0 3 15-16,0 5-18 0,0-9 3 0,0 1-1 16,0 8 7-16,0-8 4 0,0 1-18 0,0 0 25 15,0 0-13-15,0 1 2 0,0-1-6 16,12-6 0-16,-8-1 1 0,-1 4 1 0,-1 0-1 16,0 3 2-16,-1 0 6 0,0 3-7 0,0 0-9 15,1-1 18-15,-2 1-8 0,2 3 5 16,-1-2 2-16,1 0-8 0,-2 0 1 15,0 0 1-15,2 0 2 0,0 3 13 0,-1-3-12 16,-1 1-1-16,2 1 1 0,0-2-5 0,-2 1 2 16,2 0-3-16,-1-2 3 0,0 4-12 0,2-2 22 15,-3 1 7-15,2-1-17 0,0 0-5 0,0 0-10 16,1 1 15-16,0 0 2 0,1 1 2 16,-1-1-2-16,2 1-9 0,-1-2 13 15,0-1-2-15,1 3 1 0,-1-2 0 0,2 0-3 16,8-3 20-16,-4-1-30 0,-1 2-3 0,-2 1 27 15,-2-1-12-15,0 1-19 0,0 0 32 0,0 1-26 16,-3 0 29-16,1-2-19 0,-1 3-14 0,1-1 10 16,-1 1 2-16,1-1 4 0,-1-1 18 15,1 2-21-15,-1 0 3 0,0-1-17 0,0 1 0 16,2-1 9-16,-1 0 11 0,1 1 0 16,-1-2 9-16,2 2-30 0,0-1 13 0,1 0 25 15,0-1-18-15,0 1 7 0,8-3-29 0,-3 0 26 16,-1 1-24-16,-2 0 38 0,2 2-26 15,-3-2-6-15,6-1 14 0,-3 2 5 0,-1-1-27 16,0 1 20-16,-2 1-15 0,2 2-5 16,-3-2 26-16,2 1 1 0,-1 1-1 0,1-2-9 15,9 0 0-15,2-1 8 0,-2 0-4 0,-1 0 18 16,1-1-15-16,-1 2-10 0,-2 0-11 0,6-2 24 16,-1 0-28-16,-1-1-16 0,1 1-10 15,1 1-45-15,-2 1-21 0,1-1-38 0,-12 3 14 16,8 0-218-16,-2 0-101 0,0 0 12 0,-3 0 36 15,-3 0 50-15,-7 0 15 0,9 0 33 16,-9 0-4-16,9 0 38 0</inkml:trace>
  <inkml:trace contextRef="#ctx0" brushRef="#br0" timeOffset="109260.5573">3205 17793 398 0,'0'0'225'0,"0"0"-27"0,0 0-12 0,-14 0-23 16,14-14-8-16,-21-3 10 0,17 13-26 0,1 2-18 16,1-2-3-16,0 3-9 0,-1-1-8 15,1 0-20-15,0-1-8 0,1 2-14 0,-1 1 30 16,0 1-17-16,3 0 7 0,-3 5 8 0,1-1 13 15,0 2 3-15,1 9-12 0,0 6 19 16,0 7 12-16,0 4 0 0,0 3-49 0,0-2-7 16,0 1-8-16,0-1 32 0,8 29-11 0,-5-34-7 15,2-1-1-15,-2-3-21 0,3-4-3 16,1-4-6-16,-1 2-4 0,-2-9-4 0,1-1-2 16,-5-1-9-16,2-4 6 0,5-1-3 0,-2-3 20 15,-2 2 7-15,-3-2-7 0,10-14-3 16,-5 4-14-16,-1-1-1 0,-2-2-5 0,1-1-4 15,3-2 2-15,-6 9-1 0,0-8-22 16,0-1 7-16,0-2 0 0,0-2-1 0,0 3-12 16,0 0 13-16,10-12-10 0,-10 29 4 0,0-13 1 15,0 4-1-15,0-1 1 0,0 2-1 16,0 8-21-16,0-7 2 0,0 7 3 0,0-7 0 16,0 7 3-16,0 0 1 0,-9-9 2 15,12 11 26-15,-5-4-20 0,3 0 22 0,-2 2-11 16,-1 0 5-16,-1-1-7 0,0 2 2 0,5-2 2 15,-1-1-7-15,0 2 9 0,-5-1-5 0,4-1-1 16,2-2 0-16,-1 4 0 0,1 0 0 16,0 0 3-16,-1 0 2 0,-3 0-3 0,8 0-19 15,-8 0 2-15,2-3 27 0,-2 5-1 16,4-1-16-16,0 1 12 0,-4-1-4 0,1-1 0 16,0 2 2-16,-2-1 0 0,4-1-28 0,-1 0 18 15,-1-1 2-15,-4 1-1 0,8 0 0 0,-3 0 21 16,0 1-3-16,0 2-21 0,1-3-1 15,-1 1 2-15,-2 0-4 0,0 0 0 0,-1 4 0 16,1-5 2-16,5 0 18 0,-4 2-1 0,-1 0-56 16,3-4 16-16,-1 2-25 0,1 1-8 15,0 0-25-15,-2-1-10 0,-2 0-30 16,-1 3-24-16,4-1-24 0,1 4 18 0,1-9-71 16,-4 3-98-16,2 5 28 0,-2-3-154 0,0 0 40 15,2 0 11-15,-1 0 24 0,-2-1 65 0,3 2 4 16</inkml:trace>
  <inkml:trace contextRef="#ctx0" brushRef="#br0" timeOffset="110270.325">3542 17824 275 0,'0'0'241'16,"0"0"-21"-16,0-13-59 0,0 13 14 16,-1-21-15-16,-1 17-1 0,0 1-17 0,2 1 0 15,-2 0-6-15,0-1-1 0,2 0 15 16,-1 1-16-16,0 0 6 0,1-1-2 0,-1 2 5 15,1 1-8-15,-1-1-10 0,2 0-25 0,-2 0-5 16,0 1-16-16,0 3 22 0,1-2-35 0,0 5 32 16,0 1-18-16,2 17-9 0,-2-8-7 15,0 6-7-15,0 5 58 0,0 4-11 0,0 1-10 16,9 34-2-16,-6-36-18 0,-1 3-15 16,3-8 18-16,3 2-19 0,-3-6 10 0,-1-3-20 15,2-4 13-15,0 0-9 0,-2-3 1 0,2-3-25 16,-2-2 0-16,3-1-10 0,-7-1 15 0,5-4-7 15,-5 0-6-15,7 0-1 0,7-11 5 16,-7 3-13-16,-2-1-3 0,-1 0-6 0,2-3 19 16,-1-2-20-16,-4-1 14 0,2-2-28 0,-1-3 11 15,0 1-7-15,-2-3 16 0,0 12-27 16,0-7-10-16,0-4 23 0,0 3-4 0,0 1 4 16,0 3 1-16,0 4-10 0,0 1 15 15,0 1-8-15,0 8 7 0,0-5-13 0,0 5 27 16,3-9-16-16,-1 21 7 0,4 5 4 0,-1 3 6 15,1 3-3-15,0 6 3 0,3-1 14 0,-3 0 7 16,3-4 4-16,-4 2 13 0,5-3-10 16,-4-3 11-16,3-2-1 0,3-3-1 0,-4-1-11 15,1 0 7-15,1-7-5 0,-1-4-4 16,-9-3 6-16,7 0-8 0,2 0-5 0,7-18 0 16,-8 5 0-16,-2-4-4 0,2 1-11 0,-2-4-1 15,1-2 1-15,-5-6-15 0,-2-3-7 0,0-2-23 16,0 18 2-16,0-6 3 0,0-2-13 15,-12-20 2-15,8 22-1 0,-3 1 5 0,2 7-7 16,1-1-2-16,-1 3 10 0,1 6-9 16,-1-2 7-16,2 4-32 0,0 1 8 0,0-1-45 15,1 2-17-15,-1 1-27 0,2-1-15 0,1 1-27 16,0 0-14-16,0 0 18 0,0 0-134 16,0 0-114-16,0 0 31 0,0 0 29 0,-4 11-27 15,5-9 12-15,5 7 43 0,-3-4 25 16,-2-1 13-16,7-2-27 0</inkml:trace>
  <inkml:trace contextRef="#ctx0" brushRef="#br0" timeOffset="110585.1641">3927 17874 400 0,'6'9'354'0,"0"7"-47"16,-1 1 8-16,2 6-26 0,-5 3-39 15,1-3-31-15,0 1-11 0,4-1 14 0,-2 1-24 16,0-2-23-16,1-1-19 0,0-3 7 0,2-2-5 15,-3-3-19-15,1-4-41 0,-1 1 22 16,-1-5 13-16,0 1-29 0,0-5-6 0,-4-1 1 16,0 0-18-16,15-14-15 0,-10 6-9 0,-1-3 2 15,0-2 7-15,0-1-24 0,-2-3 8 0,-2 0-17 16,0 9-11-16,0-6-7 0,0-2-11 16,-12-19-1-16,8 16 3 0,-4 1 14 0,2 1-11 15,-3 3-27-15,0 2 5 0,2 3 11 0,4 4-1 16,-4 2-45-16,0 2-52 0,7 1-14 15,-7 0-23-15,0 0-3 0,0 0-35 0,-8 16-29 16,12-9 17-16,1-5-164 0,1 5 27 0,-3-4 27 16,3 0-115-16,4-2 13 0,-2 0 44 15,4-5 36-15,3 1 2 0,7-1 11 0</inkml:trace>
  <inkml:trace contextRef="#ctx0" brushRef="#br0" timeOffset="110870.4159">4071 17885 526 0,'9'1'317'0,"4"3"-17"15,-7 5-40-15,7 3 17 0,0 3-18 16,0 4-21-16,-1 3 3 0,-6 0-28 0,-1 2 0 16,2-2-11-16,-4 5-33 0,-2-6-5 15,2 2 15-15,-2-5-39 0,0-1 16 0,-1-10-24 16,0 3 6-16,0 0-8 0,0 0-10 16,-14 6 12-16,9-12-17 0,4-4-13 0,-4 0-17 15,0-1-3-15,-2-6-5 0,3 1-9 16,0-6-20-16,1-2 1 0,-1 0-9 0,3-6-33 15,-1-6 1-15,2 16-23 0,0-9 5 16,0-2-15-16,10-25-31 0,-5 23 6 0,1 6-67 16,0 3-32-16,-1 3-33 0,1 5-16 15,6-2-54-15,7 2 23 0,-7 0-140 0,6 6-97 16,-10 0 19-16,12 11 18 0,-1-7 50 16,1 3 24-16,0-1 34 0,3 3 4 0,-3 1 10 15</inkml:trace>
  <inkml:trace contextRef="#ctx0" brushRef="#br0" timeOffset="111318.8332">4473 17994 480 0,'-9'-3'386'0,"2"-1"-5"15,-4-1-18-15,-2 0-46 0,1 2-36 16,-3 3 21-16,15 0-43 0,-14 0-17 0,-14 12-25 16,15-2-22-16,1 5-6 0,2 5-34 15,1 1 13-15,2 5-17 0,2 3-18 0,1 0-2 16,4-12-16-16,0 6-24 0,0 6 2 0,17 28-10 15,-7-32-10-15,-2-6-1 0,3 0-9 16,3-4-9-16,-3-7-8 0,3-4 7 0,-14-4-14 16,12 0-17-16,16-10-14 0,-15-4-10 0,3-4-18 15,-5-3-30-15,0-1 0 0,-2 0 6 0,1-4-24 16,-4-3 2-16,3-6 2 0,-5 1-29 16,-4-2 13-16,1-2 7 0,-1 21-6 0,0-7-27 15,0-3 28-15,-10-33-1 0,5 28 21 0,-2-2 1 16,2 0 8-16,-3 3 19 0,2 2-13 0,0 3 25 15,-1-3 32-15,1 4 16 0,0 7 8 16,3-1-9-16,-3 4-4 0,3 4 23 0,-1 9 12 16,4 2 16-16,0 0 0 0,-4 27 23 15,4-16 11-15,0 11 20 0,18 46-2 0,-6-9-4 16,4 6 8-16,4-1-24 0,-2 0-5 0,-4-2-21 16,6-1-36-16,-3-10-39 0,0 0-28 15,-5-8-24-15,-2-6-25 0,2-7 6 16,2-4-69-16,-6-5-47 0,-6-12-50 0,3-3 21 15,-5-6-271-15,-12-3 38 0,11-6 33 16,-3-4-32-16,6 3 22 0,-2 2 20 0,-12-25 24 16,6 8 26-16,1 0 65 0,3-2-4 0</inkml:trace>
  <inkml:trace contextRef="#ctx0" brushRef="#br0" timeOffset="112748.1806">6009 17449 398 0,'0'0'115'16,"0"-14"-60"-16,0 14 13 0,0 0-47 0,7-29-115 15,-9 24-132-15</inkml:trace>
  <inkml:trace contextRef="#ctx0" brushRef="#br0" timeOffset="113092.095">5963 17312 386 0,'-2'-5'242'0,"1"0"-32"0,0-2-30 15,1-1 0-15,0 4-18 0,-2-4 0 16,2 3 4-16,1-2 8 0,-1 7-9 0,0 0-11 16,0-9 0-16,0 9-23 0,0-8 16 0,0 8-42 15,0-5-9-15,0 5 33 0,-1-6-3 0,3 8 2 16,0 3-15-16,3 11 34 0,0-1 2 16,1 6-42-16,-1-3 7 0,1 1 15 0,0 0-18 15,-1-2-4-15,-1 3-46 0,0-1-5 16,2 2 5-16,-1-2 2 0,-1-2-2 0,1-1-12 15,-1-5-40-15,-2-1-1 0,0-2-93 0,1-1-3 16,-3-3-56-16,1 1-33 0,-1-3-50 0,0-1 21 16,0 1-261-16,0-2 3 0,0 0 35 15,0 0 28-15,0 0 25 0,-8 0 59 0,4-2 12 16,-1 2 9-16</inkml:trace>
  <inkml:trace contextRef="#ctx0" brushRef="#br0" timeOffset="113317.341">5914 17498 681 0,'-2'1'346'0,"-1"0"-41"15,2 6-1-15,1-2-4 0,0 2-55 0,3 11-29 16,-3-8 34-16,9 19-30 0,-3-11-23 16,1 0-31-16,4-1-18 0,1 2-15 0,-2-2-25 15,1 0-12-15,-3-3-49 0,4 1-21 0,-4-6-32 16,0-1-14-16,-2-3-57 0,2-2-23 0,-1-2-57 15,-7-1 16-15,7 0-177 0,0 0-93 16,16-11-3-16,-12 4 39 0,3-4 24 0,-2-5 23 16,-2 8 39-16,0-6-19 0</inkml:trace>
  <inkml:trace contextRef="#ctx0" brushRef="#br0" timeOffset="113503.3363">6213 17504 242 0,'2'-6'437'0,"-1"1"-74"0,0 2-35 0,0-1-32 16,0 4-41-16,-1-3-15 0,0 6-29 15,0-1-24-15,0 1-22 0,-2 1 20 0,1 3-4 16,-3 9-9-16,1 3-24 0,-2 0-12 0,2 2-15 16,-1-1-83-16,2-1-9 0,-1 1-44 15,-2 0-47-15,2-5-44 0,-1 3-71 0,-2-1 15 16,3-4 17-16,-1-6 12 0,2 0-272 16,-6 4 36-16,5 1-2 0,-1-6 15 0,0 1 53 15,1-3-8-15,0 1-6 0</inkml:trace>
  <inkml:trace contextRef="#ctx0" brushRef="#br0" timeOffset="114062.8298">5978 18201 810 0,'-5'-2'318'0,"3"5"-35"0,-3-3-2 16,-1-3-34-16,3 3-4 0,0-4-13 15,-1 0-37-15,1-2-12 0,2-2-13 0,-3 1-16 16,4-2-46-16,0 9 1 0,0-10-12 15,0 3-11-15,0-2-8 0,12-4-7 0,-3 6-3 16,0 5 5-16,2-1-10 0,-3 3-36 0,-8 0-2 16,12 0-3-16,13 14 35 0,-11-2-24 15,-3 2-5-15,1 1 10 0,-1 0-5 0,1 4-20 16,-3 2 14-16,-6 1 3 0,-2-4-1 16,-1-1-2-16,0-5-4 0,0 5-1 0,0-1-3 15,-16 13 9-15,8-18 1 0,1 1-8 0,-1-3-3 16,-3-1-1-16,-1-1 14 0,1 0-3 0,1-3-31 15,1-1 0-15,-1 0 1 0,10-3 0 16,-9 0 1-16,9 0 0 0,-8 0 0 0,8 0-19 16,0 0 14-16,-8 0-9 0,8 0-4 15,-11-6 19-15,14 3-39 0,-1 6 31 0,4-4-14 16,-2 0 1-16,5 0 23 0,1 0-20 0,0 3-2 16,-10-2-5-16,12 0 39 0,4 0-8 15,-1 0-22-15,17 10-9 0,-14-6-4 0,0-3-35 16,-11-1-39-16,4 0-26 0,3 0-42 0,0 0 17 15,-3 0-222-15,2 0-54 0,-4 0 21 16,11-12 29-16,-17 8 23 0,7-1 25 0,-1 2 17 16,-1-4 9-16</inkml:trace>
  <inkml:trace contextRef="#ctx0" brushRef="#br0" timeOffset="114562.171">6298 18158 1047 0,'-2'0'336'16,"0"4"-37"-16,0 4-33 0,0 5-32 0,3 1-26 15,-1-7-27-15,0 9 33 0,0 2-23 0,0 2-10 16,10 20-17-16,-5-14-10 0,-5 1-42 16,5 1 18-16,1-3-25 0,-1 3-17 0,-3-7 21 15,1-6-19-15,4-1-37 0,-5-4 28 0,0-3 7 16,-2 0-3-16,1-4-29 0,3-4 5 15,-4 1-4-15,6-11-12 0,-3 4-27 0,1-1 6 16,-1-4 8-16,1-9-18 0,-1-1 9 0,-1 4-23 16,0-1-3-16,-1 1-6 0,1 0 4 15,3 4-6-15,-3 4 10 0,2 0-11 0,-4-2-7 16,1 7 27-16,2 0-1 0,-3 5 1 0,0 0-26 16,0 0 6-16,9 10 15 0,-6 2-6 0,2 1 8 15,-3 2 10-15,4-1-9 0,-1 4-12 16,-1-1 32-16,0-4 1 0,5 3-12 0,0 2-3 15,-4-11-1-15,-1-2-14 0,-1 4 9 16,-2-1 13-16,2-5-30 0,2-1 28 0,0-2 9 16,-5 0-4-16,0 0-4 0,16-16-15 0,-10 6 14 15,-2-3-19-15,-1-5 16 0,0 2-8 0,-2-8-5 16,2 5 11-16,-1 2 0 0,-1-3-31 0,-1-1 11 16,0 9-16-16,0 0 1 0,0-3-19 15,0 2-50-15,0 3-42 0,0-1-56 16,-12-4-22-16,8 12-30 0,4 2 21 0,-7 2-212 15,7 0-25-15,-2 0 26 0,4 3 29 0,0-4 26 16,-4 1 28-16,2 1 62 0,2-2-18 0,1-2 3 16</inkml:trace>
  <inkml:trace contextRef="#ctx0" brushRef="#br0" timeOffset="114839.2233">6557 18263 458 0,'4'14'386'0,"0"1"-60"0,1 3-15 16,0-3-23-16,-2 3-13 0,-2 0-34 0,1-2-27 15,1 0-26-15,2-2-21 0,-1-5-17 0,-1-1 31 16,-1 3-32-16,5-2-19 0,2-5-10 16,-4-1-12-16,-5-2-1 0,0-1-31 0,0 0-10 15,15-14 16-15,-8 3-23 0,-4 3-7 0,4-6-4 16,-5 2-17-16,0 0-4 0,-2 12-1 16,0-12 11-16,0-3-17 0,-10-16 5 0,5 16-2 15,2 1-2-15,-4 1-3 0,0 1-2 16,0 3 7-16,-3 6-3 0,10-3-29 0,-8 0-38 15,1 2-24-15,-2 1-22 0,9 3-32 0,-8 0-40 16,-2 0-33-16,3 0 21 0,7 0-191 0,-10 0-68 16,2 0 38-16,8 0 14 0,0 0 40 15,-6 0 11-15,2 2 23 0,6-4 13 16,1 1-23-16</inkml:trace>
  <inkml:trace contextRef="#ctx0" brushRef="#br0" timeOffset="115207.2029">6737 18340 651 0,'3'8'354'0,"0"2"-11"15,-4-2-51-15,2-2-39 0,3 0-20 0,-4-1-21 16,4-2-3-16,-4-3-31 0,2 5 6 16,0-6-30-16,0 2-15 0,-1-2 17 15,-1-2-24-15,-3-3-21 0,0 6-3 0,4-9-13 0,-1 2-7 16,-2-2-2-16,2-2 5 0,0 11-36 16,0-10 10-16,0-2-27 0,0 2-4 15,0-3-2-15,0 2 21 0,0-1-31 0,0 0 2 16,0 2-4-16,0 0-34 0,0 3-6 15,0 0-40-15,0 7-57 0,0-9-31 0,0 1-50 16,12-5 17-16,-11 10-211 0,3-1 31 0,2 0 28 16,0-1-68-16,2 4 26 0,-5-3 25 15,7-3 34-15,2 6-12 0,-12 1 17 0</inkml:trace>
  <inkml:trace contextRef="#ctx0" brushRef="#br0" timeOffset="115562.146">6939 18220 910 0,'-6'4'386'0,"2"-2"24"16,-3 3-58-16,-2-3-52 0,4 2-60 0,-4-1-7 15,3 1-27-15,2 4-15 0,-2 2-49 16,3 5 5-16,3-8-23 0,0 6-20 0,0 0-10 16,0 7-59-16,0-2 25 0,0 3-44 15,5 22 8-15,1-25-26 0,-6-11-8 0,0 0 10 16,0 1-12-16,10 4 0 0,-2-14 2 15,-1-4 16-15,0 0-38 0,-4-5-7 0,2-1-7 16,2 0 3-16,-4-8 17 0,-1 2 0 16,-1-1-12-16,3-1 30 0,2-3-11 0,-4 8 1 15,-2-4 23-15,1 1-23 0,-1 0-6 0,0 11 36 16,0-2 10-16,0-1 20 0,0 2-20 0,0 8 9 16,-6-9-4-16,7 16-19 0,1 3 12 15,-4 2-12-15,4 1 2 0,-2-6-5 0,0 4-54 16,0 1-26-16,0 2-27 0,0 0-38 0,21 19 13 15,-20-25-191-15,1-3-100 0,0 2 28 16,4-5 39-16,-3-5-10 0,3-3 58 0,3 1-14 16,-2-3 0-16</inkml:trace>
  <inkml:trace contextRef="#ctx0" brushRef="#br0" timeOffset="116010.3385">7787 17425 867 0,'-2'-7'318'16,"1"2"-5"-16,1 1 1 0,1 1-39 15,1 0-34-15,0 2 34 0,0 1 13 0,1 4-3 16,7 10-8-16,0 6-15 0,0 2-18 15,-3 7-26-15,-2-2-30 0,0 2-3 16,0 1-32-16,0 2 4 0,-1-1-29 0,-1-4-25 16,1 20-34-16,-1-12-32 0,-1-7-35 0,-2-17-42 15,0 4-16-15,0 2 4 0,0-6-156 0,0-4-64 16,0-7 28-16,-5 6-267 0,3-10 38 0,-2-1 37 16,0 0 32-16,1-1 30 0,-9-10 3 15,5 6 19-15,-2-5 39 0,-1 1 15 0,4 1 7 16</inkml:trace>
  <inkml:trace contextRef="#ctx0" brushRef="#br0" timeOffset="116226.4137">7745 17698 237 0,'-2'-2'483'0,"0"0"-39"0,-1 2-71 0,1 0 3 16,1 0-13-16,0 4-15 0,1-1-17 0,2 2-7 16,2 11-21-16,3-1-13 0,3 2-26 15,3 0-29-15,8 7-16 0,-3 1-32 0,7-4-31 16,-4 2-60-16,-2 0-44 0,-2-8-38 0,-2-1-62 15,1 3 4-15,1-7-55 0,-4-5-45 16,-6-5-10-16,-7 0-36 0,12 0-57 0,18-9 22 16,-17-1-119-16,-8 0-45 0,3 1-44 0,0 1 19 15,-1-4 30-15,-1-5 16 0,-2 5 14 0,5-4 36 16,1 0 24-16,-4-1-38 0</inkml:trace>
  <inkml:trace contextRef="#ctx0" brushRef="#br0" timeOffset="116380.8241">8107 17745 226 0,'3'-8'380'0,"0"3"-33"0,-1 1-19 0,-2-1 9 16,1 2-42-16,0 1 4 0,-1 2 3 15,0 2 0-15,-2 1-33 0,0 1-27 0,-4 12-16 16,-2 2-33-16,1 9-24 0,-7-5-11 16,1 3-23-16,0-1-58 0,2 2-31 0,4-3-3 15,-2-3-137-15,1-3-36 0,1 0-107 16,2-7 23-16,1-6-251 0,-2 3 33 0,2-6 33 16,3-1 25-16,4-2-7 0,-5 0 52 0,0-1 28 15,2 0 15-15,0 1 5 0</inkml:trace>
  <inkml:trace contextRef="#ctx0" brushRef="#br0" timeOffset="117274.2186">7957 18277 280 0,'6'-3'294'0,"-7"2"-41"15,-2 0-13-15,6 1-11 0,-6-1-25 16,0 0 21-16,4 0-20 0,-1 2-11 0,0-4 2 16,0 5-14-16,1-4-2 0,-1 2-12 0,-1 0-12 15,0-2-18-15,1 2 15 0,2-2-10 16,-4 1-15-16,0-1 5 0,1 0-40 0,4-1 20 15,0-1-11-15,2-3-12 0,1-2-26 0,3 5-7 16,-1-3-6-16,2 2 2 0,0 2-15 16,0 1-18-16,-10 2 3 0,21 10-4 0,-13 4 10 15,0 1-6-15,-2 6 0 0,0 2 9 16,-3 0-7-16,-1 5-3 0,-2-17-2 0,-2 28-21 16,2-27 9-16,0 8 12 0,-11 20-9 0,7-20-21 0,-3-4 1 15,-3 0-1-15,9-8 3 0,-3 1-16 16,3 1 2-16,-5-2 2 0,-1-5 2 0,0-1 35 15,3-2-2-15,-1 0-30 0,-2 0 0 16,4-4 3-16,-1 1-1 0,3-1 5 0,6-2-5 16,-6 1 0-16,-1 4 2 0,8-7 2 0,1 2 2 15,-1 3 0-15,2-3-4 0,7-1-8 16,-4 4 1-16,-1 1 42 0,2 2-2 0,-2 0-4 16,-1 0-9-16,6 4 18 0,-3-1-9 0,0 2 17 15,1 3-21-15,-4 1 14 0,2-1-29 0,0 5 16 16,-6-2 13-16,-1 1-28 0,0 1 19 15,-6-4 13-15,0 5-17 0,-2-1 9 0,-3-4-21 16,-2 2 37-16,-1-2-27 0,1 1 1 0,-4-5 5 16,-1 0-9-16,0-1-13 0,-3-2-13 15,-1-2 0-15,9-2-62 0,-6 1-34 0,5-4-22 16,-2 2-6-16,-5-1-11 0,5-2-29 16,4 3-43-16,-2-2 20 0,0 1-205 0,5 1 31 15,1-7 30-15,1 7-36 0,1-1 8 0,5 2 24 16,-1-7 44-16,4-2 16 0,0 4 14 0</inkml:trace>
  <inkml:trace contextRef="#ctx0" brushRef="#br0" timeOffset="118015.1874">9627 17478 632 0,'0'0'371'0,"22"-17"-45"0,-14 10-34 0,-2 0 16 16,1 1-38-16,-3 5 6 0,0-2 1 0,-1-1-25 15,0 3-5-15,0 1-8 0,-3 0-1 0,13 17-5 16,-5 0-15-16,-1 6-5 0,0 5-26 15,-2-1-18-15,0 2-24 0,-3 3 14 0,1 3-46 16,0 19 19-16,-2-1-28 0,2-8-16 16,-1-8-42-16,-1-5-21 0,1-3-25 0,-1-7-46 15,-1-15-29-15,0 5 9 0,0-4-88 0,0-8-65 16,-9 8-54-16,11-12 24 0,-6-8-261 16,0 3 32-16,2-5 37 0,-3 1 4 0,0 1 65 15,0-1 14-15,-4-1 13 0,2 2 30 16,-1 3 8-16,4 1-13 0</inkml:trace>
  <inkml:trace contextRef="#ctx0" brushRef="#br0" timeOffset="118240.6229">9568 17781 1013 0,'-3'-1'344'16,"0"2"-46"-16,-1 2 56 0,3 1 2 0,0 0-39 15,3 16 8-15,-2-9-25 0,15 22-18 16,-4-12-32-16,1-1-29 0,2 0-13 0,3 2-24 15,-2-2-17-15,1-3-29 0,0-2-51 16,-1-1-32-16,-2-4-58 0,5-1-21 0,-7-3 2 16,-1-3-105-16,-4-3-37 0,3 0-44 0,11-15-30 15,-5 5 22-15,-6-4-205 0,3 0-53 0,0 1 43 16,0 3 32-16,-4-7 30 0,1 2 38 16,-1 0 16-16,-2 1 22 0,2-1 21 0</inkml:trace>
  <inkml:trace contextRef="#ctx0" brushRef="#br0" timeOffset="118410.0564">9929 17781 982 0,'2'-4'362'0,"-1"1"-12"0,2 3-46 16,-2 0 58-16,-1 2-23 0,0 0-32 0,-1 1-13 16,0 3-40-16,-4 15-5 0,-2 1-36 15,-1 4-28-15,0-1-28 0,1 0-5 0,2-1-36 16,-3-1-44-16,-1 4-33 0,2-5-34 16,1 1 0-16,-2 0-138 0,-4-5-47 0,2-3-52 15,4-3 21-15,-4-1-277 0,-2-3 3 0,6-2 71 16,2-2 24-16,2 0 14 0,1-1 24 15,-6 1 31-15,7-2 25 0,0-2 20 0</inkml:trace>
  <inkml:trace contextRef="#ctx0" brushRef="#br0" timeOffset="118867.4671">9877 18199 1258 0,'0'5'436'0,"0"3"-15"16,-1 6-58-16,1 8-24 0,0-10-31 0,0 9-36 16,-9 33-24-16,6-22-30 0,-1 2-11 0,3-5-37 15,1 0-12-15,0-3-10 0,0-13-4 16,0 4-22-16,0 1-11 0,16 14-25 0,-9-18 1 15,3-4-14-15,2-5-16 0,1-1-25 0,0-5-23 16,4-5-18-16,-1 3-41 0,4-8 4 0,-6 6-79 16,3 0-49-16,1-2-37 0,-3 2-27 15,0 3 24-15,-2-3-152 0,-5-2-102 0,3 2 26 0,-4-1 30 16,-2 1 12-16,-1 2 26 0,-1-3 13 16,1-2 45-16,-4 8-22 0,0 0 27 15</inkml:trace>
  <inkml:trace contextRef="#ctx0" brushRef="#br0" timeOffset="119007.3394">10083 18415 461 0,'-10'-3'442'16,"9"1"-40"-16,-1 1-57 0,1 4 20 0,3 0 0 16,-4 9-11-16,3 1-17 0,0 6-30 0,4 2-30 15,-1-3-31-15,1 12-36 0,2 7-9 16,3 4-60-16,-3 0-39 0,-2-3-54 0,6 5-51 16,-7 5-1-16,-1-1-124 0,-1 2-93 0,1-2 22 15,-3-24-214-15,0 13-53 0,0 5 17 16</inkml:trace>
  <inkml:trace contextRef="#ctx0" brushRef="#br0" timeOffset="119179.798">10266 18911 413 0,'-5'-2'168'0,"1"-1"-25"0,0 0-103 16,2 0-102-16,-3-3-138 0,5 1-66 16</inkml:trace>
  <inkml:trace contextRef="#ctx0" brushRef="#br0" timeOffset="120710.4893">4060 13519 280 0,'0'0'187'16,"0"13"-23"-16,0-13-32 0,0 0-1 15,0 0-9-15,0 0-24 0,0 0-12 16,0 0 1-16,0 0-23 0,0 0-3 0,0 12-1 16,-14-12-61-16,14 0 0 0,-18 21-74 0,16-20-155 15,-1 4 16-15,0-3 10 0,0 0-69 0</inkml:trace>
  <inkml:trace contextRef="#ctx0" brushRef="#br0" timeOffset="122682.3792">10255 13297 256 0,'0'0'205'0,"0"0"-48"0,0 0-21 15,0 12-1-15,0-12-23 0,0 0-8 0,0 0-27 16,0 0 11-16,0 0-8 0,0 0-5 0,0 0-50 16,0 0 37-16,0 0-7 0,0 0 2 15,0 0 9-15,0 0-13 0,0 0 5 0,0 0-5 16,0 0-11-16,0 0-3 0,0 0-2 15,0 0-16-15,0 0 15 0,0 0-29 0,0 0 25 16,0 0-13-16,0 0 12 0,0 0-13 0,0 0-3 16,0 0-8-16,0 0 12 0,0 12 12 0,0-12-17 15,0 0-10-15,0 0 6 0,0 0-1 16,0 0-5-16,0 0 5 0,0 0-5 0,0 0 4 16,0 0 5-16,0 0 16 0,0 0-13 15,0 0 18-15,0 0-19 0,0 0-5 0,0 0-1 16,0 0-9-16,12 0 25 0,-12 0-18 0,0 0 10 15,0 0 5-15,0 0-14 0,0 0-1 16,0 0 9-16,0 0-8 0,0 0 0 0,0 0 0 16,0 0 0-16,0 0 6 0,0 0-7 15,0 0 8-15,0 0-3 0,0 0-11 0,0 0-1 16,0 0 10-16,0 0 0 0,0 0 9 0,0 0-10 16,0 0-4-16,0 0-5 0,0 0 4 15,0 0 1-15,0 0-1 0,0 0-8 0,0 0-1 16,0 0-13-16,0 0-10 0,0 0-33 0,0 0-40 15,0 0 11-15,0 0-198 0,0 0-78 16,0 0 43-16,0 0 10 0,0 0-3 0,-11 1 23 16</inkml:trace>
  <inkml:trace contextRef="#ctx0" brushRef="#br0" timeOffset="128004.1677">3039 12068 296 0,'0'0'244'0,"0"0"-34"16,0 0-20-16,0 0-25 0,0 0-5 0,0 0-22 15,0 0-7-15,0 0-11 0,0 0 0 16,0 0-22-16,0 0 1 0,0 0-7 0,0 0-6 16,0 0-11-16,0 0-7 0,0 0-5 15,0 0-2-15,0 0-13 0,0 0 6 0,0 0-8 16,0 0 10-16,0 0 2 0,0 0-15 0,0 0 5 16,0 0-4-16,0 0-1 0,0 0 1 15,0 0 0-15,3-10 1 0,-5 11 3 0,1 3-12 16,-1 1 4-16,1-1 14 0,0 2 4 0,-4 10 5 15,3 1 7-15,-1 0 2 0,2 3-14 16,-1-1 23-16,2-6 1 0,0 8-26 16,0-14-13-16,0 6 14 0,0-1 1 0,0 0-16 0,13 9-26 15,-9-14 15-15,3 4-14 0,2-2 9 16,3-2-15-16,-5-2 7 0,2 0-1 0,-2-5-2 16,0 2 9-16,-1-1-8 0,-6-1-2 0,0 0 0 15,10 0 26-15,13-11-5 0,-9 2-28 16,-3-1 8-16,2-1-4 0,-2-1 0 0,-1-6 8 15,0 4-6-15,1-3-25 0,-2 1 17 16,-2-1-2-16,-1 7 3 0,-2 0-3 0,-2 0-7 16,1 5 1-16,-2-1 26 0,0 2-5 15,0 1-22-15,-1 3 6 0,-2-1-14 0,0 3 11 16,0 0 17-16,1 1-2 0,-1 2 26 0,-1 0 5 16,2 0-7-16,1 2 0 0,0 2-3 15,0-1 4-15,0 2-8 0,0 3 19 0,15 14-6 16,-5-13 7-16,1-3-12 0,1 0-7 15,1-3-2-15,1-4 2 0,3-1 3 0,-5 1-9 16,7-3-5-16,-4-1-3 0,-6 0 5 0,5 0 0 16,17-13-4-16,-16 5-3 0,2-1-4 15,-4 0 3-15,1-1 7 0,-4-3-18 0,-1 0 7 16,0-1-16-16,-4-1 5 0,-2-4-14 0,-3 4 5 16,0 2-6-16,0 4-1 0,0-6-3 15,-11-20 10-15,2 17 3 0,2 2-1 0,-2 1-10 16,0 3 8-16,1-1 0 0,0 7-5 0,0 3 12 15,0 1-7-15,8 2-5 0,-7 0-18 16,7 0 6-16,-8 0 1 0,-3 13 1 0,8-9-77 16,1 1-2-16,0-1-23 0,2 1-19 15,3 0-24-15,0-1-12 0,0 2-24 0,9 3 17 16,0-2-231-16,1 0-39 0,-1 1 40 0,-1-5 21 16,-2 0 36-16,4 5 25 0,0-5 18 15,-2 0 24-15,0-1-14 0</inkml:trace>
  <inkml:trace contextRef="#ctx0" brushRef="#br0" timeOffset="128362.124">3725 12126 477 0,'1'3'344'0,"0"0"-33"15,-1 1-28-15,1 1 0 0,-1 2-47 0,0 0-22 16,0 2 2-16,0 0-31 0,0 5 4 0,0 2-31 15,9 16-4-15,-7-19-17 0,1-2 9 16,3 2-18-16,0-3-13 0,2 1 6 16,-1-4-19-16,-1-3-8 0,0-1 7 0,1-2-18 15,-1-1 0-15,-6 0-16 0,0 0-7 0,8 0-7 16,-8 0-1-16,17-12-8 0,-12 7-16 0,3-6 20 16,-3 2-1-16,0 0-16 0,-3 0-3 15,-2 1-5-15,0 8-20 0,0-8-3 0,0 1 13 16,-12-13 5-16,4 8 6 0,-2 3-14 0,-1 4-7 15,2 0-2-15,-7 1-15 0,2 1 5 16,3 3 1-16,11 0-59 0,-12 0-6 0,-1 0-27 16,0 0-24-16,-9 11-36 0,13-9-37 0,3 2 20 15,1-1-168-15,2-1-118 0,2 1 13 16,1-2 59-16,0 2 14 0,2 0 18 0,1 0 13 16,13 5 51-16,0 0 10 0</inkml:trace>
  <inkml:trace contextRef="#ctx0" brushRef="#br0" timeOffset="129159.7406">5043 12251 275 0,'1'-3'429'0,"-3"2"-72"15,0 1-40-15,0 3 6 0,-1-2-37 0,2 3-23 16,-2 2-34-16,-3 9 37 0,-1 2-28 16,1 2-9-16,3 2-10 0,0-1-9 0,0 1-28 15,3-12-16-15,0 6-4 0,0 1-25 0,0 2-9 16,12 16-8-16,-6-20-11 0,3-2-17 15,-1 0-1-15,-2-6-1 0,2-1-19 0,1-4-3 16,1 1-4-16,-1-2-12 0,0 0-4 16,3 0-2-16,18-11-22 0,-14 2-12 0,-2 0 1 15,-1-3-13-15,0 0-14 0,-4-2 3 0,-1 0-11 16,0-2-8-16,-3 0 8 0,-3 3-5 16,0 1 21-16,-2 3-9 0,0-1 11 0,0 10-8 15,0-6-13-15,0 6 5 0,0-8 17 0,0 8-5 16,-10-10 10-16,7 12 5 0,0-2 20 15,0 3 4-15,0 3 12 0,0 0-5 0,-1 8 0 16,1-2 7-16,3 0-3 0,0-2-4 0,0-2-12 16,0 4 9-16,15 14-3 0,-7-14-3 15,3-2 1-15,4 0-2 0,0-1 1 0,2-4-2 16,3-1-10-16,-1-1 7 0,3-3-7 0,-12 0 4 16,4 0-13-16,2 0 8 0,19-14 0 15,-18 9-1-15,-3-4 0 0,-1 0 0 0,-2-2-11 16,-2-1 3-16,-3 0 1 0,0-2-10 15,-4 1-9-15,-2 1-3 0,0 2 1 0,0-4 0 16,0-1 3-16,-13-16 3 0,6 14-8 16,1 4-3-16,-2 1 3 0,-1-1-2 0,2 5 5 0,1 3-15 15,2 3-12-15,-3 0-16 0,7 2-11 16,0 0-33-16,-7 0 12 0,7 0-72 0,-12 12-31 16,10-8-43-16,-1 2-39 0,2 0 27 15,0 1-147-15,1 0-93 0,0 0 36 0,0 1 34 16,0 4-1-16,15 15 59 0,-9-15 20 0,3 0 30 15,0 0-12-15,0 0 21 0</inkml:trace>
  <inkml:trace contextRef="#ctx0" brushRef="#br0" timeOffset="129435.4736">5618 12433 220 0,'4'-2'376'0,"-1"0"-52"15,0-1-50-15,1 3-7 0,-1 0-28 0,-1-2-23 16,1 2 26-16,-1 2-10 0,0-2-29 0,1 3 58 16,-1 1-27-16,0 0-6 0,-2 2 2 15,2 1-23-15,0 9-14 0,0-2-19 0,-2 3-15 16,0-4-17-16,0 5-11 0,0-5-18 0,1-4-9 16,-1-9-10-16,0 9-23 0,0-2-37 0,0 1-70 15,0-2 5-15,0 0-77 0,0-6-45 16,0 7-43-16,0-7-57 0,0 0 22 0,0 7-271 15,12 1 26-15,-10-8 26 0,2 0 27 0,0 1 55 16,1-1 27-16,1 0 22 0,2-1 17 16,4 1 27-16</inkml:trace>
  <inkml:trace contextRef="#ctx0" brushRef="#br0" timeOffset="130253.15">6984 12490 553 0,'-2'-3'340'15,"0"0"-36"-15,0 2-31 0,0 2-10 0,0 1-5 16,-1 2 4-16,-5 10-33 0,4 0-26 16,2 3 16-16,0 1 5 0,1-3-3 0,1-5-23 15,0 5-10-15,0 0-27 0,0 2-20 0,14 15-12 16,-5-18 3-16,-2-2-28 0,3-2-2 0,2-1-11 15,-1-2-7-15,4 0-13 0,-2-5 6 16,-1-2-22-16,-12 0-5 0,11 0-10 0,2 0 15 16,19-13-20-16,-18 5-13 0,0 0-3 0,0-2-17 15,-1-1-13-15,-1-1-12 0,-3 0 10 16,-2 2-11-16,-1 1 9 0,-4 1-12 16,1 1 11-16,-1 2 4 0,1 1 11 0,-3 1-12 15,1 1 4-15,-1 2 5 0,-1 2-5 0,-2 3 21 16,2 0 18-16,0 0 15 0,-1 2 7 15,2-1-1-15,0 2-1 0,0 4 1 0,0 0 3 16,16 18-7-16,-8-16 10 0,2-2-8 0,4 0 0 16,-3-4-1-16,2-3-12 0,-2-3 5 15,-11-2-9-15,16 0-1 0,-1 0 1 0,18-10 1 16,-17 5-12-16,2-2 4 0,-2-3-1 16,-3 1-10-16,0-1-1 0,-4 0-4 0,-2-4-9 15,2-1 3-15,-4-2-15 0,-4 5-4 0,0-1-8 16,-1 13 7-16,0-13-2 0,0 0-6 15,-14-6 9-15,8 11-3 0,-1 5-7 0,2 1 7 16,-4 1-10-16,2 1-20 0,0 0-9 16,0 0-24-16,-3 0 9 0,-10 16-62 0,10-10-28 15,5-2-33-15,1 1-51 0,4 2 23 0,0-4-171 16,1-1-129-16,1 1 51 0,2-1 28 16,0 0 45-16,3 1 28 0,6 3 26 0,4 2 26 0,-4 0 13 15,5-3 21-15</inkml:trace>
  <inkml:trace contextRef="#ctx0" brushRef="#br0" timeOffset="130716.3811">7720 12715 789 0,'0'-1'357'0,"0"1"-48"15,0-2 7-15,-1-1-42 0,-1 3 27 0,0-2-42 16,-2-1-12-16,3 1-19 0,-2 0-23 0,0-1-23 15,0-1-10-15,0 1-11 0,2 1-15 16,1-2-20-16,0 0-22 0,0 3-10 0,2-3-6 16,0 2-18-16,1 0 2 0,0 0-14 15,3 2 2-15,0 0-21 0,-1 2 13 0,13 2-16 16,-2 1 3-16,-6-1-11 0,4 3 7 16,-2 2-3-16,-4-5-10 0,-3 1 2 0,-3 3 1 15,0 1 1-15,-2-2 11 0,0-7-19 0,0 0 12 16,-11 26-16-16,0-13 9 0,2-1 5 15,-1 1-12-15,-3-3 1 0,-1-2 2 0,1-1-8 16,-3 0 2-16,2-3 3 0,3-2-8 16,2 2-3-16,2-1-1 0,0 1 1 0,1-3-3 15,2 2-4-15,1-3 8 0,-1 1-6 16,2 2-1-16,-1-2-3 0,1 1 14 0,2 0-4 16,-1 1 3-16,1-3 3 0,0 0-1 15,0 0-7-15,14 3 7 0,-8-2-8 0,3-1 2 16,9 3-4-16,2-1-8 0,1-2-29 0,-11 0-19 15,5 0 5-15,3 0-119 0,1 0-45 16,0 0-64-16,23-9 28 0,-19 6-256 0,-3 3 1 16,1-2 59-16,-1-1 24 0,5 1 39 0,2 2 4 15,3-2 22-15,-13 2 32 0,8 0 62 16,6 0-28-16</inkml:trace>
  <inkml:trace contextRef="#ctx0" brushRef="#br0" timeOffset="131450.8333">9260 12583 730 0,'1'-4'424'0,"0"1"-66"16,-3-1 10-16,2 1-49 0,1 0-38 0,-1 3-27 15,-1 1 7-15,0 3-12 0,-1 1-12 16,-2 8-1-16,-2 1-19 0,0 3-5 0,3 2-12 16,1-2-18-16,0 0-19 0,2-7-15 15,0 2-18-15,0 2-12 0,15 16-23 0,-9-18 4 16,2 2-21-16,0-7 11 0,1-4-23 16,0 1-6-16,-1-3-14 0,-8-1 17 0,15 0-10 15,0 0-31-15,18-13-10 0,-17 5-8 0,-1-1-16 16,1-1-3-16,-3-2-12 0,0 0-7 0,-2-2 8 15,-2-3-9-15,0 4 7 0,-3 0-8 16,-3 5 1-16,-1 0 16 0,0 4-6 0,-2 4-4 16,0 0 14-16,0 0 7 0,-8-5 4 15,5 8 17-15,-3-1 11 0,-2 10 14 0,0-1 12 16,3-2 8-16,0 7-4 0,2 2-3 16,1-6-2-16,2-5 7 0,0 0-7 0,0 5 0 15,17 13 0-15,-6-13-7 0,2-3-11 16,1-1 10-16,3-1-24 0,2-5 12 0,0-1-2 15,-8-1 0-15,4 0-5 0,3 0 4 16,20-16-15-16,-21 5 4 0,-2 3-2 0,0-5-9 16,-2 1-9-16,-3-5-15 0,-1 3-9 0,3-2 7 15,-6 3-8-15,-2-3 1 16,-2-1 7-16,-2 10-8 0,0-1 5 0,0 1 12 0,-11-7-4 16,8 9-1-16,-11-3-6 0,3 3-24 15,0 3-21-15,1 2-10 0,1 0-10 0,9 0 10 16,0 0-90-16,-9 0-52 0,1 0-32 0,8 0 24 15,-15 11-213-15,13-9-65 0,0 1 24 16,0 0 49-16,3 2 15 0,0-2 56 0,7 11 2 16,3-2 31-16,4 1 26 0,-1 3 31 15,6 1 15-15</inkml:trace>
  <inkml:trace contextRef="#ctx0" brushRef="#br0" timeOffset="131935.6741">9930 12834 1105 0,'0'-1'348'0,"1"-4"31"0,-2-2-33 16,0 2-34-16,1 1-14 0,-1-2-35 15,1 1-26-15,-1 0-21 0,1-2-33 16,0 7-18-16,0 0-14 0,0-7-14 0,0 7-25 16,11-11-2-16,-6 9-4 0,0 3 0 15,0 1-12-15,-1-2 0 0,2 3 2 0,-2 1-9 16,-1 1-11-16,7 7-6 0,-5-2 1 0,4 2-3 15,-6-2-11-15,-2-1-5 0,0-2 11 0,-1-7-13 16,0 6-3-16,0 2-15 0,0-8 7 0,0 8-1 16,-11 5-2-16,6-11-5 0,0 1-4 15,-8 6-10-15,2-4 5 0,3-1-10 0,0-1-1 16,2 0-1-16,1-1 11 0,4 0-7 0,-2-2-6 16,0 1-2-16,2 0 7 0,1-1-1 15,0 0-15-15,0 0 13 0,0 0 0 16,13 3-14-16,-7-2 3 0,1 2 6 0,5 3 1 15,5-1-12-15,-2 0 2 0,3 0-2 0,-1 4 11 16,-1 0 12-16,-1 0 9 0,-1 2 12 16,-6-4 2-16,-1-2 21 0,-2 3 4 15,-2-4-7-15,0 4 11 0,-3-8-16 0,0 5 12 16,-15 16-5-16,0-11-11 0,-3 0-20 16,-4 2 7-16,-3-2-17 0,-4-1-65 0,1-4-46 15,-3 0-76-15,-1 2 14 0,-4-5-149 0,1-1-90 16,0-1 34-16,-1 0-240 0,20 0 79 15,-6 0 40-15,0 0 35 0,-22-10 50 0,26 7 18 16,0-2 36-16,5 3 6 0,2 0 14 0,4-1 23 16,1-1 8-16</inkml:trace>
  <inkml:trace contextRef="#ctx0" brushRef="#br0" timeOffset="136633.5255">11555 14766 896 0,'0'0'321'16,"0"0"-12"-16,0 0-30 0,0 0 7 0,0 0-35 0,0 0 4 15,13 20-13-15,6-16-6 0,6-1-21 16,0-1-27-16,6 1 2 0,0-1-38 0,5-1-11 15,1 0-15-15,-5-1-10 0,1 2-18 0,2 1-22 16,-1-2 2-16,-1 0-8 0,2 2-34 16,-2 0-23-16,-5-1-1 0,-2 0-80 15,-4 0-37-15,-3 0-18 0,-8-1-45 0,-1 0-5 16,-2 0-36-16,-3 2 20 0,-3-3-149 0,0 1-130 16,-2 1 57-16,0-2 29 0,0 0 15 0,0 0 24 15,-11 3 22-15,4-1 49 0,-9 2-52 16</inkml:trace>
  <inkml:trace contextRef="#ctx0" brushRef="#br0" timeOffset="136877.6743">11792 14936 470 0,'-4'2'379'0,"0"-1"-43"0,2 0-46 0,1-1-24 16,1-1 4-16,1 1-56 0,0-1 8 15,3 1-29-15,1-1-17 0,3 1-20 0,-1 1-16 16,15-2-16-16,-12 1 28 0,7 0-8 0,2 0-13 15,4 0-19-15,26 13-15 0,-26-6-19 0,0-5-5 16,2 4-11-16,-1-2-20 0,-3 1-4 16,0-3-47-16,-1 2-21 0,-4 0-34 0,4-4-15 15,-14 0-11-15,2 0-16 0,17-11-38 16,-10 5-25-16,-1 1 16 0,0-5-133 0,-4-1-96 16,0-1-20-16,-1 1 1 0,-4 1 54 0,-1 1 48 15,-1 0-4-15,-2 2 26 0</inkml:trace>
  <inkml:trace contextRef="#ctx0" brushRef="#br0" timeOffset="137251.6853">12058 14596 639 0,'-5'-2'331'0,"0"-2"-48"0,2 1-39 0,0 3-40 16,2-3-14-16,1 2-18 0,2-1 11 0,3 1-13 16,0 0-19-16,13 4 0 0,2 2-2 15,1 3 2-15,3 5-14 0,-3-2-14 16,3 7 11-16,1 2 0 0,1 2-3 0,0 0-22 16,0 4 10-16,-3 1-10 0,-2-1-18 0,0 2 5 15,-5-2-3-15,-1 1-3 0,-5-1-11 16,-3-1 13-16,-1 1-6 0,-6-12-16 0,0 7-16 15,-18 24 0-15,5-25-5 0,-4 3 0 0,-3-4-15 16,0 1-21-16,-4-1-5 0,2-1-51 16,-1-1 4-16,3-1-73 0,-1-2-33 0,2 0-46 15,5-5-36-15,-2 0-28 0,7-6 22 0,4 1-225 16,1-4 0-16,4 0 41 0,0-4 52 0,4 1 3 16,8-6 46-16,5 1 15 0,4-1 14 15,7 1 15-15</inkml:trace>
  <inkml:trace contextRef="#ctx0" brushRef="#br0" timeOffset="137937.4939">12880 14731 296 0,'1'-6'340'0,"2"1"-25"0,1 0-61 15,-2 1-4-15,-1 1 4 0,2 2-34 16,-2-2-3-16,0 1-25 0,0 1-2 0,1 1-11 16,0 0-21-16,0 3 41 0,-1 4-1 0,1 7 11 15,0 5-10-15,-1 3-1 0,-1-9-1 0,0 8-8 16,0 4-28-16,-10 29 2 0,7-22-9 16,2-2-30-16,1-16-3 0,0 7-16 0,0 4 0 15,0 0-15-15,12 24-10 0,-7-29 4 0,1-3-15 16,0 0-13-16,2-5 0 0,1-2-9 15,5-3 8-15,-6-4-17 0,1-1 3 16,1-1-10-16,-10-1 15 0,11 0-22 0,19-10 19 16,-19 3-18-16,6 1-6 0,-8-1 2 0,-3 2 1 15,3-8-14-15,-3 1-5 0,1-4 1 16,-2-1-13-16,0-2 1 0,1 1 3 0,0 0-12 16,-3 1 11-16,1 2-1 0,-2 5 1 0,0 1-8 15,0 0-1-15,-1 3 5 0,0 1 4 0,-1 0 1 16,1 2-2-16,-1 2-3 0,0 1 5 15,-1 0 21-15,0 3 6 0,0 1-4 0,-2 3 18 16,-2 6-8-16,0 6-4 0,0-4 10 16,0 6-5-16,-1 1 3 0,4-1 18 0,1 1-22 15,1-10 1-15,0 2 5 0,0 6-3 0,13 19-13 16,-4-21 16-16,2-3-9 0,-1-4-5 16,1 1-15-16,7-3 20 0,-2-2-12 15,5-2 13-15,-14-5-28 0,7 0 24 0,0 0-5 16,0 0 7-16,20-15-11 0,-19 1-11 0,-4 2 3 15,3-1 8-15,-4-6-19 0,1-6 5 16,-3-2-11-16,-1-1 2 0,-1-1-18 16,0 0 14-16,0 3-13 0,-5 0 3 0,-1 13-4 15,0-4 23-15,0-1-16 0,-14-15-3 0,7 19-8 16,-3 2-5-16,-2 4 0 0,0 2-17 16,-1 2-7-16,3 2-29 0,0 1-13 0,3 1-39 15,7 0 15-15,-8 0-124 0,8 0-78 0,-8 0 30 16,-4 13-283-16,9-8 53 0,0 0 54 15,0 12 46-15,3-10 37 0,0 4-18 16,0 5 67-16,21 18-18 0,-8-16 42 0,9 3 39 16,-2-2 20-16</inkml:trace>
  <inkml:trace contextRef="#ctx0" brushRef="#br0" timeOffset="138236.9404">13618 15159 623 0,'3'-1'435'16,"-1"1"7"-16,1-3-25 0,0 1-43 0,-3-1-21 15,2 3-17-15,-1-1-39 0,0 0-34 16,-1 2-7-16,-1 1-22 0,0 2-20 0,-5 11 2 16,0 5-20-16,-2-3-16 0,1 4-15 15,-2 1-19-15,3-1 6 0,-3-1-7 0,3 2-24 16,0-2-14-16,2-2-8 0,0 0-19 16,2-7-7-16,1 2 6 0,1-6 3 0,0-7-29 15,0 8 6-15,0-1-6 0,12 4-6 0,2-4-12 16,1-2-2-16,3 0-15 0,1-3-22 15,0 1-43-15,-4-3-24 0,-3 1-41 0,-1-1-27 16,-1 1 13-16,1-1-89 0,-11 0-56 16,6 0-13-16,-6 0-45 0,8 0 28 0,-1 0-157 15,-7 0-36-15,7 0 12 0,3-12 50 0,-7 11 43 16,0-3-6-16,-1 0 49 0,0 0 22 16,-2-1 26-16,2 0-17 0</inkml:trace>
  <inkml:trace contextRef="#ctx0" brushRef="#br0" timeOffset="138429.9539">13768 15373 830 0,'3'-7'314'0,"-3"2"-6"0,2-1-27 15,-2 2-3-15,0 0-30 0,0 0-28 0,0 1 76 16,-2 4 2-16,0 1-5 0,0 2-19 16,-1 3-19-16,0 8-21 0,-3 2-22 0,2 2 3 15,1 2-40-15,-2-1-23 0,2 3 7 0,-2 0-18 16,2-2-48-16,-3 0-22 0,2-1-38 16,-2-3-43-16,0-1-44 0,4-4 4 0,-1-3-144 15,-4 3-60-15,3-6 22 0,-1-2-303 16,3-2 33-16,1-2 41 0,1 0 45 0,0-3 30 15,3-1 27-15,0 2 37 0,1-3 13 16,11-6 9-16,2-2 6 0,6 1-17 16</inkml:trace>
  <inkml:trace contextRef="#ctx0" brushRef="#br0" timeOffset="138967.3842">14043 15379 315 0,'-5'-4'301'0,"1"0"-12"16,-6-4-37-16,0 3-4 0,4-1 12 16,-2 3 11-16,3 1-42 0,1-3 12 0,1 4-28 15,-1 0 38-15,2-1-9 0,0 1-7 16,-1 1 10-16,0-3-14 0,1 2-24 0,0 0-9 16,2-1-27-16,0-1-22 0,0 3-3 0,0 0-21 15,0 0-24-15,14-14 5 0,-9 12-7 16,8-4-22-16,-1 2-17 0,-1-1 3 0,-11 5-17 15,9 0 13-15,15 12-24 0,-13-1 11 16,-2 2-3-16,-2 1 0 0,-3 3-15 0,-4-7 8 16,0 3-9-16,0 5 11 0,-13 18-10 0,6-18 13 15,-2-1-9-15,0-1 10 0,-3-3-5 16,4 4 6-16,-3-4-12 0,-1-2-3 0,4-2-1 16,-3-2-13-16,2-3 22 0,1-1-24 15,2-1-7-15,-1 0 20 0,7-2-21 0,0 0 8 16,-6 0-6-16,6 0 15 0,0 0-10 15,-8 0-13-15,8 0 12 0,0 0 1 0,0 0-5 16,-6-1-10-16,8 0-1 0,3 1 5 16,0-1-7-16,1 1 5 0,0-1-3 0,1 0-4 15,0 2-2-15,4-1 11 0,3 0-2 0,18 11 4 16,-12-7-6-16,-2 4-6 0,-2 2 11 0,-2 1 10 16,-2 2-5-16,-1-1-7 0,-1 0-7 15,-8-1 20-15,-1-1-19 0,-1-10 1 0,0 13-4 16,-17 16-20-16,4-16-34 0,-3-3-32 0,-4 2 11 15,-5-1-148-15,-4-3-67 0,-2-1 25 16,0-2-297-16,1 0 55 0,-4-1 7 0,3 0 73 16,-4-3 7-16,4 0 59 0,0 0 17 0,18-1 29 15,-3 0 17-15,0 0 36 0,2 0-27 16,3 0 7-16</inkml:trace>
  <inkml:trace contextRef="#ctx0" brushRef="#br0" timeOffset="139109.7609">13728 15761 328 0,'2'-2'548'0,"2"2"-123"0,0 0-55 16,-2 0-48-16,0-1-42 0,0 1-34 15,0-2-153-15,-2 0-118 0,0-1 2 0,0 0-361 16,-2 1 22-16,-1 0 43 0,2-1 18 0,-4 2 5 16,0-1 14-16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30T11:48:10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19196 6103 385 0,'0'0'106'0,"0"0"-15"0,0 0-8 16,0 0-32-16,0 0-3 0,0 0-8 0,0 0-6 16,0 0-5-16,0-13 39 0,0 13-13 0,0 0-8 15,0 0-3-15,0 0-6 0,0 0-4 16,0 0 16-16,0 0 18 0,0 0-26 0,0 0-1 15,0 0-17-15,0 0 13 0,0 0-12 16,0 0-8-16,0 0 3 0,0 0-8 0,0 0-12 16,0 0 24-16,0 0-11 0,0 0-20 0,0 0 22 15,0 0-1-15,0 0-5 0,0 0 4 16,0 0 26-16,0 0-17 0,0 0-3 0,0 0-4 16,0 0 6-16,0 0 5 0,0 0 6 0,0 0-11 15,0 0-24-15,0 0 42 0,0 0-31 16,0 0 17-16,0 0-11 0,0 0 1 15,0 0 11-15,0 0 0 0,0 0-8 0,0 0 6 16,0 0 10-16,0 0-8 0,0 0 10 0,0 0 1 16,0 0-4-16,0 0-12 0,0 0 18 0,0 0-23 15,0 0 10-15,0 0-6 0,0 0 7 16,0 0-18-16,0 0-1 0,0 0 12 0,0 0 13 16,0 0-24-16,0 0 3 0,0 0-7 0,0 0 8 15,0 0 1-15,0 0-15 0,0 0 12 0,0 0 1 16,0 0-10-16,0 0-5 0,0 0 6 15,0 0-6-15,0 0 2 0,0 0 17 0,0 0-11 16,0 0 0-16,0 0-23 0,0 0 13 16,0 0 8-16,0 0-10 0,0 0 9 0,0 0-3 15,0 0 3-15,0 0-12 0,0 0 21 0,0 0-9 16,0 0-3-16,0 0 6 0,0 0-15 16,0 0 15-16,0 0-12 0,0 0-18 0,0 0 38 15,0 0-19-15,0 0-1 0,0 0 11 0,0 0-8 16,0 0-17-16,0 0 13 0,0 0 7 15,0 0-1-15,0 0-2 0,0 0 6 0,0 0 11 16,0 0-19-16,0 0-5 0,0 0 13 16,0 0-7-16,0 0-16 0,0 0 36 0,0 0-20 15,0 0-9-15,0 0 11 0,0 0-8 0,0 0 16 16,0 0-6-16,0 0 0 0,0 0 13 16,0 0-8-16,0 0-7 0,0 0 3 0,0 0-20 15,0 0 23-15,0 0-10 0,0 0 23 0,0 0-24 16,0 0 13-16,0 0-10 0,0 0 15 15,0 0-2-15,0 0-5 0,0 0 6 0,0 0-4 16,0 0 8-16,0 0-13 0,0 0-6 0,0 0 6 16,0 0 10-16,0 0-5 0,0 0-5 15,0 0-1-15,0 0 2 0,0 0 15 0,0 0-13 16,0 0 10-16,0 0-6 0,0 0 1 16,0 0 3-16,0 0 2 0,0 0 9 0,0 0-9 15,0 0 19-15,0 0-21 0,0 0 5 0,0 0-8 16,0 0 1-16,0 0 4 0,0 0 14 0,0 0-25 15,0 0 3-15,0 0-6 0,0 0 20 16,0 0-12-16,0 0-7 0,0 0 9 16,0 0-8-16,0 0-9 0,0 0 17 0,0 0 0 15,0 0 2-15,0 0-9 0,5 1 12 16,-8 4-1-16,4 3 22 0,-1 1 1 0,0 2-18 16,0-1 15-16,0 4-16 0,0-1-4 15,0 0 7-15,11 9-9 0,-11-14-7 0,2 0 7 16,0-2-3-16,-1 0 12 0,0-1-19 0,0-2 6 15,1 2 8-15,-2 0-7 0,2-2 0 16,-2 1-15-16,0-2 0 0,0 1-13 0,2 1 2 16,-2-2-30-16,0-1-12 0,0-1-16 0,0 0 7 15,0 0-87-15,0 0-53 0,0 0-96 16,0 0-56-16,0 0 37 0,0 0 12 0,-2 6 22 16,2-7-14-16</inkml:trace>
  <inkml:trace contextRef="#ctx0" brushRef="#br0" timeOffset="295.7836">19319 6168 480 0,'1'-2'212'16,"-1"2"-16"-16,3 0-31 0,-6 0-25 15,1 1-14-15,-1 1-7 0,1 0-7 0,-1 1 8 16,-1 1-4-16,2 1-18 0,0 0 4 15,-1 0-12-15,1 1-15 0,-2-2 7 0,3 2-19 16,-3 0-6-16,3-1 13 0,-1 1-11 0,1 0 2 16,1-6 3-16,0 0 14 0,0 6-26 15,0-6 1-15,0 7-12 0,0-7 2 0,16 11-6 16,-10-9 10-16,15-2-38 0,-13 0-6 16,4 0-28-16,20-12-11 0,-16 9-33 0,-4-2-39 15,3-1-11-15,-3 1 11 0,-1-2-189 16,-2 4-52-16,-3 2 16 0,0-2 5 0,-2 2 5 15,0-3 36-15</inkml:trace>
  <inkml:trace contextRef="#ctx0" brushRef="#br0" timeOffset="517.8658">19505 6133 670 0,'0'-3'223'16,"0"2"-31"-16,1 0-5 0,-1 1-5 0,0 2-3 15,0 1-5-15,1 2-20 0,0-1-11 0,0 2-4 16,1 0-10-16,1 10-21 0,-1-3-3 0,3 1-14 16,-4-1-16-16,1-3 15 0,-1-1-24 15,-1 1-23-15,2-3-31 0,-2 0-22 16,0-7-27-16,0 0-48 0,0 8 8 0,0-1-220 0,0-7-101 16,0 7 32-16,0-7 40 0,11 9-3 15,-8-8 39-15,-2-1-42 0</inkml:trace>
  <inkml:trace contextRef="#ctx0" brushRef="#br0" timeOffset="58776.9915">18011 17120 342 0,'0'0'168'0,"0"0"-10"15,-13 0-24-15,13 0-67 0,0 0-7 16,0 0 22-16,0 0-8 0,0 0 26 0,0 0-25 16,0 0 17-16,0 0-4 0,0 0 17 15,0 13-11-15,0-13-5 0,0 0 21 0,0 0 0 16,0 0 7-16,0 0-22 0,0 0 17 16,0 0 6-16,0 0-30 0,0 0-10 0,0 0 3 15,0 0-1-15,0 0-5 0,0 0-6 16,0 0 2-16,0 0-7 0,0 0-19 0,-19 26-2 15,20-21-5-15,3 10-10 0,1 1 3 0,-3-3-4 16,6 3-3-16,-5 1 26 0,3-2-22 16,0 2-21-16,0-3 22 0,-3 0-17 15,0-6-8-15,-2-1-9 0,3 0-22 0,-1-2-7 16,0-2-50-16,-2 2-12 0,0-5-37 0,0 1 8 16,1-1 12-16,-2 0-189 0,0 0-68 0,0 0 6 15,10-11 15-15,-8 7 24 0,2-2 40 16,-2 1 0-16</inkml:trace>
  <inkml:trace contextRef="#ctx0" brushRef="#br0" timeOffset="59636.498">18126 17203 350 0,'0'-1'281'16,"-1"-1"-50"-16,-1 1-8 0,2 0-25 15,-1-2-39-15,1 3-10 0,0-1-10 0,0-1-7 16,1 1-24-16,-1-2-8 0,2 1-19 16,0 0 3-16,0 1-13 0,0 1-1 0,2 0-16 15,1 0-6-15,-1 0 3 0,0 3 14 16,-1 1-10-16,9 5-25 0,-6-3 12 0,4 2 1 15,-2 0-23-15,-3-2 3 0,-1 1 3 0,1 0 10 16,-2-3 1-16,-2 1-19 0,1 1-5 16,-2-6 3-16,0 0 11 0,0 0-13 0,0 7 1 15,0-7 8-15,0 9-4 0,0-3-12 16,0-6 4-16,0 8-6 0,0-2 9 0,-11 4-11 16,8-5 18-16,0-1 1 0,0 0-22 0,2 0 12 15,-1-1 2-15,0 1-25 0,0 0 19 16,1 2-11-16,0-4 11 0,1 3 0 15,0 0-10-15,0-5 6 0,0 0-1 0,0 5-16 16,0-5 8-16,11 14 20 0,-8-11-13 0,2 0 3 16,13 1-6-16,-5-2 10 0,7 0-12 0,-11-2-24 15,7 0 11-15,22-12-17 0,-19 5 2 16,0 2 6-16,-2-7-10 0,0 0-4 0,-4 1 1 16,0-2-4-16,-1-2-7 0,-2 0 15 15,-4 1 8-15,-4 2 14 0,4-4-18 0,-3-2 4 16,-1 6 12-16,-2 12-5 0,0-12 21 0,0 4-4 15,0 1 7-15,0 1-7 0,0 6 31 16,0-8-21-16,-15 0-2 0,11 6 9 0,1 2 9 16,-1 2-2-16,0-1-10 0,-1 2 4 0,-1-1-16 15,1 3 29-15,4-3-16 0,-2 4-11 16,1-3 0-16,0 3-2 0,1 0 11 0,2-3-13 16,-1 3 0-16,0-6 3 0,0 0 6 0,0 7 14 15,8 5-10-15,6-2-11 0,-3 1-5 16,3-2-1-16,-3-1 1 0,2-1 1 0,-1 0 5 15,-2-2-4-15,-1 0 0 0,-2 0-2 16,-1-4 14-16,-2 3-2 0,0-1-1 0,-2 1 16 16,2-1 2-16,-2-1 4 0,0 2 7 15,-1-1 1-15,-1-3-7 0,0 0-5 0,0 0 15 16,0 6 1-16,0-6-8 0,-11 13 27 0,6-12 3 16,1 1-25-16,-2 1 18 0,0-3-42 15,1 1 17-15,1 0 0 0,-2 1-8 0,4 1-7 16,0-3 1-16,2 0-15 0,0 0-11 0,0 0 20 15,0 0-16-15,-12-12-20 0,13 7-16 16,2-10 11-16,2-2-22 0,1-3 5 16,0 2-16-16,2-4 4 0,6 0-16 0,-4-2-8 15,1 2-58-15,4-1 12 0,-6-1-148 0,2 2-107 16,-2 4-5-16,-2 0 48 0,-3 2 14 16,0 4 15-16,0 3-28 0</inkml:trace>
  <inkml:trace contextRef="#ctx0" brushRef="#br0" timeOffset="63916.3579">19088 6273 287 0,'0'-13'245'16,"0"13"-63"-16,0 0 9 0,0 0-29 15,0 0 1-15,0 0-15 0,0 0-18 0,0 0 8 16,0-14-11-16,0 14-13 0,0 0-28 15,0 0 2-15,0 0 1 0,0 0-3 0,0 0-10 16,0 0 6-16,22-18 12 0,-21 18-16 0,-1-1 12 16,1 1 6-16,0-1 3 0,0 0-16 0,-1 1-7 15,-1-1-16-15,2 1 10 0,-1-2-6 16,0 0-6-16,0 2 20 0,0 0-24 0,0 0 4 16,1 0 25-16,0 0 0 0,-1 0-1 15,-1-2-17-15,1 2-3 0,1-1 4 0,-2 1-7 16,0 0 32-16,1-1-1 0,-1 1-13 0,0 0-33 15,-1 0 31-15,0 0-41 0,2-1 18 16,0 1-3-16,0 0 2 0,0 0-2 0,0 0-4 16,-1 0 8-16,1 0 0 0,0 0-7 0,0 1-1 15,1-2-10-15,-1 2 10 0,-1-1-10 16,0 1-1-16,-1-1-3 0,0 3 9 0,0-3-16 16,-1 1 5-16,1 2-11 0,-2-1 12 15,1-1-2-15,0 1 9 0,-1 1-15 0,-1-1 10 16,-5 8-11-16,1-3 12 0,1 0-3 0,-3 3-5 15,-1 0-4-15,-1 4 7 0,0 1 0 0,-3 2-4 16,1 0-8-16,-2 0 11 0,2 0-7 16,0 2-7-16,0 3-4 0,-4-3 3 0,3 5 0 15,-3-4 4-15,1 3-11 0,0-2 11 0,0 1 0 16,1-1-5-16,1 0-11 0,1-1 3 0,0-2-3 16,1 2 7-16,0-3-8 0,1-2-1 15,3 0 5-15,-1-4-8 0,4-3 10 0,2-2-3 16,1-1-5-16,-1-2 7 0,3 0-4 15,-1 1-12-15,1-3-11 0,0 2-4 0,0-2-11 16,0 2 2-16,0-3-28 0,1 2-19 16,-1 1 9-16,0-2 7 0,2 1 5 0,-2-1-55 15,2 0 16-15,0 0-14 0,-1 0-15 0,1-1-4 16,0 0-9-16,1-1-18 0,0 0-22 16,2-2-44-16,0-2 20 0,7-6-146 0,-2 3-67 15,0-6 21-15,0-1 22 0,2 0 26 16,0 1 24-16,1-5-7 0,2-1 36 0,-4-3 39 15</inkml:trace>
  <inkml:trace contextRef="#ctx0" brushRef="#br0" timeOffset="64294.3813">18862 5710 635 0,'0'-3'304'0,"0"0"-29"0,0 0-26 16,1 1-16-16,-1 0-28 0,-1 0-17 0,1 2 25 15,0 0-21-15,0 4-12 0,-1 0-35 0,0 2 12 16,1 2-2-16,-2 11-18 0,2-10 16 0,-6 21-16 16,6-21-15-16,0 6-16 0,0 3-13 0,0 0-9 15,0 1-13-15,0-2-8 0,0-3-4 16,0-3-70-16,0-1-2 0,0-1-48 0,-10 4-32 16,10-9-35-16,0-2-82 0,0-2 18 15,2-2-254-15,0-1 28 0,1 1 20 0,2-9 7 16,-1-1 55-16,2-1 25 0,1-4 18 0,-2 0 22 15</inkml:trace>
  <inkml:trace contextRef="#ctx0" brushRef="#br0" timeOffset="64746.0625">18950 5703 843 0,'2'-3'381'0,"-2"0"-55"0,1 1 51 15,0-1-62-15,1-1-26 0,0 0-55 16,0-1 6-16,0 1-33 0,0 0-33 0,2 0-6 16,-1 0-21-16,8-5-23 0,0 1-15 0,-2 4-25 15,0 2 11-15,0 1-17 0,-9 1-1 0,8 0-17 16,13 10 13-16,-10-1-17 0,-4-1-9 16,2 1-18-16,-3 1 5 0,-2 0 3 15,-2-2 8-15,0 0-26 0,-1 0 15 0,-1-1-12 16,0-7-6-16,0 7-7 0,0-7 12 0,0 8-3 15,0 4 5-15,-16 12-15 0,10-15 8 0,0-1-5 16,1-3 13-16,-1 1-28 0,0-2 26 16,2 0-23-16,1 0 14 0,-1-1-6 0,1 0 14 15,0-1-12-15,0 1-15 0,0-2 18 16,1 0-4-16,0 2 3 0,-1-1-4 0,1 0 18 16,1-2-20-16,0 1 15 0,0 2-6 15,0-2-12-15,1-1 10 0,0 0-10 0,0 0 16 16,0 0-8-16,12 3 9 0,-6-3 0 0,0 1 1 15,14-2-19-15,-10 1-4 0,4 0-29 0,2 0-21 16,21-8 6-16,-18 3-96 0,-1-2-25 16,1 2-40-16,-3-2-32 0,2-2 22 0,-3-1-268 15,1 1 22-15,-1-1 25 0,-2-1 57 0,1 0 7 16,-1 1 34-16,0 3 26 0,-1-5 18 16,-1-1 10-16</inkml:trace>
  <inkml:trace contextRef="#ctx0" brushRef="#br0" timeOffset="65227.4245">19437 5560 774 0,'3'-6'374'0,"-2"3"-8"15,-1-1-36-15,0 2-43 0,0-3-18 0,-1 0-38 16,0 0-22-16,-2 3 7 0,-1-1-17 16,0 3-6-16,-1-1-32 0,0 1 3 0,-3 1-23 15,2-1-11-15,-7 5-17 0,13-5 0 16,-25 8-35-16,12 0 14 0,4-2-14 0,1-1 6 15,3 2-27-15,1-1 5 0,0-2-6 0,1 1-4 16,1 2-12-16,2-2 5 0,0-1-6 0,0-4-12 16,0 5 2-16,0 2 14 0,0 3-11 15,18 12-3-15,-9-9 6 0,-1-6-5 0,3 5-9 16,-2 0-8-16,4-3 7 0,-3 2-7 16,-1-2-4-16,-2-1 10 0,0-3-3 0,-2 1-5 15,1-1 1-15,-3-3 0 0,0 4-11 0,-2-2 6 16,0 1-7-16,0-2 25 0,-1-3-5 0,0 0 14 15,0 7-9-15,0-7 1 0,0 7-2 16,-12 2 1-16,7-6 1 0,-5 7-7 0,-1-7 5 16,2 1-3-16,1-4 7 0,0 1-11 15,8-1 18-15,-7 0 1 0,7 0-6 0,-9 0-5 16,9 0 22-16,-7 0-11 0,7 0-7 0,-14-12-10 16,11 9 13-16,3-3-15 0,1 0-1 0,0 3-15 15,7-14-4-15,2 2-24 0,2-4-33 16,1 2-19-16,4-1-35 0,0 0 11 0,4-2-77 15,1 3-39-15,1 3-28 0,-3-3-34 16,1 2 27-16,0-1-259 0,-2-1 28 0,-2 0 33 16,0 2 29-16,-5 0 21 0,-3-1 54 15,2-3 22-15,-5 0 25 0,-2-2 14 0,0-4 3 16</inkml:trace>
  <inkml:trace contextRef="#ctx0" brushRef="#br0" timeOffset="66423.1851">16964 1416 526 0,'0'0'230'0,"0"0"-22"16,0 0-26-16,0 0-32 0,0 0-6 0,0 0-3 16,0 0-11-16,0 0-4 0,0 0-19 15,0 0-9-15,0 0 4 0,0 0-7 0,0 0-11 16,0 0 15-16,0 0-2 0,0 0-17 0,0 0 6 15,0 0-14-15,0 0-7 0,0 0 13 16,0 0-24-16,0 0 5 0,0 0 5 16,0 0 5-16,0 0-4 0,0 0-10 0,0 0 1 0,-16-6 14 15,1 13-23-15,-2-2-11 0,0 2 11 16,-1 2-16-16,-3-1 15 0,2 2-17 16,-4 0 6-16,2 1-20 0,-3 1 8 0,3 0-3 15,-1 0-8-15,1-2-11 0,-1 5-1 0,-2-4 14 16,1-1 9-16,2 3-25 0,2-1 27 15,3 2-32-15,1-5 37 0,2-1-26 0,1 3-17 0,5-6 12 16,0-1-5-16,2 0-8 0,1-1 21 16,1-1-3-16,1 1-22 0,0-1-10 15,0-1 15-15,0 0 6 0,0 0-26 0,0-1-19 16,1 2 8-16,1-1-12 0,1-2 6 0,-1 3-24 16,2-3-7-16,0 0-15 0,0 1-3 15,2 0-33-15,1-3 13 0,-1 2-262 0,1-1-11 16,8-5 7-16,-2-1 18 0,5 1 23 0,-2-2 13 15,-1 1 3-15</inkml:trace>
  <inkml:trace contextRef="#ctx0" brushRef="#br0" timeOffset="66856.8417">17412 1323 517 0,'0'2'262'0,"0"0"-39"15,1-2-8-15,-2 5-7 0,1-2 0 16,1 1-19-16,-2 1-7 0,2 0-23 0,-1 1-1 16,-1-2-17-16,0 4-9 0,1-8-19 0,0 6 8 15,0 1-11-15,0 0-22 0,0 6 2 0,0-3-32 16,0 1 21-16,0-1-13 0,0 1-9 15,0-2-27-15,0-1-17 0,0-2-40 0,0-6-26 16,0 8-26-16,0-8-35 0,0 7 11 16,0-7-280-16,0 0-31 0,0 0 44 0,-5 7 20 15,10-10 30-15,-2-1 5 0,-1 0-1 0</inkml:trace>
  <inkml:trace contextRef="#ctx0" brushRef="#br0" timeOffset="67552.2997">17631 1296 668 0,'0'2'255'0,"2"-2"-40"16,-2 0 0-16,-2 0-1 0,1 1-1 0,0-1-38 15,1 0 0-15,-2 2-11 0,2-2-19 16,2 0 9-16,-2 0-24 0,0 0-3 0,-2 0-13 15,2 0 14-15,0 0-15 0,-2 0-18 0,2 0 7 16,0 0 1-16,0 0-26 0,0 0-1 0,0 0 1 16,0-3-8-16,0-1 14 0,2 4-9 15,1 0-8-15,4-3-8 0,0 0-11 16,0 4-5-16,3-2-6 0,-2-1-1 0,-1 7-6 16,-7-5-2-16,11 7-2 0,-6-4-3 0,0 2-2 15,-2-1-6-15,-1 1-2 0,-1 0-1 0,1 1 9 16,7 7-3-16,-8-4-19 0,-1-9-6 0,0 8-1 15,0 0 12-15,0-1-1 0,0-2 8 16,-12 8-1-16,10-9-8 0,-7 8 0 0,1-6 0 16,-4 2 1-16,1 1 6 0,4-4 0 15,-3-2-8-15,3 1-1 0,0-1 1 0,1-1 0 16,-1 1 23-16,3-3-14 0,-1 1-2 0,2 1-21 16,-2-2 2-16,1 2 23 0,2-1-10 0,-4 0 24 15,4-1 2-15,0 0-22 0,-1 1-3 0,0-1 15 16,2 2-2-16,-1-1-1 0,0-1-6 15,1 0-3-15,0 1-3 0,1-1 14 16,0 0-3-16,0 0-1 0,0 0 2 0,0 0-16 0,0 0-9 16,10 4 37-16,-5-4-10 0,-1 1-26 15,3-1 11-15,-2 1-16 0,2-1 26 0,-1 0-6 16,4 0 0-16,-2 0-65 0,13 1-16 16,-14-1-35-16,1 0-4 0,1 0-37 0,1 0-25 15,3 0-29-15,14-10 17 0,-17 8-185 0,0 1-94 16,-3-2 32-16,1 1 22 0,-1 1-1 15,10-3 29-15,-6 1 64 0,2 2 7 0</inkml:trace>
  <inkml:trace contextRef="#ctx0" brushRef="#br0" timeOffset="68237.1208">18173 1352 464 0,'0'-1'266'15,"0"-3"-29"-15,0 1-17 0,-2 1-9 16,2-1-19-16,0 0-9 0,-5-6 4 0,-2-1-22 16,1 3-30-16,-1-2-7 0,1 2-4 0,-3 3-22 15,1 0-14-15,2-1 18 0,-3 2-23 0,-2 1 8 16,11 2-18-16,-11 0-3 0,0 0-10 15,3 0-10-15,0 0-8 0,1 0 9 0,-6 12-11 16,7-9 3-16,0 0 4 0,1 1 6 0,-7 3-10 16,3 0-5-16,2-2-16 0,2 1 11 15,1-2 11-15,-1 1-18 0,2 2 8 0,1-4-23 16,0 1 12-16,-1 0 19 0,2 1-34 0,0-2 15 16,0 0-19-16,0 1 12 0,1-4 10 0,0 0-10 15,0 0 12-15,0 8 4 0,0-8-10 16,23 18-15-16,-14-11 19 0,-3-3 11 15,9 3-21-15,-3 0-5 0,1-2 9 0,-3 1 0 16,1-3-1-16,-3 0-18 0,6 3 8 0,-3-1 6 16,-4-1-12-16,2-1-5 0,-1 1 10 15,-2-1-22-15,-2-1 9 0,3 1 20 0,-3-1-10 16,-1 1 7-16,1 0-22 0,-1-1-3 0,-1 0 15 16,0 0 2-16,0 1 25 0,-2-1-11 15,0 1-6-15,0-3 0 0,0 0 28 0,0 0-9 16,-10 9 3-16,4-6 3 0,-7 3 15 0,-3-3-18 15,3 0-2-15,2-3 3 0,1 0 7 16,-3 0-7-16,13 0 4 0,-7 0 0 0,0 0 14 16,-1 0-3-16,8 0 4 0,-8 0 5 0,-4-10 4 15,-2 5-2-15,9 0-4 0,1 0-13 16,1 1-5-16,2 1-10 0,1 0 9 0,3-1-10 16,0 0 7-16,1 2-18 0,8-6 11 0,1 0 0 15,4 1-15-15,-1 0-5 0,2 0-12 16,0 1-13-16,1-1-13 0,-1 0-25 0,-2 1-7 15,-4 2 7-15,-1 0-87 0,-2 1-12 16,-1 2-41-16,0-3-25 0,-3 2-28 0,1 0 23 16,-2-2-266-16,-1 3 37 0,0-1-16 0,1 1 32 15,-1-2 54-15,-2 1 22 0,0 0 31 16,1 0 36-16,-1 1-11 0</inkml:trace>
  <inkml:trace contextRef="#ctx0" brushRef="#br0" timeOffset="69973.9314">21012 1164 262 0,'0'0'222'16,"0"0"-40"-16,0 0-30 0,0 0 11 16,0 0-14-16,0 0-20 0,0 0-25 0,0 0 7 15,0 0-5-15,0 0-6 0,0 0 0 16,0 0-18-16,0 0 8 0,0 0-14 0,0 0-2 0,14 0-10 16,-14 0-10-16,0 0 5 0,0 0-3 15,13 0-6-15,4 3 5 0,-12 4 4 0,-2-1 9 16,3 3-10-16,2-3 2 0,2 5 15 15,3 1-4-15,4-2-25 0,-4 1 3 16,-3-1 1-16,-2-2-6 0,3 2 4 0,3-1-6 16,4 3 15-16,-2-2-13 0,0 2-7 0,1-3 4 15,2 2-11-15,-1 0 3 0,-2-3-8 0,1-1-15 16,1 0 12-16,-3-1 1 0,0-1 8 16,-5 1-5-16,-2-3-17 0,-2-1 6 0,1 2-17 15,-3-1 1-15,0-2-18 0,0 2-8 16,-2-2-18-16,0 0-19 0,0 1 1 0,-2 0 10 15,1-2-1-15,-1 1-19 0,1 1-5 16,-1-2-34-16,0 0-19 0,0 0 13 0,0 0-77 16,0 0-171-16,0 0 27 0,0 0 22 0,0 0-37 15,-9 9 15-15,9-10 4 0</inkml:trace>
  <inkml:trace contextRef="#ctx0" brushRef="#br0" timeOffset="70487.7971">21660 1240 395 0,'-2'2'232'0,"2"3"-32"15,3 0-4-15,-6 0-9 0,2 2-27 0,0-2 7 16,-2 1-13-16,3 0-16 0,-1 1-6 16,1-7-21-16,0 6 3 0,0 1-2 0,0-1-11 15,0 0-5-15,0 0-4 0,0 1-10 16,0-1-33-16,0 1 15 0,0-2-1 0,0 2-10 15,0-7-8-15,0 8-18 0,0-1-13 0,0-7-12 16,0 7-6-16,0-7-23 0,11 16-37 0,-9-15-36 16,2 1 10-16,-1-2-145 0,2 0 20 15,-1-2 18-15,0 0-187 0,1 1 19 0,0-1 23 16,0-2 11-16,-1 0 16 0</inkml:trace>
  <inkml:trace contextRef="#ctx0" brushRef="#br0" timeOffset="71513.7845">21867 1288 424 0,'-2'-2'268'15,"1"0"-25"-15,-3 2 4 0,-2-3-36 16,1 5-9-16,4-6-15 0,-3 0 3 0,-1 1-27 15,5 1 13-15,-3-4-25 0,2 4-17 0,-4-3 7 16,5 1-19-16,-1 1 18 0,2-4-21 16,2 4-3-16,-1-2-12 0,2-2-45 0,1 2-2 15,3-2-1-15,-2 3-17 0,1 1 19 0,5 0-8 16,-3 3-19-16,3-2-2 0,-12 2 7 16,11 0-5-16,-1 0-14 0,12 12-8 0,-15-7 9 15,1 4 16-15,-3-1-21 0,-1 2 5 16,0-1-11-16,-4 1-9 0,0-10 13 0,0 5-8 15,0 2 0-15,0-7-8 0,0 9 14 16,0-3-8-16,0-6 24 0,-13 16-4 0,11-11-23 16,-6 6 7-16,-2-2-3 0,-3 0-12 0,6-4 10 15,-2 0 8-15,1-3-15 0,1 1 16 16,1 1-15-16,2-1 14 0,-2-1-5 0,2-1 4 16,-1 1-1-16,2 0 2 0,0-2-16 0,-1 1 3 15,2 1 8-15,0-2 3 0,-2 1 22 16,3 0-19-16,1-1-14 0,0 0 14 0,0 0-6 15,0 0 2-15,12 2-13 0,-6-2-2 0,2 0-6 16,-1 0-18-16,3 0-11 0,6 0-9 16,0 0-6-16,-1 0-5 0,-1 0-11 0,3 0 8 15,0 0-26-15,0 0 6 0,-4 0-6 0,1 0-15 16,-4 0-1-16,17-14-21 0,-16 9 4 16,-1 2-8-16,-2-1 13 0,-1-1-4 0,3-3-19 15,-2 2-22-15,3-6 28 0,-1 1 14 0,-1 4 12 16,-5-4 9-16,2 2 59 0,2 0 0 15,-8 0 3-15,4-1 47 0,0 3-10 0,4-1 47 16,-8 8 3-16,0-7 11 0,0 2-2 0,0 5 9 16,0-10 10-16,0 2-2 0,0 2 25 15,0 6-9-15,-11-17 6 0,8 15-2 0,0-1-5 16,1 0 1-16,-3 2 7 0,3-2-25 16,-6 3-6-16,-1 0-4 0,5 0-7 0,4 0 9 15,-8 0-6-15,1 0 12 0,-4 10-20 0,8-5 4 16,-3 0 2-16,4 0 1 0,-4 2-24 15,3-4 9-15,6 4 12 0,-3-7-15 0,0 7-22 16,0 2 5-16,0-3 11 0,0 1-4 0,0-7-3 16,0 7-5-16,0 0 14 0,0-7-5 15,0 7-16-15,5 5-1 0,-2-8-4 0,2 0 14 16,-3 0 7-16,4 1-15 0,4 5-6 16,-2-4 15-16,2 2-15 0,-1-2 6 0,-1 0-10 15,-1-1 1-15,1 0 11 0,-3-2-10 16,-1 1-2-16,1 0 8 0,-1-1-15 0,0-2 2 15,-2 3-12-15,1-2 26 0,0 1-15 0,-1-1 10 16,0 1 3-16,0 0 2 0,-2-2-8 16,0-1 6-16,0 0-5 0,0 0 5 0,0 0 34 15,0 0 0-15,0 7-19 0,-12 1-12 0,8-7 24 16,1 1 14-16,1-1-23 0,-2 0 11 0,1-1-9 16,-1 0-3-16,0-1 27 0,-2-1 10 15,4 1-4-15,-1-1-26 0,1-1-4 0,0 0-1 16,1 1-1-16,0-3-10 0,2 0-9 15,0 2 5-15,2-1-3 0,9-6-20 0,7-7-3 16,-2 3-20-16,1 2-26 0,1 0 9 16,0 5-27-16,0-2-16 0,-6 1-5 0,4 2-19 15,-1-1-34-15,-4 2-27 0,2 3 17 0,-7-3-156 16,-2 3-137-16,-5 2 30 0,-1 0 29 16,-9 2 42-16,2-2 0 0,-3 3 37 15,2 3 15-15</inkml:trace>
  <inkml:trace contextRef="#ctx0" brushRef="#br0" timeOffset="76269.384">16917 16883 265 0,'0'0'191'0,"0"0"-42"0,0-15-18 0,13-7-29 16,-13 16-11-16,0 1-13 0,-2 0 8 15,0 0-25-15,2 0-4 0,0 5 10 0,0 0-13 16,0 0 8-16,0-9-45 0,-7-2 38 0,6 7-1 16,-1 2-12-16,0-1-20 0,2 0 23 15,-2 0-7-15,2 0 3 0,0 1 3 0,0 1-20 16,-2-1 0-16,2-1-10 0,0 3-13 16,0 0 8-16,0 0 8 0,0 0-17 0,0-7 10 15,0 7 1-15,14-13-3 0,-8 10-4 16,-4 0 11-16,1 0-20 0,-1 2 20 0,-2-2-2 15,4 0 9-15,-2 2 10 0,0 0-8 0,0-1 19 16,-1 1-4-16,1-1 1 0,-2 1 0 16,0 1 7-16,0 0 9 0,0 1-8 0,2-1-3 15,-4 2 8-15,0 1 10 0,2 0-2 0,-3 2-30 16,1-1 9-16,-6 10 1 0,1 1-13 16,-3 1 3-16,2 0-7 0,-1-1-4 15,-3 6 5-15,-1 0-8 0,3 0 4 0,-3 4 11 16,2 1-23-16,-2 2 10 0,-2 1 3 15,-2 0-9-15,2 1-4 0,1-2 3 0,1 1-21 16,2-3 1-16,-1-1-8 0,1-1-3 0,3-2 2 16,0-3-32-16,1-2 6 0,3 0-32 15,-4-3 15-15,0-2 4 0,6-3-33 0,-2-3-11 16,3 2 10-16,1-8-53 0,0 0-44 16,0 6-60-16,0-6-81 0,0 7-22 0,0-7 29 15,0 6 15-15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04:54:15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3492 4112 377 0,'0'0'215'0,"0"-14"-22"0,0 14-11 15,0 0-3-15,0 0-5 0,0-14 6 0,-4-2-20 16,3 15 2-16,-1-2-6 0,2 2-45 16,-1 0-1-16,1 2 3 0,0 2-5 0,-1 1-1 15,0 2 14-15,1 14-2 0,0-11-1 16,0 6-29-16,0 3-4 0,0 2-6 0,0 2 15 15,14 19-7-15,-8-21-20 0,1-4 9 0,-1-1-6 16,3-1-3-16,0-4-1 0,3 0-23 16,-5-3-4-16,1-4 3 0,1-3-17 0,-9 0 25 15,9 0-28-15,18-10 1 0,-13 2 2 16,-2-2-38-16,1 1 27 0,0-3-16 0,-4-2 2 16,1 0 8-16,-2 0-24 0,2-1 0 0,-7 4-2 15,0 1-10-15,-1 3 23 0,0 0-6 0,-2 4 21 16,0 3-29-16,-3-4 6 0,1 7 11 15,2 0 8-15,-3 1-4 0,2 2 23 16,0 2 6-16,1-1 2 0,3 11-13 0,-3-10 29 16,9 17-17-16,-2-12-1 0,3 1 45 0,1-2-13 15,2-2 17-15,3-3-5 0,1 0-34 0,1-4 19 16,6 0-25-16,-10-2 20 0,-6-1-33 16,4 0 12-16,21-10 14 0,-14 3-21 0,-3 0 7 15,-1-2-4-15,-2-1-2 0,1 0-4 0,-5-1 6 16,-1-1-13-16,-2 0-23 0,3-2 14 15,-8 3-4-15,3-4-5 0,-4 15-6 0,0-12-10 16,0-1-3-16,-14-11 2 0,8 11 2 0,-4 0 3 16,1-1-1-16,1 4-16 0,0 2-29 15,1 4 4-15,4-1-21 0,-3 3-5 0,1-1-4 16,2 3-16-16,0-3-41 0,1 2-25 16,2 1-60-16,0 0 21 0,0 0-210 0,-2 7-23 0,5-5 31 15,1 0 28-15,10 8 37 0,4-5 12 16,-1 2 1-16,1 1 39 0</inkml:trace>
  <inkml:trace contextRef="#ctx0" brushRef="#br0" timeOffset="365.4708">4283 4209 826 0,'0'4'282'0,"0"0"-32"0,2 0-7 15,-2 0-37-15,2 2-6 0,-1 1-1 0,2-3-22 16,0 2 3-16,7 6-21 0,-1-2-12 16,0-1-1-16,-1-4-14 0,0 0-30 0,0-1 20 15,-1-1-19-15,2-3-11 0,-2 3-9 0,-1-3-9 16,0 0-8-16,-6 0-6 0,0 0-8 16,10 0-13-16,-4 0-15 0,-6 0-3 0,6 0-6 15,5-11 6-15,-9 7 12 0,1-1-20 0,-3-1-13 16,-1 0 21-16,-2 2 10 0,3-4-43 15,-15-8 27-15,7 3-4 0,-2 4-17 0,0 5 33 16,1 2-14-16,0 1-18 0,1 0 2 0,8 1 8 16,-8 0-21-16,-5 0 32 0,-14 12-39 15,16-9-9-15,3-1-21 0,2 0 13 0,0 1-26 16,0-1-21-16,2 0-44 0,0-2-13 16,2 3 13-16,-2-3-251 0,3 0-52 0,1 0 7 15,1 0 58-15,1-3 24 0,13-3 21 0,8-2 50 16,4-4-8-16</inkml:trace>
  <inkml:trace contextRef="#ctx0" brushRef="#br0" timeOffset="1313.489">5017 3972 679 0,'1'-1'245'16,"-3"0"-26"-16,1 1 5 0,0 2-6 0,-1 0-12 15,2 2 1-15,-1 2 14 0,0 0-5 16,6 14-15-16,-5-14-23 0,7 20 21 0,1-6-30 16,-2 1 11-16,3-1-21 0,2-2 2 15,2-2-33-15,1-3-29 0,2-3 12 16,1 3-32-16,1-6 0 0,-1 1-3 0,-2-8-5 16,4 4-6-16,-10-4-12 0,5 0 0 0,2 0-7 15,17-15-29-15,-18 6 10 0,-1 1-21 16,-2-3-16-16,-1 0 3 0,-2-2 0 0,-1 2 1 15,-2 0-42-15,-3 1 24 0,-2 2-17 0,1 1 12 16,-2 0-7-16,0 7 4 0,0 0 12 16,0-6 0-16,0 6-11 0,0 0 35 0,0-6-42 15,0 6 38-15,-6-5 7 0,6 6 14 0,1 3-2 16,0 0-1-16,0 0-20 0,1 0 1 16,4 12 38-16,3-3 3 0,2 0-8 0,1-2 19 15,2-1-20-15,2-1 8 0,1 1 3 0,1-3 3 16,1-1-19-16,0-1 22 0,1-2-23 0,-1-2-1 15,0-1-21-15,-9 0 20 0,4 0-12 16,17-12 8-16,-15 5 5 0,-2-1-20 0,0-2-2 16,-3-5 5-16,-3 3-32 0,-2-3 2 15,0-2 10-15,-4-2 8 0,-1 1-3 0,-1 9 2 16,0-5 1-16,-15-16-16 0,8 13 4 0,-2 1 2 16,-2 3 3-16,-2 5 2 0,3 4-23 0,2 2 12 15,-1 0 3-15,9 2 1 16,-9 0-40-16,-3 0 13 0,-9 14-31 0,7-5-28 15,5-6-21-15,2 3-34 0,0 1-20 0,3-1 17 16,-4 4-231-16,6-1-70 0,2-9 46 16,0 8 35-16,12 13 21 0,2-9 46 0,1 1-12 15,4-4 0-15,2 2 23 0</inkml:trace>
  <inkml:trace contextRef="#ctx0" brushRef="#br0" timeOffset="1563.6507">5913 4120 570 0,'3'-3'432'16,"0"2"-55"-16,0-1-58 0,-1 1-21 0,0 1-38 15,-1 1-23-15,1 2-27 0,-1 0 19 0,0 1-12 16,-1 1-10-16,2 0-27 0,1 12-21 16,0-1 0-16,0 0-40 0,1 0 1 15,-1-1-21-15,-1-3-4 0,1 0-27 0,-1-4-10 16,0 1-31-16,-1-4-4 0,1 1-62 0,0-2-63 15,1-1-39-15,-1-1-49 0,1-2 17 16,2 0 16-16,0 0 15 0,-5 0-323 0,12 0 25 16,19-15 50-16,-11 5 23 0,3-2 47 15,2-1-22-15,1 1 29 0,1-5-2 0</inkml:trace>
  <inkml:trace contextRef="#ctx0" brushRef="#br0" timeOffset="2101.6562">6632 3915 715 0,'-1'-1'280'0,"-1"2"-3"16,0 0-19-16,0 1 10 0,0 1-28 15,1 2-28-15,0 3 38 0,-2 11 8 0,2 0-13 16,1-1-25-16,0-9-6 0,0 5-5 0,0 3-36 15,11 17-19-15,-4-21-16 0,-3 3-22 16,5-2 9-16,1-3-21 0,1 1-15 0,2-5-4 16,0-4-24-16,-1-2 12 0,-12-1-14 0,15 0-16 15,1 0-27-15,19-12 7 0,-19 0-22 0,0 7-31 16,0-10 0-16,-3 1 17 0,-3-1-9 16,2 2 1-16,-2-4 2 0,-4 4-6 0,-1 1-1 15,-1 4 3-15,-2 1 6 0,0 2 5 16,-1 2 13-16,-1 1-9 0,0 2 20 0,-1 3 14 15,0 1-16-15,0 1 4 0,0 2 13 0,0 0 12 16,0 10-6-16,1-9-17 0,0 0 12 16,0 4 8-16,10 16-1 0,-3-15-2 0,0 0-16 15,4-2 22-15,1-3-19 0,3-2 7 0,1-2-3 16,3-3-10-16,0-1 2 0,-8 0 7 16,3 0-16-16,22-16 0 0,-17 6-15 0,-3 0 8 15,-2-2-8-15,3-2-6 0,-6-2-9 0,-2-1-5 16,-2-3-16-16,-2 2-11 0,-3 1 32 15,-1 5 0-15,-1 12-19 0,0-11 21 0,0 2 1 16,-20-10-10-16,11 14 2 0,-3 2 15 0,-6 0 1 16,11 3-49-16,-3 0 8 0,0 0-36 0,1 0-25 15,-14 12-51-15,8-7-87 0,5 0 24 16,1-1-270-16,1 6 38 0,0 2 31 0,6-3 65 16,2-9 10-16,13 17 10 0,3-6 55 0,10-2-41 15,-1 4 61-15</inkml:trace>
  <inkml:trace contextRef="#ctx0" brushRef="#br0" timeOffset="2477.6714">7371 4159 849 0,'-1'-2'399'0,"2"-1"-26"0,-3 0-17 16,1 1-32-16,0-1-52 0,0 0-10 0,1 0-26 15,0 0-30-15,0 0-35 0,2-1-10 16,0-1-4-16,1 2-51 0,1-1 8 0,2 3-3 15,-1 0-27-15,1-1-5 0,-1 4-10 0,0-1 10 16,0 2-27-16,9 6-19 0,-7-1 16 0,-1-2-8 16,-3 2 1-16,0 0-27 0,-3 0 19 15,0-8 8-15,0 8-13 0,0 3 0 0,-11 16-10 16,6-14-12-16,-3 0 9 0,2-2-1 16,1-4 9-16,-1-1-24 0,1-2 21 0,-1 3-29 0,2-4 12 15,0 1 10-15,1-1-3 0,0-2-13 16,1 2 14-16,-1 0 10 0,2-2-14 0,-1 0 3 15,2 2-19-15,0-1 5 0,0-2 0 0,0 0 25 16,0 0-43-16,0 0 2 0,16 4-34 16,3 0-34-16,4-4 7 0,-1 0-20 0,-7 0-49 15,4 0-28-15,5 0-29 0,5 0 19 16,31-10-176-16,-30 6-96 0,2 1 45 0,-3 2 21 16,-1-3 19-16,3 0 22 0,-1-1 35 0,-1 0 14 15,-1-5 30-15</inkml:trace>
  <inkml:trace contextRef="#ctx0" brushRef="#br0" timeOffset="3027.1753">8174 4008 860 0,'1'-3'369'16,"-2"0"-11"-16,1 0-48 0,0 2-26 15,1-1-11-15,-2-1-17 0,0 3-4 0,0 2-19 16,-1-1-40-16,0 3 12 0,0 2-12 0,0 9-15 15,1-1-15-15,-1 3-3 0,2-9-19 16,0 6-4-16,0 0-19 0,17 18 0 0,-8-17-16 16,0-2-5-16,0-2-8 0,5-2-9 15,-1-2-10-15,2-1-5 0,-1-4-12 0,-1-2-12 16,-13 0-24-16,14 0-12 0,-1 0-20 0,18-16-10 16,-16 7-4-16,-1 0-13 0,-1-2-25 0,-2-3 14 15,2-1 4-15,-5 2-23 0,-2-4 9 16,1 3 15-16,-6 5 5 0,2 0 5 0,0 4 2 15,-3-2 5-15,1 3 22 0,0 1 7 0,-1 3 17 16,-2 2 8-16,2 0 16 0,-1 1 4 16,1 1 8-16,0 2 9 0,-2 1 5 0,4 0-9 15,-1 0 1-15,-1 1-10 0,0 3-5 0,15 17 1 16,-6-14 2-16,3-1 1 0,0-4 0 0,1-2-3 16,3-4-19-16,-1-2 7 0,-5-1-3 15,5 0-3-15,4 0-5 0,21-17-4 0,-19 12-10 16,-1-5 2-16,-3-4-15 0,1 0 0 15,-3-1-9-15,0 3-3 0,-4-5-13 0,-1 0 12 16,-3 1 4-16,-2-1-8 0,-4 4 2 0,-1 13 6 16,0-8-6-16,0 2 5 0,-21-9-13 15,10 10 18-15,0 4 9 0,-6-2-10 0,3 3 7 16,6 0-2-16,-3 0-11 0,-3 0-44 16,0 0 3-16,-14 13-84 0,14-8-55 15,3-1-110-15,3 1 30 0,3-3-252 0,2 1 40 16,2 0 30-16,4 0 32 0,10 5 29 15,7-1 36-15,6 1 40 0,2-1-20 0,4 0 35 16,3 2 33-16</inkml:trace>
  <inkml:trace contextRef="#ctx0" brushRef="#br0" timeOffset="3459.9119">8986 4134 337 0,'0'0'455'15,"0"-2"12"-15,0 0-49 0,-1 2-25 16,0-1-42-16,0-1-20 0,0 0-27 0,1 1-31 15,-1-1-30-15,0 1-32 0,3 0-33 0,-2-1-13 16,2 1-23-16,1 1-10 0,2 0-27 16,0 3-13-16,2-3-12 0,0 2 0 0,9 2-17 15,1 1 0-15,-2 2-5 0,-2 0-21 16,-2 1-3-16,1 5 8 0,-5-4-10 0,1 3-1 16,-3-2-6-16,-3 0 11 0,-2-3-6 0,0 0-2 15,0-7-3-15,0 6-3 0,0 5-13 16,-16 6 9-16,10-11-1 0,-2 0-7 0,2 0 4 15,1-2 9-15,0-1-1 0,1-1-9 16,-1 0-6-16,0-1 11 0,2 2-7 0,0-2 7 16,1 1-15-16,-1-1 0 0,3-1 2 0,0 0 1 15,0 0 0-15,4 1-20 0,-1-1-9 0,2 0 9 16,1 3-6-16,1-3 7 0,9 4-9 0,1 2 14 16,0-1-5-16,1 2 7 0,-1 2 4 15,0-1-1-15,-3 3 0 0,0 0 9 0,-1 0-5 16,-5 1 6-16,-2-4-9 0,-3 0 5 15,-3 1 1-15,0-9-11 0,0 0-29 0,-17 24-38 16,6-14 8-16,-8 0-102 0,-11-3-74 0,-1-4 22 16,-4 1-301-16,-3-1 21 0,17-3 38 15,-10 0 58-15,-6 0 7 0,-4 0 33 0,-4 0 26 16,0 0 12-16,-2 0 41 0,-48-12-30 0,67 12 21 16</inkml:trace>
  <inkml:trace contextRef="#ctx0" brushRef="#br0" timeOffset="64577.6001">3513 5349 591 0,'0'0'314'0,"0"0"-49"15,0 14-37-15,-29 13 4 0,25-8-9 16,3 1-10-16,-1 5-25 0,2 3 10 0,0-1 10 16,0-13-49-16,0 8-20 0,0 1 9 15,0 2-8-15,13 24-18 0,-9-28-16 0,2-2-11 16,1-2-9-16,0-3 26 0,-2-3-36 0,1-5 23 16,1-2-1-16,1-2-32 0,-1-2 14 0,-7 0-28 15,11 0-19-15,15-20-3 0,-11 8 18 16,-4 0 5-16,-1-5-33 0,-1 2 18 0,0-1-8 15,-2 0-13-15,-1 0-8 0,0 0 0 16,-2 1-8-16,0 3 25 0,-2 3-2 0,0 3-46 16,-1-1 2-16,-1 5 21 0,2 0 0 0,-2 2-1 15,0 0 33-15,0 0-6 0,2 16 11 0,1 2 5 16,0 0 0-16,2 2 5 0,2 1-5 16,0-1 1-16,1-1 12 0,3-2-7 0,0 0 0 15,0-2-16-15,1-1 9 0,0-2 6 0,4-6-5 16,-2-1 2-16,-1-5 5 0,-13 0-10 15,12 0-8-15,3 0-1 0,15-18-5 0,-15 7-1 16,-3 0 3-16,-3-6-3 0,1 3-8 16,-2-6-2-16,-2 1-10 0,-1 0-5 15,-1-1 4-15,-4-1-4 0,0 11-15 0,0-4 7 16,0-3-2-16,0 2-3 0,-14-14-1 0,8 14-8 16,0 2 15-16,-2 2-15 0,-2 0 12 0,4 5-3 15,0 2-16-15,0 0-4 0,-1 0-6 16,3 2-7-16,-1 2-1 0,1-2-22 0,2 0 6 15,1 1-47-15,-2 0-23 0,1-1-20 16,-2 1-31-16,3 0-30 0,1-1 20 0,0 2-112 16,0 0-101-16,0 0-56 0,10-1 57 0,-3 2 20 15,7 6 42-15,4-2-7 0,0 3 21 0,-2 1 20 16,1 0-1-16</inkml:trace>
  <inkml:trace contextRef="#ctx0" brushRef="#br0" timeOffset="65365.3195">4338 5571 334 0,'-1'0'495'0,"0"0"-91"0,-1 0-60 0,1 0-21 16,-1-1-18-16,0 1-22 0,0 0-50 16,2 1-21-16,-2 1-9 0,0-1 4 0,1 4 3 0,0 2-15 15,0 12-7-15,-1 3-21 0,2 0 3 16,0-12-9-16,0 6-19 0,0 4-4 0,0 1-13 15,0-1-24-15,0 2-3 0,0-2 2 16,0-3-12-16,0-1 4 0,0 0-10 0,0-5 2 16,-6 8-13-16,4-12 13 0,0-2-23 15,-1 0-6-15,0-3 9 0,0 1-22 0,-2-1-1 16,2 1-8-16,-1-2 13 0,0-2-2 0,0 0-29 16,-1-2 14-16,5 3-10 0,-10-8-18 0,7 5 12 15,0-2-16-15,1 2 4 0,0-1 5 16,1 1 0-16,1 3-3 0,2-2-6 15,0 1-8-15,1 1 6 0,3-1 15 0,0 3-4 16,1-2 3-16,12 2-6 0,-9-2 6 16,4 0-17-16,5 0 19 0,1 0-21 0,1 0 22 15,0 0-10-15,0 0-20 0,-1 0-16 0,-2 0-25 16,-4 0-35-16,0 0-13 0,-4 0-16 0,-1 0 13 16,-2 0-72-16,0 0-4 0,-7 0-22 15,8 0-11-15,-8 0-11 0,14-12-9 0,-11 9 30 16,-3 1-34-16,1-2 38 0,-1-1 13 0,-1 2 13 15,0-3 15-15,0 0 35 0,1 2 35 16,-1-2 6-16,1 6 33 0,0 0 27 0,0-8 21 16,-9-5 35-16,8 8 23 0,0-2 23 15,-1 2 34-15,0 0 5 0,1 0-13 0,-2 2 40 16,2-1 4-16,-2 1 3 0,2-1 16 16,-1 1-8-16,0 1-13 0,0 0 2 0,0 1-13 15,0 0-1-15,0 3-4 0,-3 0 8 0,5 3 7 16,-2 0-2-16,-1 13-9 0,3 0-11 15,-1 3 4-15,1-10-28 0,0 6 3 0,0 4-26 16,0-1-2-16,0 4-2 0,0-2 2 16,0 1-29-16,11 16-44 0,-11-24-35 15,0-7-32-15,0-1-61 0,2 1 12 0,-2-5-123 0,0 0-82 16,0-3 28-16,0 0-255 0,0 1 52 16,1-2 15-16,-1-2 52 0,0-1 2 15,1-1 29-15,-1 0 32 0,5-10 40 0,-1 5 18 16,5-1 16-16</inkml:trace>
  <inkml:trace contextRef="#ctx0" brushRef="#br0" timeOffset="66233.1405">5558 5439 715 0,'-4'2'267'0,"0"0"-19"16,-3 9 7-16,2 2-2 0,2 4 2 0,0 4-11 15,2 1-27-15,-1-3 38 0,2-8-31 0,0 8-11 16,0 3-25-16,12 24-24 0,-7-26 4 15,1-1-22-15,0-2-8 0,1-6-11 0,1 0-17 16,-1-3-10-16,-1-2-5 0,0-4-13 0,-6-2 9 16,0 0-18-16,10 0-16 0,11-14-11 0,-9 4-15 15,-3-4-28-15,0-1 0 0,-3 1-1 16,2-4 0-16,-1 3-17 0,-3 2 0 0,0-4-25 16,-1 7 12-16,0 0-6 0,-2 4-16 0,0 1 8 15,-1 3-2-15,0-2 24 0,0 4-21 16,-1 0 30-16,1 3-11 0,0 1 2 0,-1 2 70 15,0 1-12-15,1 10 2 0,0-7 23 0,0 4-5 16,0 3-6-16,0 0 13 0,15 19-4 16,-10-19-4-16,1-4-20 0,1 0 7 0,3-3 0 15,0-3 7-15,-1-2 0 0,1-5-12 16,-10 0 2-16,12 0-7 0,17-14 4 0,-12 5-19 16,-1-1 13-16,1-6-16 0,-3 0-13 0,-1-2-8 15,-3-2-22-15,-1-2-3 0,0-2-20 0,-5 1 1 16,1-1-14-16,-3-1 3 0,1 2 9 15,-3 13 4-15,0-4 5 0,0-1 6 0,-17-13-11 16,12 19 0-16,-2 4 6 0,-3 2-22 0,3 5 31 16,7-2-9-16,-8 0-24 0,-13 9-8 15,6 0-20-15,5-3-28 0,2-1-39 0,1 1-38 16,3 0 18-16,0-3-250 0,1 0-24 16,3-1 43-16,0 1 29 0,0-3-22 0,0 0 25 15,0 0 51-15,12 11 24 0,3-4 1 16</inkml:trace>
  <inkml:trace contextRef="#ctx0" brushRef="#br0" timeOffset="66665.3024">6071 5681 351 0,'-3'0'472'0,"0"1"-92"0,0-2-25 16,0 2-47-16,-1 3-2 0,0 0-55 0,1 1 1 16,-2 7-25-16,2 0-8 0,1-3-27 15,0 1-15-15,1-3-10 0,1-7-23 0,0 8-1 16,0 2-10-16,14 14-18 0,-6-12-16 0,2-2-5 15,1-2 2-15,2 0-10 0,0-1-22 16,-2 0 4-16,1-1 1 0,-3-3-13 0,-2 2 0 16,3-4-1-16,-4 4 5 0,-1-2-10 0,0 1 14 15,-1 0-7-15,-1 0 3 0,1 1 6 16,-2 1-9-16,-2-6 0 0,0 6-15 16,0 6-4-16,-16 14 2 0,5-10-20 0,-3-2-20 15,2-1-39-15,-4-3-48 0,2 0 9 16,-3-5-146-16,4-3-54 0,13-2 25 0,-14 0-257 15,-11-14-10-15,14 4 57 0,2-4 24 0,2-1 57 16,2 1-2-16,-4-2 10 0,8-3 50 16,-1 6 8-16,2 3-6 0</inkml:trace>
  <inkml:trace contextRef="#ctx0" brushRef="#br0" timeOffset="66827.7343">6023 5704 1035 0,'5'-3'383'0,"0"-1"-51"16,-1 2 27-16,9-6-41 0,2 1-35 15,-4 2-24-15,6 2-43 0,0-3-13 16,2-4-35-16,4 5-17 0,0-4-156 0,1-1-67 16,0-1-62-16,4 2 13 0,-2 0-321 0,1 1 8 15,3 1 48-15,4-2 7 0,1 1 70 16,7-2 14-16,-1 2 0 0,4 0-14 0</inkml:trace>
  <inkml:trace contextRef="#ctx0" brushRef="#br0" timeOffset="67373.2922">7076 5339 961 0,'-4'-5'392'0,"1"3"-27"0,0-1-49 0,-2 2-68 16,-1 1-30-16,1 1 33 0,1 4-10 0,-3 7-19 15,1 3 12-15,2 4-16 0,3 3-4 16,1-12 0-16,0 8-25 0,0 5 4 15,16 25-21-15,-8-21-7 0,1-4-16 0,2 2-29 16,2-3-4-16,-1-3-7 0,1-4-22 16,0-1 1-16,1-7-18 0,0 1-9 0,-2-5-10 15,-12-3 5-15,9 0-30 0,1 0-14 16,12-15-16-16,-11 5-26 0,0 0-9 0,-3-4-17 16,0 2 0-16,-2-6-28 0,0 0 12 0,-3 1 2 15,0 1 13-15,1 1 9 0,-3 4 17 0,2 2-3 16,-3 9 2-16,0 0 14 0,0 0-13 15,-1-10 15-15,0 13-2 0,1 0 33 0,-1 2 1 16,1 3 35-16,2 13-4 0,-2-12 2 0,0 6-9 16,14 18 8-16,-6-16 8 0,2 0 7 15,4-3-11-15,-1-2 1 0,3-4-8 0,-1-1 5 16,2-4-3-16,-9-3-17 0,6 0 10 0,16-11-2 16,-13 2-9-16,0-1-20 0,-3-4-7 15,0-3 1-15,-1 0-16 0,0-4-12 0,-5-2-12 16,-2 0-9-16,2-2-1 0,-4-3-16 0,-4 0 9 15,0 14-4-15,0-6 10 0,-11-21 0 16,4 20 7-16,-1 5-3 0,-2 3 0 0,0 3 9 16,0 5 4-16,0 2 4 0,10 3-37 0,-8 0 6 15,-5 9-11-15,1 2-42 0,1-2-56 16,2 2-37-16,0 2-60 0,3-5 23 16,2 2-263-16,2-1 58 0,2-1 26 0,0-8-3 15,0 7 71-15,14 12 19 0,2-5 13 0,2-3 41 16,4 0-25-16</inkml:trace>
  <inkml:trace contextRef="#ctx0" brushRef="#br0" timeOffset="67691.1342">7757 5519 1099 0,'0'1'431'0,"1"0"-33"0,-2 1-23 0,1 0-35 15,-3 4-16-15,2 1-32 0,-1 14 4 16,2-11-34-16,0 7-22 0,0 2-12 0,0 5-23 15,0-2 0-15,13 27-37 0,-6-27-13 16,1 0-21-16,2-3 2 0,-1-3-33 16,0-1-8-16,2-5-5 0,-2-5 1 0,-1-3-23 15,2-2 1-15,-10 0-32 0,9 0 0 16,-3 0-33-16,14-16-4 0,-10 2-16 0,-2 0-13 16,-3 3-12-16,-1 3-15 0,-1-2-19 0,-1 3 13 15,-2 7-2-15,0-6-16 0,0 6 13 0,0-7-9 16,0 7 8-16,-17-11 7 0,12 10 5 15,-2 1-76-15,0 1-7 0,-1-1-24 0,0 0-15 16,-2 0-64-16,-10 10 21 0,12-8-276 0,1-1 11 16,3 0 30-16,2-1 78 0,2 0 3 15,4 0 33-15,5 0 23 0,18 0 19 0,-12 0-29 16</inkml:trace>
  <inkml:trace contextRef="#ctx0" brushRef="#br0" timeOffset="68221.5514">8642 5334 787 0,'3'-7'429'0,"1"2"-65"0,-1 3-7 16,0 4-19-16,-1 3-21 0,-2 0-12 16,5 14-10-16,-2-2-13 0,1 3-19 15,0 4-19-15,0 2-14 0,1-7-26 0,2 1-16 16,0-1-1-16,1-2-36 0,0-2-8 0,0 2-7 15,1-6-13-15,2-3-21 0,-3-1 9 0,0-7-31 16,-8 0 8-16,10 0-33 0,14-12 3 16,-11 2-36-16,1-2-21 0,-1-3-11 0,-2 2-17 15,1-2-3-15,-3-1-8 0,0 2-1 16,-3 2-1-16,1 1 14 0,-1 5-14 0,-3-1 14 16,-2 4-7-16,-1 2 8 0,0 1-2 0,0 0 30 15,0 0 5-15,0 14 2 0,1-9 15 16,1 12 3-16,-2-10-4 0,8 19 24 0,0-15 6 15,1 3-11-15,0 2 14 0,2-5-8 16,-1-2-2-16,5-4-13 0,-4-3 20 0,-4-2-14 16,5 0 4-16,3 0-12 0,18-13-6 15,-18 6 8-15,2-2-2 0,-3-2-25 0,-1-2 13 16,-4-1-21-16,2-1 3 0,-4 0-8 0,-3-2 5 16,-2-3-4-16,-2 5-9 0,0 5-8 15,0-4-6-15,-18-17 0 0,9 14-2 16,0 1 12-16,-5 4 4 0,-1 0 0 15,0 5-9-15,-1 0 11 0,2 6 3 0,2 1-6 0,12 0 7 16,-12 0-28-16,-14 13-28 0,12-4-51 16,7-2 12-16,-1 3-140 0,4 0-52 0,1 0 28 15,3-2-311-15,0-8 48 0,0 11 51 16,22 17 38-16,-5-13 25 0,-2-3 41 0,4-1 27 16,1 1 13-16,1 1 9 0,2-4 60 0,1-2 5 15</inkml:trace>
  <inkml:trace contextRef="#ctx0" brushRef="#br0" timeOffset="68706.8582">9349 5571 679 0,'1'0'490'15,"1"3"-30"-15,-1-3-35 0,0-1-49 0,-1-1-23 16,1 2-26-16,-2 0-31 0,1 0-22 16,-1 0-20-16,-2 0-28 0,3-1-13 0,-2-1-29 15,1 1-7-15,-1-1-19 0,1 1-21 16,-1-1-13-16,0 0-10 0,0 1-26 0,0-1 6 15,-1 1-10-15,1-1-23 0,1 2 2 0,0 0-5 16,0 3-18-16,1-1 7 0,0 0-8 0,1 3 3 16,0-1-24-16,2 1 22 0,1 0-6 15,5 6-6-15,3 1-15 0,-2-7-6 16,1-3 4-16,0 0-7 0,-11-2 4 0,10 0-5 16,4 0-23-16,19-14 3 0,-16 7 6 0,-3 0 6 15,0 1-10-15,-3-2 13 0,-2-3-16 0,-3 4 7 16,-1 1-1-16,-1 0-6 0,-2 1 12 0,0 0 16 15,-2 3 10-15,1-1-5 0,0 2-6 16,-1 1 14-16,0 0-2 0,-3 1 12 16,1 2 21-16,0 1 6 0,-4 12-8 0,0 4 17 15,2-2-6-15,-1 9-4 0,0 4 3 0,0-2 8 16,-1 5-16-16,-3 2-14 0,2 5-11 0,-2-3 19 16,2 1-21-16,-1 0 4 0,0-5-15 15,1-5-3-15,1 0-5 0,0-2 15 16,1-5-24-16,0-8-22 0,3-2-26 0,0-8-7 15,0-1-20-15,2-3-46 0,0 0-26 0,-1-9 12 16,3 4-152-16,-2-2-46 0,2 1 29 16,-2 0-293-16,5-9 54 0,-2-1 37 0,-2 3 24 15,3 5 71-15,-3 2 0 0,0 0 38 0,2 1 20 16,-2 2 11-16,-1 0 38 0,0 0-25 16,0 1 74-16</inkml:trace>
  <inkml:trace contextRef="#ctx0" brushRef="#br0" timeOffset="68945.4929">9439 5992 610 0,'0'0'432'0,"0"3"-73"0,2-3-5 15,-2 0-9-15,-2 2-47 0,1-2-27 16,1 2-18-16,0-1-28 0,0 0-61 0,1 0-1 15,-1 0-7-15,0 0-50 0,0-1-21 16,0 0-9-16,-2 0-156 0,2 0-50 0,0 0-61 16,-1 0 16-16,1 0-264 0,0-1 28 0,-1 0 29 15,1-1 16-15,-1 1 36 0,0-1 41 0,1 2-1 16,-1-2 5-16</inkml:trace>
  <inkml:trace contextRef="#ctx0" brushRef="#br0" timeOffset="235828.7817">28577 2585 445 0,'0'0'143'0,"0"0"-28"16,0 0-2-16,-13 0-33 0,13 0 9 15,0 0 0-15,0 0-14 0,0 0-29 0,0 0 40 16,0 0-20-16,0 0-12 0,0 0 6 0,0 0-15 15,0 0-6-15,0 0 0 0,0 0-9 16,0 0 20-16,0 0-29 0,0 0 10 0,0 0-6 16,0 0 0-16,0 0 21 0,0 0-3 15,9 0-23-15,-5 0 22 0,0 0-11 0,1-2-6 16,-1 2-1-16,2-2 0 0,0 3-10 0,-6-1-1 16,14 0 4-16,-1 0-17 0,4 0 16 15,-1 0 3-15,2 0-12 0,-2 0 7 0,-1 0-6 16,12 6 9-16,-18-4-19 0,-4 1 12 15,1-1-12-15,-1 0 13 0,-1-1-12 0,-1 0-6 16,0 1 10-16,-2-1 7 0,0 2 4 16,-2-1 1-16,0 1-17 0,-1 1 20 0,-1-2 6 15,-1 1-3-15,0 0-2 0,2-1-9 16,-2 2 3-16,0-1-2 0,-1 0-15 0,1 0 5 16,-1-1 12-16,0 0 2 0,0 1 1 0,2-1-8 15,-1 0 2-15,0 1-3 0,1-1-18 16,0 0 16-16,-1-1 2 0,3 2-6 0,-1-2-16 15,-1-1 15-15,2 2-6 0,-1-1 13 0,0-1 0 16,1 2 1-16,1-2-16 0,0 0 10 0,0 0-9 16,0 0-2-16,0 0 11 0,0 0 10 15,0 0-5-15,0 0-4 0,11 10-12 16,-8-10 13-16,-1 2-14 0,1 1 15 0,0-1-10 16,-1 1 6-16,3 0 18 0,-3-2-27 15,1 4 11-15,1-2 7 0,-1 1-15 0,-1-1 14 16,0 0-1-16,0 1-9 0,0-1-8 0,-2 2 7 15,1-3 3-15,1 3 0 0,-2 0-11 16,0-1 20-16,0-4-24 0,0 0 25 0,0 9-15 16,0-3 4-16,0-6 15 0,0 9-10 0,0-4 15 15,0-5-6-15,0 8 11 0,0-8 1 16,0 8-12-16,0-8 5 0,-14 15 16 0,14-12-8 16,-3 0-6-16,1-1-6 0,-1 1 11 15,-1 0-15-15,0-2-2 0,-2-1 15 0,1 2-4 16,-2-1-13-16,3-1 2 0,-4 0 6 0,8 0 7 15,-7 0 0-15,-2 0-12 0,2 0-9 16,0 0 2-16,-1 0 1 0,0 0-3 0,0 0 10 16,0 0-10-16,1 0 4 0,-1 0-6 0,2 0 5 15,-1 0 12-15,7 0-24 0,-9 0 7 16,1 0 2-16,8 0-1 0,-8 0 15 16,8 0-17-16,-7 0-1 0,7 0 18 0,-8 0-14 15,8 0-8-15,-8 0 14 0,8 0 6 0,0 0-16 16,0 0-10-16,-11-11 7 0,9 10 6 0,1-2-20 15,1 1-10-15,-2 2-6 0,3 0-8 16,-2-2-6-16,1 1 2 0,-1-3-33 16,1 3 18-16,-1-1-19 0,2 0-1 0,0 2 6 15,-1-2-61-15,0 1-35 0,0-1-57 16,2 0-107-16,-2-1-2 0,1 1 10 0,0-1 16 16</inkml:trace>
  <inkml:trace contextRef="#ctx0" brushRef="#br0" timeOffset="236845.0366">28752 6677 291 0,'0'0'282'16,"0"14"-59"-16,0-14-12 0,0 12-36 0,6 15-25 15,-15-11-26-15,2-1-11 0,4 1 6 16,-5-3-11-16,6-1-15 0,-1-2 15 0,-3 2-14 16,3-2-4-16,0-2-13 0,1-1-1 15,-1-3-12-15,3 1-15 0,-1-2 23 0,1 0-14 16,-2-2-1-16,1 2-6 0,1-3-1 0,0 0 1 16,0 0 0-16,1 2-4 0,-1-1-5 15,-1-1-28-15,1-2 21 0,1 2-19 0,0 0 18 16,1 0-14-16,0 2 1 0,2-2 7 0,1 2-9 15,0-2-16-15,1 2-1 0,1 1-8 16,5 5 12-16,-1 1-10 0,0-4 9 0,3 1-15 16,-5-3-22-16,-2 0-10 0,1 0-2 0,-4-1-45 15,2 0 6-15,2-2-29 0,-1 2 11 16,-7-2-166-16,0 0-90 0,6 0-7 0,-6 0 37 16,7 0 24-16,2-11 29 0,-8 8-21 15</inkml:trace>
  <inkml:trace contextRef="#ctx0" brushRef="#br0" timeOffset="237028.6041">28835 6863 259 0,'-2'-2'285'0,"1"2"-42"16,0 0-25-16,-1 0-19 0,1 2-20 0,-2 0-20 16,2 1-12-16,-2 2 11 0,2-1-22 15,1 1-30-15,0 1-7 0,-4 8-18 0,4-5-43 16,0 4 0-16,0 1-56 0,-6 20-34 0,6-24 6 15,0 2-143-15,0 2-135 0,0 1-29 16,0 0 46-16,-13 16 15 0,4-18 5 0</inkml:trace>
  <inkml:trace contextRef="#ctx0" brushRef="#br0" timeOffset="238009.7956">28713 12538 684 0,'0'12'237'0,"0"-12"-22"16,0 0-9-16,15 0-30 0,-15 14-12 0,22 3-3 16,-18-14-15-16,0 1-12 0,3-1-30 15,-4-1-14-15,12 8-5 0,-4-5-15 0,-3-3-9 16,0 1 7-16,8 1-21 0,-6-2-32 0,-3 1-10 16,2-2-19-16,1 1-16 0,-5-1-37 0,4 0-3 15,10 1 7-15,-7-1-72 0,-12-1-70 16,9 0-35-16,-2 0-76 0,-1 0 6 15,-6 0 18-15,7 0 11 0</inkml:trace>
  <inkml:trace contextRef="#ctx0" brushRef="#br0" timeOffset="238257.4529">28930 12552 584 0,'0'-2'272'16,"0"-1"-40"-16,0 1-1 0,-1 0-27 16,1 0-42-16,0 0 0 0,-1 1-18 0,0-2-16 15,1 1-21-15,0 1-2 0,0-1-9 0,0 2-25 16,0-2-33-16,0 0-16 0,0 2-13 0,-3-1-18 16,3 1-19-16,-2 0 0 0,0 0-27 15,3 0 6-15,0 1-92 0,-2-1-4 0,0 0-81 16,-1 0-61-16,-1 1-32 0,1-2 27 0,-2 2 0 15,1-2-22-15</inkml:trace>
  <inkml:trace contextRef="#ctx0" brushRef="#br0" timeOffset="238689.1009">28826 12414 503 0,'2'-3'296'0,"0"1"-44"0,0-1-20 16,-2 1-22-16,1 0-28 0,1 0-27 0,-2 2 7 16,2 0-17-16,0 0 2 0,0 2-10 15,0 1 13-15,-1 1-45 0,-1 1-1 0,-1 3-8 16,1 13-16-16,0-11-1 0,-11 23-2 16,5-13-23-16,-4 0-1 0,4 1-17 0,-2 0 1 15,0 0 20-15,0 1-43 0,-2-3-3 0,10-5-9 16,-4 2-6-16,3-8-4 0,1 0-22 0,0-8-3 15,0 0-19-15,16 8-12 0,-6-9-43 16,9-3-16-16,6-4 14 0,-1 1-96 16,3-2-49-16,-4-2-13 0,-2 6-15 0,1-5-21 15,-3 3 0-15,-3 0 14 0,-6 2 37 0,-1 3-20 16</inkml:trace>
  <inkml:trace contextRef="#ctx0" brushRef="#br0" timeOffset="238981.9875">28989 12540 209 0,'-1'-2'334'15,"0"-1"-59"-15,1 1-38 0,0-1-24 0,-1 1 0 16,0 0-4-16,2 1-3 0,-1 1-2 15,2 1 17-15,0 3-43 0,0 1-19 16,-1 0-22-16,1 15 22 0,-2-5-61 0,2 3 5 16,-2-6-1-16,0 4-24 0,0 2-49 15,0 2-31-15,0 3-24 0,-13 21-40 0,3-22-29 16,6-4-17-16,0-1 9 0,1-1-137 0,3-4-82 16,-8 2-36-16,3-6 15 0,5-3 18 15,-5 0 46-15,2-1 13 0,1-3 13 0</inkml:trace>
  <inkml:trace contextRef="#ctx0" brushRef="#br0" timeOffset="242715.2839">27690 314 491 0,'0'0'126'0,"0"0"-16"15,0 0-14-15,0 0-39 0,0-13-8 0,0 13-5 16,0 0 9-16,0 0-5 0,0 0-3 16,0 0-18-16,0 0-1 0,0 0-4 0,16 11 7 15,-18-5 20-15,0 2 1 0,2 0-5 16,-3-4-4-16,0 2-28 0,1-1-2 0,3 2 19 15,-2 2-22-15,3-2 6 0,-1-1-8 0,1 0 0 16,0 4-2-16,-1-6 19 0,2 6-1 16,0-5-3-16,-2-1-23 0,1 0-3 0,0-1 2 15,0 5-13-15,-1-5 1 0,2-4-27 0,-1 3-14 16,-3 0-9-16,1-1-11 0,0 0-62 16,-5-2-98-16,1 1-76 0,2 0-3 0</inkml:trace>
  <inkml:trace contextRef="#ctx0" brushRef="#br0" timeOffset="243115.8487">27525 464 244 0,'-15'9'62'0,"1"-4"-46"16,3 2-91-16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3:45:15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 240 312 0,'0'0'224'0,"0"0"-40"16,0 0-16-16,0 0-13 0,0-13-21 0,0 13-21 15,0 0-13-15,0 0-14 0,0 0-10 0,0 0-33 16,0 0 42-16,0 0-24 0,0 0-11 0,0 0 0 16,0 0 23-16,0 0-5 0,0 0-8 15,0 0 6-15,0 0-9 0,0 0-10 0,0 0 3 16,0 0 4-16,0 0-12 0,0 0 15 16,0 0-20-16,0 0 2 0,0 0-4 0,0 0-3 15,0 0-3-15,0 0 15 0,0 0 8 0,0 0 0 16,0 0 1-16,0 0-14 0,0 0-1 0,0 0 12 15,0 0-19-15,21 16 5 0,-17-6 15 0,0 7 2 16,1 7 5-16,1 0-14 0,8 0-15 16,-5 6 19-16,-1-1-4 0,-2 2 0 0,1 5-10 15,1-7-3-15,-1 0-4 0,1 0 22 0,-4-4-30 16,0-2-2-16,1 0 8 0,-1-1 6 16,-4-13-31-16,0 3 17 0,0 3-4 15,10 16 11-15,-10-31 6 0,0 10-34 0,0-3 1 16,0 1 6-16,0-8 13 0,0 0 3 15,1 6-28-15,-6-10-14 0,1 3-12 0,2-1-3 16,0-2-21-16,-3-1-11 0,-1-3-9 0,1 1-27 16,-2-3-49-16,5 3 12 0,-3-5-75 0,-1 2-93 15,3 1 23-15,-3 1 23 0,0-2 19 16,3-1-128-16,0-3 9 0,-4-1 12 16,1 0 64-16</inkml:trace>
  <inkml:trace contextRef="#ctx0" brushRef="#br0" timeOffset="848.0758">1064 310 433 0,'1'-4'222'0,"-7"-3"-42"0,4-1 5 16,2 4-13-16,0 1-5 0,-2 0-26 0,4-1-2 15,0 0-3-15,2-4-11 0,1 6-14 0,9-3 3 16,-3-1 11-16,2 1-7 0,7-2-3 15,3 1-13-15,0 0-5 0,1-2-1 0,5 4-9 16,-2 0-19-16,0 3 6 0,-13 1-3 16,6 0 10-16,20 16-10 0,-15-5-16 0,-3 4-14 15,-7 3 3-15,-2 5-2 0,3 2 7 16,-12-2-9-16,3 2-16 0,-8 0 16 0,-5 1-11 0,1-2 5 16,-8-2 6-16,4-1 2 0,-11 0-25 15,6-3 11-15,-12-1 5 0,4-3-20 0,-2-2 0 16,0 1 21-16,1-1-13 0,2-3-24 15,-1-4 13-15,3 6-10 0,4-7-14 0,-2-4 3 16,5 2 9-16,6-2-10 0,6 0 9 16,-5 0-16-16,3 0 2 0,0 0 6 0,4 0 11 15,-2-3-10-15,6 1 12 0,3-3 3 0,3 1-5 16,8-2-9-16,-4 4 30 0,-1 2-13 0,2-2 34 16,-3 6-30-16,7-1 23 0,-7 4-20 15,2 1-10-15,1 3 45 0,-3-1-18 16,2 0-22-16,-3 5 0 0,10-1-3 0,-6-2 1 15,3 1-2-15,-8 3 3 0,8-1 24 0,-1 0 5 16,-2 2-4-16,-1-6 21 0,2-1-6 0,-2 0-29 16,-4-1 0-16,-2-1-5 0,-1 0-10 15,-9-8 2-15,0 0 0 0,7 0 48 0,-7 0-16 16,10 0 12-16,7-11-6 16,-10 7-45-16,0-4 28 0,2-6-1 0,-1 3 8 0,0 0-27 15,2-9 4-15,-3 8 7 0,1 2-25 0,-3-2 14 16,2 3 7-16,-2 0 6 0,-3-2-38 15,1 0 20-15,-1 6 1 0,0-4 12 16,0 0-7-16,-2 0-19 0,0 0 31 0,0-1-33 16,2 2 10-16,0-2-2 0,-2-1 2 0,0 2 0 15,0 0 1-15,0 9-1 0,0-7-23 0,0 0 4 16,0 2 0-16,0 5 4 0,0-10 33 0,0 10-16 16,0-8-1-16,0 8 1 0,-5-12-5 15,1 9 0-15,2 7 1 0,-4-5 5 0,-1-1 9 16,0 3-2-16,0 2 0 0,1 4-1 15,-6-2-1-15,1 1-8 0,3 1-3 0,1 4-3 16,0-2 12-16,-1 3 13 0,-2 2-1 16,5 1-3-16,0-1-3 0,3 2-21 0,2 1 43 15,0-7-16-15,7 16 16 0,-2-9-5 0,1-3 17 16,1-4-16-16,5 5 2 0,-3-6-5 0,2-2 2 16,4-1-1-16,1 0 1 0,4-2-22 15,-1 0 7-15,-2-4-12 0,6 2 27 0,-11-2-36 16,7 0-33-16,-1 0 3 0,5 0-60 15,1 0-47-15,-1 0-37 0,-4 0-5 0,21-14-69 16,-21 11 23-16,-19 3-181 0,12 0-47 0,1 0 35 16,11-12 29-16,-16 3 28 0,0 1 23 0,-2-6 48 15,-2 1-15-15,2 2 21 0</inkml:trace>
  <inkml:trace contextRef="#ctx0" brushRef="#br0" timeOffset="1267.6679">1923 558 602 0,'-5'1'269'0,"6"2"-20"0,0-2-8 0,1-4-48 16,-5 3 15-16,3 7-19 0,1-4-17 0,-1 1 8 16,2 2-2-16,0 2 15 0,0-2-9 15,5 6-20-15,-2-1 9 0,-5 5-3 0,10 3-7 16,-1-4-36-16,-1 6 7 0,2 1 5 0,-2 1-8 16,-1 2-8-16,1-3-16 0,-1 3 5 0,-3-2-19 15,-2-2-8-15,-1-2-18 0,5 2 2 16,-6-14-16-16,0 5-9 0,0 1 9 15,0-1-28-15,0-2-13 0,0-1 2 0,-11 9-15 16,11-18 0-16,0 0-17 0,0 7-13 0,0-7 3 16,0 9-62-16,4-11-18 0,-7-4-35 15,2-1-19-15,-1 1-17 0,6-1-17 0,2-1 17 16,1-2-98-16,-3-2-108 0,2 3-75 16,1-4 43-16,-1 1 25 0,1-4 24 0,1 3 25 15,0 2 17-15,-1-3 37 0</inkml:trace>
  <inkml:trace contextRef="#ctx0" brushRef="#br0" timeOffset="1655.1988">1934 595 561 0,'-8'-5'294'0,"2"-1"-41"0,1 2-1 15,2-4-20-15,-1 2-9 0,2 2-8 16,0-2-10-16,2 4-17 0,-2 0-30 0,0 1 9 15,2-2 13-15,0 1-20 0,2 1 9 16,-2 0-17-16,7 0-17 0,2-1 20 0,5 5-23 16,1-4-22-16,1 1 6 0,1 3 3 0,6 2-25 15,3 2 16-15,-1 2-29 0,1 1-2 16,-4-7-19-16,3 5 15 0,-3-1-19 0,-3 4-1 16,-3 1-20-16,-4-2 13 0,2 0-15 0,-5-3 6 15,-3 5-12-15,-2 0-12 0,-1-3 2 16,-2 2 14-16,-4 1-20 0,-2-3 30 0,-3-1-5 15,1 0-2-15,-3-2-6 0,-1 2-1 0,-4-1-13 16,0 2 2-16,-1-2 9 0,0-1-2 16,1-5-11-16,0 0-4 0,0 5-31 0,1-3-1 15,6 1-26-15,2 0 4 0,0-8-92 0,-1 0-22 16,4-2-63-16,4-7-4 0,5 5 22 0,4 0-84 16,5-4-89-16,7 1-72 0,4-1 35 0,1 0 29 15,2 2-6-15,-3 2 23 0,4-1 26 16,-2 5 20-16,0-7 8 0</inkml:trace>
  <inkml:trace contextRef="#ctx0" brushRef="#br0" timeOffset="2067.2843">2279 544 866 0,'-2'-1'284'0,"0"-1"-9"0,-1 0-30 0,2-1-11 16,5 2-5-16,-2 0-9 0,-2 1-31 0,4 4-32 15,0-1 14-15,4 1-17 0,-1-1 14 16,2 3 8-16,5 3-52 0,-3 2 18 0,4 2-14 16,-2 3-1-16,0 2-35 0,2-4 1 0,-5 3 9 15,-3 0-21-15,1 2-9 0,-2-1 14 0,-1-8 1 16,-2-1 7-16,-3 0-9 0,0-9-11 15,0 7-7-15,0-1 6 0,0-6 12 0,-14 12-21 16,11-11 0-16,-6-5-17 0,0 0 0 16,-3-1 1-16,4-3-5 0,0 3-7 0,2-2-16 15,0-5 13-15,2-1-20 0,3-1-24 0,-1 1-5 16,3-1-22-16,3 1-22 0,5-3 3 16,1 1 17-16,3 4 5 0,1 0-71 0,5 3-29 15,-2-2-20-15,2 5-44 0,-2-1-2 0,3 0-33 16,1 6 19-16,-2-2-217 0,3 2-37 15,-3-2 56-15,-1 1 17 0,-8 1 28 16,3 0-25-16,3 0 27 0,-3 0 50 0,11 13 6 16</inkml:trace>
  <inkml:trace contextRef="#ctx0" brushRef="#br0" timeOffset="2812.2713">2541 672 462 0,'3'4'274'15,"0"-2"-43"-15,3-2-5 0,-2 3 14 0,-1-1-34 16,1-1 6-16,5-7 6 0,-3 6-38 0,1-1 4 16,3 0 15-16,-2-3-34 0,1 1 0 15,1-1-63-15,1-2 6 0,-2-4-35 0,1 3 6 16,0 0-10-16,-3-1-19 0,1-1-2 0,-3-3 20 15,-1 5-20-15,-2-4-5 0,0 3-11 16,-2 0 21-16,-3 1-12 0,-2 2-21 0,3 0 15 16,0 1-6-16,-5 1 13 0,0 3-2 0,-3 0 4 15,-4 4-6-15,1 10-3 0,1-6-9 0,0 5-19 16,-3-1-8-16,7-1 1 0,0 3 75 16,-1 2-8-16,4-1-6 0,2 5 18 0,3-1 8 15,0 0-9-15,0-7 2 0,15 14 0 0,-5-15 8 16,0 3-5-16,4-6-9 0,3-1-2 15,2-3-19-15,3-1 7 0,-11-3-18 0,7 0 8 16,25-15-12-16,-17 5 9 0,-2 1-7 0,0-7-19 16,4-5-7-16,-7 4-9 0,1-4-20 0,-4 7-18 15,-3-9 12-15,2-1-10 0,-6 5-3 0,-1-3 10 16,3 0 5-16,-8 3-9 0,-3 1-27 16,-1 2 29-16,-1 10-14 0,0-2-10 15,0 0 10-15,-20-8 28 0,8 10-14 0,-1 2-8 16,-1 5 8-16,3 0 26 0,-3 1-20 0,5 3 6 15,1-2 23-15,-2 1-25 0,5 1 1 0,1 2 23 16,4-1-32-16,-2 1 16 0,0 0-2 16,2 0 6-16,3 0-1 0,1 0-12 0,0-5 1 15,2 4 1-15,3-1 17 0,2 1-16 16,-2 1 2-16,4-3 0 0,-1 1 15 0,5 3 3 16,-1-4 9-16,0 1-28 0,-4 2 19 0,6 0-2 15,-4 0-1-15,-1 1-26 0,-1 2 18 0,-4-2 13 16,-1 3-7-16,1-2 5 0,-5-1-23 15,0-1 35-15,0 3-30 0,-3-3 3 0,0 0 17 16,0 0 6-16,-12 14 2 0,4-13 17 16,4-1-5-16,-7 1-13 0,-1-2 23 0,0 1-14 15,-2-2 1-15,4 4 3 0,-6-7-8 0,2 3-2 16,1-5-15-16,2 0-21 0,2 1-6 16,-1 0 1-16,1-1 2 0,9 0-96 0,-15-5-57 15,9-2-16-15,3 0-49 0,2 0 19 0,5-3-140 16,-4 0-89-16,2 2 34 0,4 2-23 0,5-4 31 15,2 4 73-15,5-2 6 0,5 8-7 16,5-6 52-16</inkml:trace>
  <inkml:trace contextRef="#ctx0" brushRef="#br0" timeOffset="3644.4795">3145 736 743 0,'-8'2'221'0,"0"-3"-20"0,5 3-21 0,-3 0 5 16,0-3-27-16,4 3-8 0,-2-4-5 0,4 2 7 15,0 0-27-15,-2-2 27 0,4 2-22 16,-2-3-2-16,0 2 12 0,-1 0-17 16,1-1 28-16,3-2-22 0,0-1-22 0,4-2-15 15,1-5-39-15,1 3 21 0,0-1-35 0,3 0 24 16,0-2-5-16,-1-1-27 0,-7-1 0 0,0 0 17 15,4-2-11-15,-5 5-4 0,2-6-25 0,-5 14 3 16,1-6 27-16,-2 0-13 0,2 1 13 16,-7 5 1-16,-1-1-16 0,-4 4-7 15,0 2 4-15,-1 3-30 0,6 2 21 0,-9-2-20 16,3 9 35-16,0 4-2 0,0-5 31 0,5 3-15 16,0 3 10-16,1-1-1 0,4-1-8 15,2-8 27-15,0 3-2 0,17 15-23 0,-4-14 23 16,2-5-20-16,0-7 11 0,1 3-13 0,2 0 8 15,1-5-8-15,-4-6-13 0,6 6-5 16,1-10-5-16,-1 0-14 0,-3 1-4 0,1-4-26 16,-1-1-6-16,-2 2 3 0,-3-2-31 0,-5 1-20 15,1 1 5-15,-4 3-2 0,-3-5-23 0,-3 4 32 16,-1-4-3-16,0 8-1 0,-9 2-5 16,-1-1 28-16,8 2-8 0,-3 4 11 0,4 1 15 15,-1 3 18-15,-1 1-4 0,6 2 16 16,-4 3 17-16,1 0 8 0,4 1-4 0,0 2 27 15,-1 1 27-15,2-3-17 0,5 5 22 0,-4-1-8 16,2 1 10-16,0-1-2 0,3 0 13 0,-3-3-2 16,-1 2-16-16,-2-5-8 0,3 0 10 15,-3-2-2-15,1 0-10 0,-4-7 5 0,0 0-1 16,0 7 12-16,1-2-15 0,-6-6-7 16,-2-2-11-16,2 0 11 0,-2-1-16 0,1 0-2 15,-1-3 2-15,-1 0-9 0,3-1-3 0,-1-2 5 16,1 0-22-16,2 1 9 0,1-3-7 15,5 1-13-15,1 2-15 0,1-3 2 0,4 1 2 16,2 1-9-16,2 5 10 0,1-7 3 0,3 3-7 16,1 5 9-16,1-5-2 0,0 9 6 15,0-5-17-15,-3 1 9 0,-1 4 2 0,-1 0 0 16,-6 2-1-16,5 6 3 0,-2-6 14 0,1 4 0 16,-2 2-8-16,-8 2 19 0,5 0-3 15,-3-4 0-15,0 9-18 0,0 2 19 0,-4-6-16 16,2 2 15-16,-2-13-23 0,-3 18-1 15,3-18 13-15,-9 17 1 0,8-10-29 0,-3-1-7 16,3-2-42-16,1-4-16 0,0 0 8 0,0 0-80 16,0 0-5-16,1 7-62 0,-2-14-24 15,-2-1-35-15,10 0 25 0,1-1-244 0,0-5-2 16,2 1 32-16,0-3 36 0,1-1 29 16,5 0 37-16,-5-7 1 0,0 5 48 0,-1 1 10 15,-1 1 12-15</inkml:trace>
  <inkml:trace contextRef="#ctx0" brushRef="#br0" timeOffset="3963.3275">3623 413 522 0,'1'-3'363'15,"0"2"-45"-15,-1 0-36 0,-1 3-37 0,2 1 10 16,1 1-6-16,1 6-30 0,-1 2 42 0,2 1-12 15,-1 3 16-15,2 1-29 0,0 3 13 0,3 0-26 16,-2-1 7-16,0 3-27 0,1 2 11 16,0-3-29-16,3 3-16 0,-3 0-15 0,0-3-18 15,-2-2 11-15,1 0-21 0,4-7-34 0,-4 7 1 16,2-4-6-16,1-3-12 0,-2-1-9 16,1-4-1-16,-1 1-32 0,-7-8-7 0,11 0-43 15,0 0-35-15,0 0-42 0,13-15-40 0,-7 6 13 16,-2-2-138-16,-1-1-24 0,-2-4 27 15,2 3 23-15,-7 0 22 0,4 1-320 0,-1 4 41 16,2-1 36-16,-7 0 58 0,-2 1 1 0,-1 0 59 16,1 2 4-16,-6 5 27 0,1-5-16 0,-5 8 11 15</inkml:trace>
  <inkml:trace contextRef="#ctx0" brushRef="#br0" timeOffset="4138.7942">3711 631 923 0,'-5'3'398'0,"1"-3"-34"0,2 1 2 0,2-1-27 16,-1 0-43-16,3 0-37 0,3 3-18 0,4-6-39 16,4 3-16-16,-3-1-40 0,8 2-50 15,0-4-11-15,0 1-106 0,-1-2-67 0,2 2-47 16,-1-1 13-16,-1-1-239 0,-6-2-81 16,1 1 33-16,-5 2 29 0,2-4 9 0,1 5 17 15,-7 0 33-15,-1-3 19 0</inkml:trace>
  <inkml:trace contextRef="#ctx0" brushRef="#br0" timeOffset="6872.0756">4112 635 486 0,'0'12'134'0,"0"-12"-7"0,0 0-19 0,0 0-30 16,0 0 27-16,15 0 5 0,-15 0-2 16,0 0 19-16,0 0-38 0,0 0 36 0,0 0 12 15,0 0-22-15,0 0 14 0,0 0 4 0,0 0-14 16,0 0-8-16,0 0-8 0,0 0-11 15,0 0 20-15,0 0-8 0,0 0-3 0,0 0-14 16,0 0 10-16,0 0 3 0,9-19-18 16,-7 15 8-16,-5 1 17 0,-2 2-6 0,5 2-9 15,1-5-10-15,-2 3-22 0,1-6-1 0,0 4-4 16,0 0-6-16,-1 1-4 0,-3 0-6 0,1 2-3 16,-3 0 15-16,-1 0 14 0,1 4-28 0,-4-6 31 15,-2 0-21-15,2 2 8 0,-3 3-27 16,-3-2 0-16,5 2 14 0,-4 2-3 0,0 1-4 15,1 1-36-15,-2 9 24 0,1-5-15 16,2 3 25-16,2 2 15 0,0-1 0 0,3 5-22 16,2 1 21-16,2-5 4 0,1 7-10 0,3-15 0 15,0 6 3-15,15 14 5 0,-7-16-10 16,6-2 3-16,-2-4 5 0,-2-3-14 0,6 0 8 16,-9-3 4-16,6 0-14 0,18-14-10 0,-15 3 2 15,0 0-5-15,-4 0 4 0,2-2-20 0,-4 0-3 16,0 0-4-16,0 1 11 0,-4 3-16 15,1-3-6-15,-5 1 16 0,-2 3 11 16,4 1-9-16,1-1-18 0,-3-3 25 0,5 11-1 16,-2-3-13-16,-4-1-4 0,0-2 1 15,-4 4 16-15,5 2-16 0,-3 3 21 0,1-2-22 16,0 2 9-16,0 5 3 0,3-1 11 0,-1 5 9 16,0 4-2-16,2-3 11 0,-1 2-2 0,3-1 5 15,4 1-5-15,-3 2-10 0,2-3 3 0,1 1-2 16,1-8 2-16,-2 5 3 0,2-2-17 15,-1-2-11-15,1-2-4 0,3-6-41 0,-1 0-27 16,-3 0 7-16,15-19-110 0,-5 9-35 16,-3-5-57-16,1-3 24 0,-1-2-287 0,-4-1 38 15,1 5 44-15,2-2-1 0,-7 0 34 16,0 8 25-16,-1-3 25 0,0 0 26 0,-3 2 53 16,2 0-16-16</inkml:trace>
  <inkml:trace contextRef="#ctx0" brushRef="#br0" timeOffset="7157.3354">4437 427 722 0,'-5'-5'420'0,"2"0"-66"16,0 1-13-16,1 4-11 0,1 0-54 0,-1 5 19 16,-3 4-32-16,1 3 6 0,2 5-26 15,1 5-10-15,1 10 0 0,3-8-8 0,1 5-9 16,3 4 8-16,0 4-25 0,1-3-1 0,2 0-30 15,-2-2-9-15,0-2-18 0,0-2-19 0,4-3-1 16,-6-6-18-16,-1-2-17 0,1-4-38 16,-1-1-17-16,-1-4 3 0,-1-1-42 0,0-5-47 15,-3-2-45-15,8 0 9 0,9-10-143 16,-10-3-46-16,-1 0-37 0,3-2 29 0,-2 6-292 16,-2-3 71-16,0-1 18 0,-7 0 57 15,1 1 10-15,-5 4 52 0,-3-2 23 0,-3 5 39 16,-2 2-20-16,-2-3 37 0</inkml:trace>
  <inkml:trace contextRef="#ctx0" brushRef="#br0" timeOffset="7491.7574">4276 708 770 0,'3'-1'350'0,"3"0"-52"0,1 1 10 0,6 0-38 15,1-2-32-15,6 1-9 0,-7 0-20 16,11-2-42-16,1 0 3 0,2-2-41 0,0-3 4 15,0 6-13-15,0-3 21 0,1 3-15 0,0-1-47 16,-2 1-17-16,-4 0-6 0,-3 0-6 0,-5-2-6 16,1 1 19-16,-6 2 1 0,-1 1-6 15,-8 0-36-15,7 0 8 0,-7 0-23 0,16 10 0 16,-13-7 40-16,-1 2-9 0,0 1 11 0,1 3-13 16,-1 2 19-16,2-2 14 0,1 1-1 15,-1 5 0-15,-1 1-23 0,-2-2 14 0,3-3-12 16,0-2 9-16,1 5-5 0,1-1-4 15,-1-6-19-15,-4 2-2 0,1-1-36 0,1 4-12 16,2-7 1-16,0-2-114 0,2-3-19 0,1 0-57 16,1 0-53-16,12-18 22 0,-7 15-260 15,1-8 36-15,-3 4 35 0,-1-7 30 0,-2 4 26 16,0-2 24-16,-4-1 25 0,2 0 14 0,-3 2 7 16</inkml:trace>
  <inkml:trace contextRef="#ctx0" brushRef="#br0" timeOffset="7627.6183">4788 568 462 0,'-13'-3'282'16,"1"1"-45"-16,2 1-24 0,-4-1-20 15,1 1-13-15,0 7-65 0,6-2-47 0,5 3-53 16,2 9 0-16,3-12-162 0,-6 9-126 0,7-6-23 16,3 4 6-16,7-3-23 0</inkml:trace>
  <inkml:trace contextRef="#ctx0" brushRef="#br0" timeOffset="7942.9562">5008 719 388 0,'6'5'408'0,"-9"-3"-45"0,4-1-46 15,0 4 5-15,-1 1-41 0,2 3 46 16,-3 3-15-16,1-4-28 0,0 3-10 0,0 5-23 16,0-1-17-16,0 2-17 0,0 0-16 15,0 0-26-15,7 19-16 0,2-21-7 0,-1-3 4 16,0-2-33-16,1-2 24 0,1-5-28 0,2-2 14 15,-5-1-40-15,5 0 9 0,17-15-26 0,-12 4 9 16,0 1-20-16,-3 0-12 0,-1-7-11 16,-3 2 2-16,-1-1-35 0,-2 1 2 0,-2-1-6 15,-6-2 2-15,-5 4-18 0,0 2-9 16,-3-4-10-16,-6 2 0 0,-4 1-17 0,-2 3-33 16,-1 0-14-16,2 4 10 0,0 6-103 0,0-4-27 15,2-3-43-15,1 4-41 0,3-4 30 0,0-1 27 16,8 4 21-16,6 4-282 0,17-7 28 15,3 1 34-15,7 1 30 0,8 2 35 0,2 3 22 16,1-1 23-16,-3 1 39 0,-18 0-15 16</inkml:trace>
  <inkml:trace contextRef="#ctx0" brushRef="#br0" timeOffset="8312.9648">5317 674 557 0,'12'6'334'0,"-2"-1"14"0,-1 4 3 16,3 7-34-16,-3-2-41 0,0 0 70 0,-5 7-29 16,0-4-4-16,-1-1-21 0,-1 1-24 0,1-7-15 15,-1 7-15-15,1-4-38 0,-3 0 1 0,1-4-34 16,-1 1-7-16,0-4-6 0,0-1-1 15,0-5-29-15,0 0 5 0,0 0-20 0,1 0 2 16,-2-11-6-16,0 5 7 0,2-4-29 0,-1-3-2 16,0 13-24-16,-1-26 11 0,7 10-22 15,0-1-4-15,4-2 1 0,1 4-17 16,-2 0-8-16,4 1 2 0,-2 3-13 0,1 5 12 16,-1 1 13-16,2-1-23 0,1 7 4 15,-1 6-4-15,0 1-10 0,-2 6 25 0,-2 2-11 16,1 2 0-16,-5 0 6 0,3 1-18 15,-1-1 21-15,-2 2-18 0,2-4-1 0,-2-2 16 16,3-1-4-16,-2-3 9 0,2-3-20 16,1-2 30-16,2-1-23 0,-11-4 13 0,15 0-15 15,1 0 13-15,19-16-28 0,-13 7 7 0,-3 4-27 16,2-7-34-16,-1 6-4 0,-1-5-41 16,-3 2-58-16,4 1 17 0,-4 2-96 0,0-1-46 15,-2-2-44-15,1 2 30 0,-5 0-276 0,-4 1 43 16,2 2 37-16,-8 4 36 0,7 0 33 15,-7 0 17-15,13-11 44 0,-14 14 7 0,1 1 54 16,-5 0 32-16,-2-1-44 0</inkml:trace>
  <inkml:trace contextRef="#ctx0" brushRef="#br0" timeOffset="8934.1306">2095 1320 834 0,'-2'-1'330'0,"-1"-1"-51"15,1 1-4-15,0-1 23 0,0 1-36 0,2-2-30 16,0-2-5-16,8 1-17 0,5-3 7 16,10 2 1-16,6-1 9 0,9-3-12 0,17-3-6 15,10 2-4-15,16-2-1 0,11-2-21 16,11 2-3-16,17-6-30 0,3 6-18 0,8 2-11 16,4 0-7-16,7 1-16 0,3 2 8 0,-4 3-22 15,-8 1-5-15,-9 3-13 0,-64 0-10 16,24 0 17-16,6 0-26 0,-3 0-10 0,-8 0 0 15,-10 0-3-15,-10 0 22 0,-12 0-13 0,-7 0 0 16,-10 0-7-16,-6 0 4 0,-5 0 24 16,-4 0-11-16,-4 0-14 0,-4 0 11 15,-1-10-12-15,-4 5 7 0,-3-2-6 0,0 3-42 16,-2-3-42-16,-2 1-36 0,0-1-72 0,2 0 15 16,-1 2-232-16,-4-2 34 0,-2 0-281 15,-2-1 34-15,4 3 45 0,-6-2 56 16,1 2 49-16,-3-2-7 0,2 5 83 0,0-2 24 15,6 4 24-15,1-1-5 0,7 1 4 16,-2 6 26-16</inkml:trace>
  <inkml:trace contextRef="#ctx0" brushRef="#br0" timeOffset="9045.4132">4442 1088 467 0,'4'2'346'0,"-4"-2"-106"0,-1 0-85 0,-2 0-77 16,3 3-10-16,-5-4-229 0,-1 1-150 15,-2 2 10-15,4-3-2 0</inkml:trace>
  <inkml:trace contextRef="#ctx0" brushRef="#br0" timeOffset="49394.4995">1244 1821 506 0,'0'0'307'16,"0"0"-43"-16,0 0-38 0,0 0 2 0,0 0-31 15,0 0-14-15,0 0-13 0,-19 19-8 16,19-10 3-16,0 6-50 0,0 2 10 0,0 3-18 16,9 16-16-16,-8-16-7 0,1-4-5 0,0 0-8 15,-2-3-36-15,8-1-8 0,-7-1-53 16,-1-5-32-16,4-3 5 0,-4-1-234 0,0-4 24 16,2 0 21-16,-2-1-150 0,-2-2 39 15,0 0 5-15,-4-5 15 0,-13-6-32 0</inkml:trace>
  <inkml:trace contextRef="#ctx0" brushRef="#br0" timeOffset="49589.5245">998 1817 483 0,'9'-11'357'0,"3"0"-62"0,1-1-32 15,3 0-30-15,2-1-25 0,4 1-5 0,-1 1-33 16,-2 3-30-16,2 0-14 0,2-2-31 0,0 4-34 15,-2 1-54-15,-2 4-50 0,-9 1-53 16,4 0 9-16,18 11-223 0,-19-2-84 0,-4 5 53 16,-3 3 27-16,-2 0 9 0,-2 2 5 0</inkml:trace>
  <inkml:trace contextRef="#ctx0" brushRef="#br0" timeOffset="49778.0335">1142 2145 513 0,'1'3'390'0,"-3"2"-23"16,-2-3-65-16,8-2-17 0,-4 0-31 0,1 0-28 16,4 0-30-16,4 1-42 0,-1 0 4 0,2-1-25 15,1 1-27-15,0-1-12 0,5 0-49 16,5 0-23-16,-2 0-71 0,4 0-35 16,27-13-72-16,-22 5 15 0,-1 0-263 0,2 0 11 15,-2 0 6-15,1-1 39 0,-6-1 9 0,1 0 12 16,-1 2-31-16</inkml:trace>
  <inkml:trace contextRef="#ctx0" brushRef="#br0" timeOffset="50267.3212">1494 1799 262 0,'1'-7'250'16,"3"2"-31"-16,-4 0-29 0,2 0 15 0,-2 1-24 15,0 1 2-15,3-2 30 0,-3 3-16 16,1-1-18-16,-1 1 21 0,0 0-24 0,2 1-46 16,-2-2-15-16,2 5-20 0,-3 2 55 0,1 3-5 15,1 15-14-15,-1-8-14 0,0 8 60 16,0 7 9-16,0 5-5 0,0 3-7 0,0 3-5 15,0 2-32-15,0-1-9 0,0 2-9 0,0 1-8 16,-8 1-12-16,8-1-22 0,-13 39-13 16,9-44-30-16,2-6-31 0,-5-1-47 0,7-18 5 0,0 6-105 15,0 0-16-15,0-4-65 0,0-5 22 16,0-11-226-16,11 11-78 0,-5-16 61 0,1-7 32 16,1-8 29-16,3-1 15 0,1-1 51 15,-4-1 7-15,3 2 0 0,0-2-3 0</inkml:trace>
  <inkml:trace contextRef="#ctx0" brushRef="#br0" timeOffset="50473.871">1661 2088 589 0,'2'-6'379'0,"0"4"-57"15,-1-1-43-15,-1 3 7 0,0 0-16 16,0 3-33-16,0 2-30 0,0 2 51 0,2 15-31 16,-2-10-13-16,0 5-15 0,4 27-37 0,-3-18 3 15,0 0-8-15,1-1-38 0,-2 1-17 0,0-4-19 16,1 0 2-16,-1-12-57 0,0 4-3 15,0 0-90-15,0-2-51 0,0-2-36 16,0-4-50-16,0-6 20 0,0 0-305 0,-3 6 24 16,3-9 48-16,-1-3 32 0,0 3 24 0,-1-14 25 15,2 3-3-15,0 4 4 0,0-4 15 0</inkml:trace>
  <inkml:trace contextRef="#ctx0" brushRef="#br0" timeOffset="50729.049">1657 2194 651 0,'0'-15'418'15,"-5"-1"-32"-15,8 1-50 0,-3 7-35 0,0-2-13 16,13-15-34-16,-8 9-9 0,1 3-40 16,3 0 14-16,1 1-52 0,0 0 0 0,0 7-15 15,-1 2-30-15,0 2-14 0,-1 0-14 0,-8 1-23 16,8 0 10-16,-8 0-18 0,23 17 9 16,-15-1 10-16,-3-6-12 0,-2 0 1 0,-2 7-5 15,-1-5-3-15,0-12-22 0,0 12 22 0,-14 17-25 16,4-17 6-16,-2 1-22 0,0-3-29 15,1-1 2-15,1 1-93 0,-7 1-48 0,8-7-33 16,0-3-38-16,0 0 19 0,9-1-224 16,0 0 34-16,-7 0 30 0,-2-10 29 0,9 7-103 15,1-2 27-15,1-1 47 0,8-5 23 0,4 0 32 16,4 4 7-16</inkml:trace>
  <inkml:trace contextRef="#ctx0" brushRef="#br0" timeOffset="51735.7362">2288 2074 283 0,'2'-5'445'0,"-2"-1"-54"0,-2 2-70 16,2 0-22-16,-5-9-39 0,2 2 32 0,0 3-31 0,-2 2-3 15,1 1-48-15,-1 0-6 0,-2 3-31 16,1 0-47-16,0 2-2 0,-2 0-35 15,-5 0 15-15,-15 21-15 0,11-7-4 0,3 1 9 16,-1 2-16-16,1 2 22 0,3 2-1 0,3 1-13 16,3 1 5-16,2-4-1 0,3-12-18 15,0 5-3-15,0-1 9 0,14 12-20 0,-3-13 7 16,0-6-14-16,-1-1-4 0,-10-3-5 0,12 0-9 16,18-12-2-16,-12 3-16 0,-3-1-30 15,0-7-12-15,-1 2 11 0,-2-2-18 0,-1-2-13 16,-2 0 11-16,0-1 4 0,-4 2-3 15,-3-2 5-15,1 4 22 0,-1 3-8 0,-1 3-7 16,0 1 4-16,-1 3 1 0,1 2-22 16,-1 4 4-16,0 0 3 0,0 0 16 0,-10-5 10 15,8 7-13-15,0 3 40 0,0 0 2 0,0 1 6 16,-1 11-7-16,0 0 29 0,3-8-8 0,0 3-4 16,0 2 15-16,12 11-5 0,-6-16-7 15,0 3-1-15,0-3 2 0,1-3-7 0,0-2 11 16,-1 1-4-16,0-3-8 0,-6-2 2 15,0 0-2-15,13 0-13 0,13-18-1 0,-17 7-1 16,-2-3-11-16,-2-1-24 0,1 0 0 16,1-2-4-16,-1-1-13 0,-2 4 1 0,-1 1-6 15,-3 1 20-15,2 4-7 0,-1 1 5 0,0 1-7 16,0 2 11-16,1 0-10 0,-1 1 13 16,0 3-24-16,0 0 39 0,-1 0-14 0,0 0 2 15,0 0 4-15,20 17-4 0,-10-5 12 0,2 0-3 16,1 2 8-16,1 0 1 0,-1 2 23 15,4 2 19-15,-4-2 5 0,-1-1-6 0,-3 0 7 16,-1-1 11-16,-2-2 4 0,1-1-6 0,-4-3 19 16,-2-1-6-16,0-2 10 0,-1-5-3 15,0 0 15-15,0 0-39 0,-12 10 3 0,9-10-10 16,-3-2-8-16,1 1 7 0,0-2-6 16,-6-7-36-16,3-1 8 0,0 1-8 0,3 1-3 15,3-1-10-15,2 0-4 0,0 10-14 0,0-9-4 16,0-2 14-16,15-15-7 0,-7 11 6 15,4 1-6-15,1 0 1 0,1 7 6 0,2-1-3 16,1 0 5-16,0 4-8 0,3 2-14 16,-13 2 5-16,7 0 15 0,22 9 6 0,-17-1-15 15,4 3 0-15,-5 0 10 0,2 3 4 16,-2-3-2-16,-1 2-7 0,-5-2 11 0,-3 1 1 16,2 0-11-16,-6-3 4 0,-1-1 19 0,-2-2 8 15,-2-1 2-15,0-5 16 0,0 0-15 16,0 0 3-16,0 7-9 0,-16 3 3 0,10-8-11 15,2-1 13-15,-2 3-3 0,1-4-11 0,0 0 19 16,-1 1-19-16,1-1 7 0,1 0 0 0,1 0 19 16,3 0-20-16,0 0 15 0,0 0-5 15,-9-11-17-15,10 6 10 0,1-2-14 0,5-7 2 16,3-1 4-16,3-2 3 0,1 1-11 16,3-1-8-16,-3 0 2 0,5 2-14 0,1 1 5 15,-3 1-17-15,0 2-15 0,-1 1-21 0,-1 5-9 16,-2-2-30-16,0 3-24 0,-5 2-3 15,-8 2 12-15,0 0-90 0,7 0-5 0,1 12-12 16,-7-8-33-16,-1 3 23 0,0-3-117 0,-2 3-112 16,2-1-31-16,-3 1 37 0,3-7 33 15,0 0 47-15,0 8 8 0,0-1 44 0,0-7-2 16,13 19 60-16</inkml:trace>
  <inkml:trace contextRef="#ctx0" brushRef="#br0" timeOffset="52606.2231">3275 1992 831 0,'-1'-5'395'0,"1"-1"-57"0,-2 1-42 0,-1 0-5 15,-6-5-40-15,2 3 22 0,0 0-43 0,0 2-21 16,0 2-20-16,0 3-33 0,0-1-39 0,7 1 6 16,-11 0-6-16,-16 13-5 0,11-2 0 15,2 3-6-15,-1 1-3 0,7 3-2 0,-3 2 11 16,0-1-5-16,5 0 6 0,3-1-5 15,0-1-15-15,3-10-7 0,0 0-4 0,0 1-8 16,0 0 1-16,15 6-11 0,-5-5-3 0,0-6 3 16,0-3-14-16,-10 0-26 0,14 0-9 15,16-15-14-15,-14 5-6 0,2-2-15 0,-4 0-14 16,1-8 17-16,-3 4-5 0,-1-2-11 0,-3-1-5 16,-1 2 16-16,0 1 18 0,-2 2-21 15,-2 5 20-15,-1 0-21 0,-2 3-1 0,1 2 5 16,-1 2-4-16,0 2 21 0,-3 0-9 15,1 4 14-15,1 0 1 0,-6 10 19 0,3 1 1 16,0 3 23-16,0-1 0 0,1 3 0 0,2-1 7 16,0-5 11-16,1-14-5 0,0 13-1 15,0 0-1-15,0-2-16 0,14 6 12 0,-9-13 4 16,1 1-20-16,0-4-2 0,0-1-5 0,3 0-1 16,16-10 0-16,-9 3 3 0,-1-8-23 15,1 1-18-15,-2-1-1 0,-1-1-6 16,-1-2-8-16,-2-1-6 0,1 2 5 0,-4 5 1 15,-1 2 0-15,-1 0 13 0,-3 4-9 0,1 0 0 16,-1 4 3-16,-2-1 4 0,0 3-16 16,0 0 20-16,-1 5 0 0,0-2-3 0,0 1 7 15,0 4-11-15,0-2 20 0,1 2 6 0,0-1 3 16,0 3 14-16,0 5 0 0,14 13 5 16,-6-15 7-16,2-1-14 0,0-3 4 0,3 1 19 15,2-2-9-15,-1-6-2 0,-14-2-19 0,15 0-5 16,1 0 2-16,16-15 11 0,-15 6-7 15,-2-1 1-15,-1-2-10 0,-2-3-15 0,-3-1-5 16,0-2-2-16,-3-1-5 0,-1 2 6 0,0 3-17 16,-3 2-6-16,0 3 21 0,-1 1-10 15,-1 5 8-15,1 0-9 0,-1 3-1 0,0-1 4 16,0 3 12-16,-1 2-2 0,0 0 4 16,1 2 0-16,1 2 3 0,2 9-2 0,-3-8 3 15,16 23 5-15,-7-10-6 0,4 2 10 0,-1-5 0 16,-1 5-8-16,2-2 12 0,-3 1 9 15,1 0-3-15,-1 4 12 0,-3-1-5 0,-2-1 14 16,-3-4-3-16,-2-9 23 0,0 5 8 16,-17 18-21-16,4-20 0 0,-3-4-1 0,-7 2 5 15,-1-1 14-15,0-6-18 0,-2-1 11 0,3-5-6 16,9 0-7-16,-2 0-6 0,-21-13 18 16,19 7-19-16,0-4 11 0,5-2-13 15,8-1-7-15,4-1-3 0,1 4 8 0,15-14-15 16,0 3-25-16,-1 2-33 0,3 1-12 0,0 0-26 15,5 0-57-15,3 3 14 0,0-1-144 0,-1 1-72 16,2 1 32-16,0 2-309 0,1 4 61 16,1 1 43-16,3 0 25 0,3 4 35 0,3-2 31 15,3 2 83-15,2 2-25 0,-17 1 32 0,14 0 52 16,13 0 12-16</inkml:trace>
  <inkml:trace contextRef="#ctx0" brushRef="#br0" timeOffset="53483.3948">4405 2773 558 0,'0'0'247'0,"0"0"0"0,0 0-13 0,0-13-45 15,0 13 7-15,17-22-12 0,-17 19-16 0,1 3 4 16,0-2-24-16,-1 0-31 0,0 0 10 16,0 1-25-16,0 0 3 0,0 3-26 0,0 0 40 15,0 2-1-15,-1 3 16 0,0 10-23 16,1-7-14-16,0 5 71 0,0 4-25 0,0 3 0 16,-9 24-19-16,8-22 2 0,1-14-25 0,0 5-5 15,0 2-20-15,12 16 1 0,-6-17-2 0,0-4-7 16,3-1-11-16,4-3 2 0,-5-4-37 15,1-4-3-15,0 0-116 0,-9 0-59 0,0 0-26 16,22-16-76-16,-12 3 23 0,-2 1-263 16,-5-3 33-16,0 0 22 0,1-1 31 0,-3 2 27 15,-1 6 68-15,0-6-20 0,0-1 31 16,0 1 15-16</inkml:trace>
  <inkml:trace contextRef="#ctx0" brushRef="#br0" timeOffset="53633.7895">4465 2605 310 0,'0'-3'279'0,"0"-1"-101"16,-1 0-47-16,0 1-36 0,1 1-11 0,0 1-88 16,0 1-138-16,1 0-168 0,0 0-24 15</inkml:trace>
  <inkml:trace contextRef="#ctx0" brushRef="#br0" timeOffset="54143.1539">4597 2813 451 0,'-2'-8'312'0,"0"1"-45"16,0 0-23-16,1 0-6 0,-1 2-9 0,0-2-45 15,2 4 20-15,-2-2-10 0,1 0-28 16,0 1 3-16,-1-1 1 0,2 2-30 0,-2-1-16 16,1 1-12-16,1 1 15 0,0 1-21 15,0 1-7-15,1 1-10 0,-1-1-9 0,0 5-9 16,2 0 44-16,4 11 10 0,0 4-2 16,0 2 2-16,1 2-13 0,-1 5 13 0,0-4-9 15,-2 4-5-15,0-2-24 0,2 1 5 16,-3 2-11-16,0 0-16 0,0-3 0 0,-1 7-3 15,0-3 1-15,-2-5-12 0,1-2-19 0,-1-14-38 16,0 4-1-16,0 1-41 0,0-3 3 16,0-2 6-16,0-3-96 0,0-7-46 0,0 0-13 15,-13 10-42-15,11-12-31 0,-1-2 25 0,1-1-144 16,-2-11-57-16,0 0-13 0,1-1 37 0,-1 0 36 16,0-2 12-16,-1 1 39 0,0-3 28 15,2 3 15-15</inkml:trace>
  <inkml:trace contextRef="#ctx0" brushRef="#br0" timeOffset="54436.9259">4564 2847 649 0,'1'-12'315'15,"-1"0"-19"-15,1-6-42 0,-1 11-1 0,0-5-9 16,9-15-30-16,-7 11 36 0,1 3-23 16,-1 3-5-16,1 1-15 0,1 3-7 0,0 0-41 15,-1 2-31-15,2 1 2 0,0 0 0 0,1 3-19 16,-6 0-3-16,11 0-14 0,17 15-15 15,-10-6 6-15,-3 2-1 0,1 3-14 16,-1 3 11-16,-4-3-24 0,0 5-5 0,-2-4-11 16,0 4-1-16,-4-5 9 0,1 0 4 15,-4-2-17-15,0-3 6 0,-2-9-1 0,0 7-4 16,0 0-8-16,0 0-2 0,-13 4-25 0,0 0-23 16,-2-3-32-16,2 0 5 0,1-1-97 15,-5-3-34-15,6-2-34 0,1-1-18 0,3 1 19 16,7-2-163-16,0 0-89 0,-7 0 16 15,7 0 19-15,0 0 37 0,0 0 36 0,-9-3 14 16,12 2 47-16,0 0-17 0</inkml:trace>
  <inkml:trace contextRef="#ctx0" brushRef="#br0" timeOffset="54898.1842">4871 3025 883 0,'0'0'278'0,"-2"-1"-19"16,2 0-4-16,-1 2-27 0,0-1-13 0,1-1-29 15,0 1-6-15,0 1-28 0,-2 0-15 0,2 1 5 16,-1 0-16-16,-1 0-14 0,1 1-12 15,0 1 48-15,-1 3-3 0,-1 7 14 0,-1 2-10 16,1 3-2-16,1-3-2 0,1-3-25 0,1-2 16 16,0-11-19-16,0 8-13 0,0 2-7 15,0-3-7-15,0 0-6 0,11 3 0 0,-7-7-4 16,0-1-13-16,1 0 2 0,1-2-7 16,0-2 0-16,7-3-22 0,-3 0 0 0,1-4-1 15,-3-4-6-15,-2 6 7 0,2-8-7 0,1 4-6 16,-7-3-9-16,0 5 2 0,-2-2 1 15,0 1-6-15,1 5 2 0,-1 5-13 16,0 0-6-16,0-9-22 0,-11-2-5 0,5 7-25 16,-1 3 7-16,1-1-43 0,-1 1 10 0,-1 1-67 15,1 2-22-15,-4-2-43 0,-3 0-27 0,-19 9-51 16,21-7 27-16,3 1-251 0,2-2 61 16,0 2 30-16,3-2 21 0,0 1 26 0,1-1 47 15,1 0-4-15,-1 2 42 0,2 0 25 16</inkml:trace>
  <inkml:trace contextRef="#ctx0" brushRef="#br0" timeOffset="55578.0083">4290 3548 862 0,'0'0'260'0,"1"0"8"0,-1 2-22 16,0 1 11-16,-1 3-30 0,-4 10 8 0,3 0-28 16,-4 5 12-16,4-1-1 0,-1 3-17 15,3 0-20-15,-1-1-5 0,1-10 9 0,0 3-28 16,0 5-13-16,15 18-11 0,-8-21-21 16,1-2-12-16,2-1 4 0,0-4-24 0,1 0-13 15,-3-6-30-15,0-3-40 0,-8-1-1 0,9 0-148 16,-2 0-58-16,13-15 19 0,-8 2-186 0,-4-1-104 15,0-2 14-15,-1-2 54 0,-2-3 30 16,-5 1 18-16,4-1 28 0,-2-2-5 16,-2 2 34-16,0 0 5 0</inkml:trace>
  <inkml:trace contextRef="#ctx0" brushRef="#br0" timeOffset="55703.8251">4380 3459 262 0,'-3'-4'343'0,"1"1"-72"16,-1 0-38-16,1 2-36 0,-1 1-31 15,1 1-37-15,0 0-24 0,0 2-45 0,1 0-59 16,0 3 1-16,-1-1-238 0,2 1-97 0,0 13 9 16,0-9 19-16,0 5-7 0</inkml:trace>
  <inkml:trace contextRef="#ctx0" brushRef="#br0" timeOffset="55962.5195">4499 3764 592 0,'2'0'396'0,"1"2"-47"0,-2-2-6 16,0 4-70-16,-1-3-33 0,1 4-29 0,-1 2-24 15,-1-1 62-15,1 13-37 0,0-10-22 16,0 8-35-16,0 2 6 0,0 5-8 0,0 0-27 16,0 1-11-16,0 2-18 0,0 0-4 0,0-1 4 15,0-2-49-15,0 0-2 0,0-3-5 16,0-2-95-16,0-3-23 0,0-4-52 0,0-2-51 15,0-4 15-15,0-6-228 0,11 5 34 16,-11-6 26-16,0-2-50 0,0 1-13 0,-1-1 51 16,0-4 18-16,1 1 6 0,-4-10 49 0,-1-1-8 15</inkml:trace>
  <inkml:trace contextRef="#ctx0" brushRef="#br0" timeOffset="56211.1804">4489 3813 596 0,'7'-13'355'15,"-3"1"-10"-15,1-1-34 0,5 2-25 0,-2 3-33 16,0 1 36-16,0 3-25 0,0 1-28 16,-1 0-29-16,0 1-11 0,0 0-4 0,1 2-13 15,-1 0-21-15,-7 0-29 0,0 0 1 0,27 10-16 16,-16-2-25-16,-4-1 7 0,-1 1-9 16,-3 1-7-16,-3-1 1 0,0 0-12 0,0 4-5 15,-13 12-28-15,6-12-13 0,-3 2-28 0,0-1 0 16,-3-3-102-16,2-2-49 0,-1-3-47 0,5-1 21 15,-1-4-212-15,8 0-85 0,0 0 12 16,-7 0 47-16,7 0 7 0,0 0 56 0,-13-11 5 16,13 9 22-16,1 0 45 0,1 0 2 15</inkml:trace>
  <inkml:trace contextRef="#ctx0" brushRef="#br0" timeOffset="56405.1902">4721 3853 687 0,'5'0'461'15,"-2"0"-76"-15,0 2-50 0,-1 1 21 0,0 1-34 16,0 0-24-16,0 0-26 0,-2 4-26 16,0 0-29-16,0 1-24 0,0 5-26 0,0 3-41 15,0 1-35-15,-11 19-55 0,11-15-1 0,0-4-93 16,-3-2-63-16,0-4-28 0,3-2 15 16,0-2-236-16,0-8-90 0,0 0 34 15,0 7 30-15,0-7 41 0,0 0 31 0,0 8-1 0,0-8 33 16,0 6-5-16</inkml:trace>
  <inkml:trace contextRef="#ctx0" brushRef="#br0" timeOffset="57083.1577">4177 4301 744 0,'0'-1'228'0,"1"0"-25"16,-1 0-17-16,1-1-17 0,0 2-2 16,-1 0-6-16,0 2 3 0,0 0 9 0,-2 2-8 15,2 2 7-15,0 12 9 0,0-7-31 0,0 7-15 16,0 3 42-16,0 1-32 0,0 3 12 16,0 0-36-16,0 0 15 0,0 0-27 0,0-1-36 15,0-1 27-15,0-3-15 0,0-1-27 0,0-2-8 16,0-4-52-16,0-4-57 0,0-3-49 0,0-6-41 15,6 9-74-15,-3-12 20 0,5-9-253 16,-1 0 25-16,1-5 56 0,1-4 15 0,-3 1 30 16,1 0 8-16,1-1-2 0,-8 9 7 15</inkml:trace>
  <inkml:trace contextRef="#ctx0" brushRef="#br0" timeOffset="57219.52">4198 4184 605 0,'-3'-2'224'0,"1"0"-48"0,-1 0-29 0,1 1-43 16,0 1-72-16,1 1-2 0,2 1-67 0,-2 0-151 15,1 1-91-15,1 3-41 0</inkml:trace>
  <inkml:trace contextRef="#ctx0" brushRef="#br0" timeOffset="57509.8005">4347 4492 459 0,'2'0'407'0,"-2"0"-70"0,-1 0-47 0,2 0-47 16,-2 0-10-16,1 3 21 0,0 2-53 0,0 1 14 15,3 12-27-15,-3-10-20 0,0 6 13 16,0 6-8-16,10 23-11 0,-6-15-22 0,-1 2-2 15,0-4-13-15,0 3-9 0,-1 1-18 0,0 1-3 16,-1-1 0-16,-1-2-31 0,1-4-8 0,0-3-77 16,-1-3-23-16,0-18-47 0,0 9-49 0,0-9-57 15,-13 10 19-15,9-12-312 0,0-3 61 16,1 0 0-16,-2-10 64 0,-2 0-7 0,0-3 25 16,3-3 30-16,-1 3 5 0,-1-2 48 15</inkml:trace>
  <inkml:trace contextRef="#ctx0" brushRef="#br0" timeOffset="57754.9439">4320 4501 222 0,'7'-9'471'0,"-2"-1"-101"0,0 3-50 0,1 3 25 16,0 0-45-16,-1 0-24 0,2 4-13 16,-1-2-35-16,2 2 2 0,1 0-13 15,12 12-19-15,-7-5-16 0,-3 4-15 0,-2 2-14 16,-4-4-20-16,2 4-13 0,-5-1-16 15,-1 0-9-15,-1-3-9 0,0-1 3 0,0-8-9 16,0 8-9-16,0 4-33 0,-13 11-26 0,8-16-2 16,1 0-133-16,-10-1-45 0,3-3-53 0,4-1 21 15,1-2-299-15,1 1 23 0,-1 0 59 16,6-1 15-16,0 0 10 0,0 0 47 0,0 0 48 16,-6-7-8-16,8 7-7 0,1-2 1 15</inkml:trace>
  <inkml:trace contextRef="#ctx0" brushRef="#br0" timeOffset="58126.4327">4568 4654 382 0,'2'1'478'0,"-2"1"-73"0,1 0-61 16,-1-2 18-16,0 0-34 0,0 2-40 0,0-2-19 16,1-2-58-16,0 2-7 0,1-3-13 0,1 2-23 15,0-1-18-15,0-1-10 0,1 2-27 16,0-1-10-16,1 1-29 0,0 1 16 0,0 0-13 15,0 1-13-15,0 1 13 0,-5-2-4 0,16 15 6 16,-10-4-12-16,-1-1-3 0,-1 1-5 16,-3-2 6-16,0 3-18 0,-1-12 0 0,0 13-13 15,0 3 14-15,-15 16-13 0,7-15-5 0,2-3 2 16,-2 0 5-16,0-8-12 0,-1 3 2 16,0 3 1-16,2-6-5 0,4-3-3 15,1 1 4-15,0-1-17 0,0-2 9 0,1 2-9 16,1-3 10-16,0 0-6 0,5-2-18 0,-3 1-5 15,3 1-22-15,-1-1-2 0,2-1-30 0,2 1 8 16,11-4 4-16,1 2-81 0,0-4-45 16,0 0-21-16,2 2-74 0,1-1 25 0,1 0-252 15,0 0 22-15,-2 3 54 0,-1 0 15 16,0 3 38-16,-1 0 35 0,-1 0 19 0,-13 0 17 16,3 0 0-16,11 12 15 0</inkml:trace>
  <inkml:trace contextRef="#ctx0" brushRef="#br0" timeOffset="58544.6396">4185 5363 677 0,'1'0'411'0,"0"0"-68"0,-1 3 33 0,0 2-18 16,0 1-19-16,0-1-34 0,0 15-14 0,0-11-27 16,0 6-27-16,0 2-28 0,0 1-23 15,0 0-12-15,0 1-30 0,0-1-40 0,0-4-22 16,0-2-38-16,0-5-48 0,0-7-2 16,-12 10-157-16,9-13-54 0,3-1 21 0,1-1-288 15,-1-2 36-15,-1-12 29 0,1 7 23 16,0-8 7-16,0-3 48 0,0-2 32 0,0-3 22 15,0 1 15-15</inkml:trace>
  <inkml:trace contextRef="#ctx0" brushRef="#br0" timeOffset="58684.0108">4152 5126 842 0,'-2'-3'289'16,"-1"-1"-12"-16,1 1-49 0,-1 1-15 16,1 0-26-16,0 1-14 0,1-1-30 0,0 4 5 15,2-1-58-15,0 3-35 0,-1 0-48 16,2 0-55-16,0 2-37 0,4 9 9 0,-2 2-303 15,-1 0 20-15,1 0 8 0,-4-2 38 16,4 3 42-16,-2 0-10 0</inkml:trace>
  <inkml:trace contextRef="#ctx0" brushRef="#br0" timeOffset="58909.6098">4310 5424 702 0,'1'5'442'0,"-2"2"-71"0,2-2-47 15,-1 15 25-15,0-14-14 0,0 8-54 0,0 4-25 16,0 1-31-16,9 22-13 0,-7-15-30 0,0-3-17 16,3 3-26-16,-2-4-8 0,-2 1-42 15,1 0-53-15,-2-14-3 0,0 6-51 16,0 2-40-16,10 15-44 0,-9-23-35 0,-1-9-51 16,0 0 15-16,0 9-286 0,0-9 44 15,0 6 5-15,0-1 38 0,1-6 37 0,0-2 35 16,0-1 6-16,0 3-24 0,-1-5 46 0</inkml:trace>
  <inkml:trace contextRef="#ctx0" brushRef="#br0" timeOffset="59163.7853">4313 5532 613 0,'-2'-8'363'0,"2"0"-21"0,0 3-18 16,0-2-41-16,0 2 21 0,2-2-30 15,6-6-10-15,2 1-13 0,2 0-27 0,0 2-7 16,4 1-32-16,0 4 4 0,2-3-21 0,1 4-3 15,0 1-23-15,-3 2-7 0,-16 1-9 0,10 0-7 16,15 13-3-16,-20-3-15 0,0 5-20 16,-3-2-1-16,-2-13-15 0,0 15 2 0,-12 17-3 15,3-17-29-15,-2-1-34 0,0-2-43 16,2 1 4-16,0-6-135 0,1-5-57 0,1-2-79 16,7 0 32-16,0 0-247 0,-7 0 62 0,-3-9 31 15,8 4 44-15,1 0 10 0,2 2-13 0,-1-1 73 16,1-1 24-16,1 2 9 0,2-1 6 15</inkml:trace>
  <inkml:trace contextRef="#ctx0" brushRef="#br0" timeOffset="59561.8455">4503 5492 856 0,'3'-1'379'0,"0"-1"19"16,0 1-24-16,-1 0-37 0,1 0-28 16,1 1-14-16,0 0-33 0,2 0-18 15,-2 1-35-15,10 6-10 0,-5-5-18 0,0 4-32 16,0-2 3-16,1 4-24 0,-2 3-8 0,-1-1-14 15,-4-3-11-15,0 2 0 0,-3-1-15 0,0-8-12 16,0 7-2-16,0 0-5 0,-11 13-6 16,4-9-11-16,2-2 4 0,1-5-8 15,-1-1-10-15,1 0 7 0,-1 3-9 0,2-3-7 16,1 0-17-16,-2 0-8 0,2-1-1 0,0 1 5 16,1 0-10-16,0-3 1 0,0 3 4 0,1-3 0 15,0 0-8-15,0 0 7 0,0 0-5 16,12 0 7-16,-7 0-2 0,2 0 12 0,-1 0-15 15,1 0 9-15,1 0 16 0,3 0-8 16,14 12 7-16,-12-3-13 0,-2-1 15 0,-1 4-5 16,-2-2 8-16,-2-1-2 0,-3-1 9 15,-1-1 7-15,-2 0-16 0,0-2 2 0,0-5 1 0,0 0 0 16,-16 19-9-16,2-11-36 0,-3-3-24 16,-3 2-36-16,-4-3 6 0,-3-1-132 0,-3-1-42 15,15-2 22-15,-9 0-308 0,-4 0 1 16,-32-11 78-16,31 5 42 0,2-2 34 0,2-1 4 15,-3 0 19-15,4-1 60 0,2 0 26 0,5-2-20 16,2-2 25-16</inkml:trace>
  <inkml:trace contextRef="#ctx0" brushRef="#br0" timeOffset="60836.9745">3743 2530 642 0,'0'-15'243'0,"0"15"-6"0,0 0-30 0,0 0 9 16,14-13-31-16,-14 13-29 0,0 0-2 15,15-21-17-15,-14 21-19 0,0 0-29 0,0 0 8 16,-1 3 7-16,0 2-4 0,0 1-17 0,0 1 12 15,1 13 1-15,1 2-14 0,-2-10 14 0,0 8 4 16,0 4-10-16,0 4-14 0,0 4 5 16,0-1-7-16,0 1 42 0,0 4-24 0,0 0-8 15,0 1-15-15,0 2 15 0,0 1-3 16,0 0-6-16,0 3-3 0,0 0 3 0,0 0-10 16,0 2 21-16,0 0-21 0,0-1-12 0,0 2 2 15,3 46 15-15,-2-46-15 0,2-2 6 16,1 5-11-16,-2-3 9 0,1 0-13 15,2 1 1-15,-2 0-15 0,0 1 13 0,3 2-14 16,-2 0 6-16,-1 0-9 0,1-4-12 0,0 3 9 16,-1-1-1-16,1-2-3 0,0-3 5 15,1 1-3-15,0-2 8 0,-1-1 8 16,0 0-8-16,-1-3-5 0,3 0-10 0,1 2 16 16,-1-5 1-16,2 2 3 0,-2-2-6 0,1 1-1 15,1 1-3-15,1 0 4 0,-4 2-6 16,0-1-5-16,2 1-1 0,0 1-6 0,-2 2-7 15,1-2 12-15,0-2-14 0,0 3 7 0,-2-4-3 16,1-2 8-16,-1 2-1 0,1-3 0 16,1 2 2-16,-1-4-4 0,1-1 5 0,-1 4-3 15,0-3-3-15,-1-2-5 0,0 2-8 0,1 1 16 16,0-1-5-16,-3 2-2 0,1 2-10 16,0-2 16-16,-1 2-15 0,-2 3 20 0,1 3-16 15,-1-21 14-15,0 8-24 0,0 7 17 0,0 0-14 16,0 3 8-16,0-3 7 0,0-1-3 15,0-2-14-15,0 1 6 0,15 27 1 0,-8-34-2 16,-3 3 2-16,1-5 13 0,-1 1-13 0,2-2 14 16,-2 1-4-16,-1 0 5 0,0-2-22 15,0-1-6-15,-1 0-2 0,-1 0-9 16,-1-12-9-16,0 4-12 0,0 2-3 0,0-2-27 16,0-3 34-16,0-1-28 0,-12 4 4 0,11-12 7 15,0-2 5-15,0-2 5 0,-2-1-133 0,1-3-6 16,-4-9-35-16,3-2-18 0,-4-2-14 15,0-3 27-15,-2-3-151 0,-1 1-94 0,3-2 34 16,1-3 34-16,-4-8 6 0,1-6 38 0,-1 0 6 16,1-7 54-16,-1-8-1 0,3-7 51 15</inkml:trace>
  <inkml:trace contextRef="#ctx0" brushRef="#br0" timeOffset="63464.0396">3662 2655 451 0,'4'-1'256'16,"1"0"-39"-16,-2-1-49 0,2-1 0 0,1 1-20 15,0 1-6-15,0-3-21 0,7-2 0 16,-2 2-20-16,-3 0 3 0,1-1-17 0,7 0-8 16,-6-1 2-16,8 0-9 0,-7 3 7 15,3-1 1-15,2 0 4 0,0 0-17 0,5 1-4 16,4-1-12-16,0 1 17 0,0-1-16 0,3-1 12 16,4 2-15-16,0-2 13 0,1 1 2 0,1-1-6 15,4-2-15-15,1 1 9 0,4-2 12 16,-2 1-10-16,4-1-25 0,0 0 24 0,4 4-5 15,-4-4-14-15,2 0 6 0,-2-1-27 16,0 4 16-16,-1-2 6 0,-2 2-21 0,0-3-9 16,3 4 17-16,-2 0 7 0,-2 1-12 0,1 3 14 15,0-5-31-15,0 0 6 0,2 3 3 16,1-3-13-16,2 0-4 0,0 1 23 0,1-1-5 16,1 0-15-16,2-1 13 0,1 0-10 0,0-2 6 15,2 4 14-15,1-1 9 0,-1 1-37 0,0 0 11 16,0 1 7-16,-5-1 6 0,6 2-1 15,-3 1-20-15,-26 1 19 0,13 0-20 0,5 0-1 16,3 0 4-16,0 0 17 0,1 0-24 16,0 0 22-16,-2 0-6 0,2-7-12 0,43-2-2 0,-44 6 10 15,2-1-8-15,-2 1 10 0,2-1-7 16,1 2 36-16,-1-2-29 0,2 2 24 0,0 1-20 16,-2-3-16-16,2 2 34 0,0-1-15 15,0 3-7-15,-2-1 8 0,-3 0 9 0,-23 1-18 16,12 0-5-16,5 0 15 0,1 0-13 0,2 0 9 15,3 0-12-15,-1 0-12 0,4 0 4 16,-1 0 40-16,1 0-5 0,0 0-16 0,3 0 5 16,-1 0-7-16,2 0 11 0,1 0-38 15,1 0 24-15,-2 0-5 0,1 0 4 0,0 0-8 16,-1 0-2-16,-3 0 3 0,-1 0 16 0,-2 0-6 16,-1 0 15-16,-3 0-35 0,2 0 22 0,-3 0-26 15,1 0 17-15,-1 0-13 0,-1 0 15 16,1 0-3-16,46-7 8 0,-43 5 6 0,2 1 1 15,-1-2-2-15,3 2-7 0,-2 0 22 0,5 0-33 16,-5 0 26-16,-25 1-20 0,13 0 25 0,4 0-25 16,3 0-7-16,2 0-7 0,0 0 14 15,1 0 8-15,0 0-8 0,48 12-2 0,-68-12 26 16,10 0-21-16,7 0 5 0,4 0-4 16,50 10 14-16,-47-8-8 0,-3 2-4 0,4-2-6 15,1 1 3-15,-2 0-9 0,2-2 12 0,-2 2-2 16,-3-1-6-16,-2 1-1 0,-1 0 14 15,-3 0 7-15,-4 2-22 0,0-4 4 0,-4 0-10 16,-7 0 19-16,-5 1-6 0,0-1-9 0,-5-1 26 16,2 3-16-16,-6-3 2 0,-11 0-6 0,7 0 7 15,-7 0-3-15,8 0-13 0,-8 0 1 16,7 0 5-16,-7 0 1 0,7 0 3 0,-7 0-10 16,0 0 1-16,6 0 8 0,5 10 13 0,-9-8-7 15,0 2 10-15,0 0-19 0,-2 1 17 16,2-1-16-16,2 13 17 0,-2-8-15 0,0 2 12 15,1-2-12-15,-1-1 10 0,-2-8-5 0,0 12-10 16,0 0 5-16,0 1-9 0,10 19 9 0,-10-11 12 16,4 0-4-16,-3-2 0 0,2 3 8 15,0 2-18-15,0-2-7 0,-1 3 21 0,-2 1 1 16,4 1 12-16,-4-1-27 0,1 0 2 0,0 1-6 16,1 2 32-16,-2-15-20 0,0 7 19 15,0 5-19-15,0 0-6 0,0 4 22 0,0 1-2 16,0 0-18-16,0 1 13 0,0 1 28 0,0-1-54 15,0 2 26-15,0-1 4 0,0 2-2 16,-13 38-1-16,11-33-1 0,0 1 1 0,1 0 6 16,1 1-17-16,0-22-1 0,0 10 40 15,0 4 0-15,0 2 22 0,13 37 13 0,-6-35-24 0,-1-2 25 16,0 0-10-16,1 0-3 0,-1 1-9 16,3-1 8-16,-1 2-11 0,-3 3-9 15,0-3-6-15,2 1 1 0,-3 2-5 0,-1-1-1 16,-1 3-8-16,0 1 16 0,-2 2-13 15,0-23 1-15,0 12-3 0,0 6-9 0,-10 43-2 0,7-41 11 16,2-1-17-16,1-1 19 0,0-19-13 16,0 10 21-16,0 6 3 0,0 1-1 0,0 2-4 15,0 3-6-15,16 41 17 0,-12-41-12 0,1 0 5 16,0 1-3-16,1 0-25 0,-2-3 5 16,1 6 9-16,-1-4 1 0,0-1-7 0,0 3-7 15,-3-1 4-15,1 2-7 0,-2-3 14 0,2-4-10 16,-2 2 4-16,2-1-4 0,-1-5 3 15,-1 0-3-15,2-4 0 0,-1 4-3 0,0-7-10 16,0 3 6-16,-1-5 5 0,3 1-3 0,-1-3 3 16,-1-3-9-16,1 2 5 0,-1-3 3 0,0-1-10 15,0 1 10-15,-1-12 4 0,0 7-10 16,0 0 4-16,0 1 3 0,-11 16 1 16,8-20-13-16,1-3 15 0,-1-3-11 0,0 1 8 15,1-1-7-15,2-2-7 0,-1 0 4 0,0 0-4 16,0-1-7-16,0-1 5 0,1 2-6 15,0-1 12-15,-1-1-4 0,1 2-2 0,-1-1-1 16,1 1-4-16,-1-1 3 0,0 2 5 0,-1-1 0 16,1-1-9-16,-5 13-12 0,-1-4 0 15,-4-4 8-15,0-1-10 0,-1 0 3 0,-2 0 8 16,-1-3-4-16,1 2 11 0,1 0-4 0,-5-4-5 16,1 1 11-16,-3-1-5 0,-1 2 8 0,-4-4-2 15,0 0 2-15,-4 0-4 0,1 1 5 16,-4 5-10-16,1-5 6 0,-3 1-25 0,3 0 14 15,-4-1 6-15,2 4-2 0,1-2-7 0,-2-2-15 16,-2 2 21-16,0 0-6 0,-3 0 18 16,0-1-17-16,0 1-10 0,-3-2 19 0,1 3 1 15,1-2 2-15,-1 0 0 0,2 0 9 16,1 2-6-16,-3-2 8 0,-1 1-7 0,1 0 4 16,-4 1-20-16,3-3 28 0,-6 1-7 0,-1-1-13 15,-3 3 0-15,1-2 12 0,1 1-9 0,-2 3 0 16,1-3 14-16,2 2-39 0,0 0 22 15,3-1 6-15,2 1-10 0,2-1-7 0,0 0-7 16,2 1 5-16,0 0 23 0,5-1-13 0,-3 0 11 16,1-1-1-16,0 4-22 0,1-4 3 0,-2 1-17 15,0-2 5-15,-6 1 3 0,-2 1-7 16,-3-2-21-16,-1 0 14 0,-3-1-27 0,-2 0 21 16,-3-1 1-16,-1 0-8 0,-4-1 4 0,4 1 5 15,-2 2 22-15,2-2-29 0,0 2 2 16,2 2 20-16,2-5 4 0,3 2-8 15,-3-1 30-15,7-1-21 0,-2 5 31 0,5-2-4 16,1-2-13-16,2-1 9 0,-1 0-15 0,1 6 27 16,1-5-1-16,-2 1-7 0,1 0-16 0,-3-1 4 15,1 1 14-15,-2 1 7 0,3 1-7 16,-3-2-10-16,4-2 13 0,-2 1-12 0,1 4-3 16,-2-2 2-16,3-1-5 0,-5 4 7 15,4-3 14-15,-3 2-22 0,0 0 30 0,1-1-26 16,-2-1 19-16,4-2-21 0,-2 3 19 0,2-2 3 15,-1 1-3-15,1 1-10 0,2-1-13 16,-3 0 7-16,3-3 10 0,-1 1-3 0,21-1-8 16,-11 0-8-16,-4 0-1 0,-4 0-1 0,-1 0 1 15,0 0-7-15,-3 0 10 0,0 0-8 0,-1 0 32 16,0 0-25-16,-1 0 22 0,-45 15-6 16,46-11-5-16,-2 0-3 0,3-2 12 0,-3 5 7 15,2-3-15-15,1 2 0 0,1-1-4 0,1-2 16 16,1 1-12-16,0 0-6 0,0-1 22 15,5-1-5-15,2-1-14 0,1-1-11 0,0 1 17 16,-1-1-8-16,17 0 8 0,-6 0 10 0,-4 0-18 16,1 0 16-16,-1 0-21 0,2 0-8 0,-2 0 17 15,2 0 9-15,2 0 5 0,3 0-18 16,0 0-3-16,1 0 15 0,1 0-12 0,-1 0-10 16,0 0 9-16,2 0 13 0,3 0-7 15,0 0-7-15,3-7 6 0,2 7 3 0,-18-9 15 16,8 6-15-16,6 1 9 0,0 1-14 15,1 0 13-15,12 1 0 0,-11 0-1 0,1 0-7 16,-3 0 18-16,-5 0-7 0,1 0 5 0,1 0-18 16,-2 0 8-16,-17 12-13 0,22-11 18 15,-6 0-12-15,4-1 14 0,5 0 2 0,0 0-7 16,-1 0-14-16,0 0 13 0,4 0 11 0,7 0-22 16,-17-12 5-16,12 10 16 0,1 0 15 0,2-1-14 15,0 1-7-15,1-1 19 0,0-1-30 16,1 3 1-16,0-1 6 0,-1 0-33 0,0-1-14 15,1 0-20-15,0 1-27 0,2-2 8 16,-1 1-89-16,-1 3-123 0,0 0-62 0,13-20 32 16,-4 2 0-16,2 1 44 0,3-2-9 0,0 1 12 15</inkml:trace>
  <inkml:trace contextRef="#ctx0" brushRef="#br0" timeOffset="64666.739">5422 2526 247 0,'-4'-18'201'15,"3"1"-39"-15,0 4-17 0,1 13-21 16,0-11-1-16,0 3 0 0,0 1 4 0,-5-7 4 16,4 11-32-16,1-1 3 0,-1 0-16 15,1 0-23-15,-2 2 7 0,2 2-3 0,0 0-20 16,0 0 3-16,4-2-11 0,-3 2 23 15,0 2-9-15,0 1 12 0,1 1-1 0,2 1 16 16,-3 0-14-16,7 9 3 0,-4 3 8 0,1 2 19 16,1 0-27-16,0 1 19 0,0 0-4 15,0 6 4-15,-2 2-8 0,0 1-6 0,2-1-3 16,-1 1 9-16,-2 5-24 0,3 0 26 0,-2 1-21 16,3 2 4-16,-1 4-2 0,2-2-12 15,2 6 10-15,-2 1 3 0,2 1-8 0,-1 2-5 16,1 1-5-16,1 0 39 0,0 2-6 15,0 4 5-15,1-3 1 0,0 1-27 0,-2-1 25 16,1-2-25-16,2 2-2 0,-1-1-20 0,-2 2 17 16,0-1-6-16,0 4 8 0,-2-5-4 15,0 3 4-15,0 1-20 0,0 0 21 0,0 3-21 16,-1-1 6-16,0-1 0 0,1 2-14 0,-1-4 5 16,0-2-1-16,-2-2-1 0,1-2 0 15,2-2 7-15,0-1-11 0,-1-2 0 0,0-1 6 16,2 0 1-16,-3-3-16 0,2 1 6 0,1 0 6 15,-6-4-21-15,4 1 14 0,-1 0-1 16,0 4-6-16,1-3 7 0,-3 1-10 0,4 0-5 16,-1 1 5-16,-2 0-3 0,3 4-2 15,-4-2-1-15,3 0 0 0,-1-2 11 0,1 0-6 16,-7-23-1-16,0 11-7 0,18 35-1 0,-8-27 6 16,0-3-1-16,0-3 2 0,-1-2-12 0,1-2 13 15,-1 0-12-15,0-2 7 0,-1-2-1 16,1 3-11-16,-1 1 18 0,-1-1-8 0,0 0 5 15,0-1-6-15,-2 4 7 0,-1 0-14 0,1 1 6 16,-1 1 2-16,-1-2-4 0,-1 3-3 0,3 0 7 16,-1-1 0-16,-3-3 2 0,3 3 7 15,-1-6-15-15,1-3 8 0,0-2-3 16,0 1 3-16,-1-2 2 0,2-3-3 0,0 2-4 16,-1-1 6-16,-1 0-12 0,1 0 5 0,0 1-1 15,-2-1 5-15,0 0 4 0,3 0-3 0,-3-1-10 16,-1-2 13-16,1-2-9 0,-2-2 3 15,0-1-5-15,0-4-3 0,0 2 10 0,0-3-6 16,1 0 0-16,-1-1-2 0,0-1 12 16,0-2-20-16,0 0-5 0,0 0-7 0,-3 2-35 15,1-5 18-15,1-1-27 0,0 0 7 0,-2 0-75 16,1-3-20-16,0-10-25 0,-2 0-33 0,1-4-46 16,3 10 27-16,0-8-213 0,0-5-34 15,14-28 37-15,-7 17 29 0,4-5 33 0,5-5 38 16,1-3-10-16,2-6 48 0,3-3 14 15,-1-9 15-15</inkml:trace>
  <inkml:trace contextRef="#ctx0" brushRef="#br0" timeOffset="65670.9041">6853 2455 333 0,'1'2'240'0,"-2"3"-32"16,2 0-11-16,-1 1-34 0,1 2 23 15,1 12-12-15,-2-8-10 0,10 20-15 16,-4-7 22-16,0 3-17 0,0 0 3 0,1-3-3 16,-1 5-20-16,0 5 1 0,1-2-30 0,-1 3 2 15,-3 1-5-15,3 3-6 0,0 3 24 16,0 5-22-16,-1 0-12 0,0 3-6 0,-1 3 3 15,0 2-7-15,1 1-10 0,-2 1-5 0,2 6 40 16,-3-5-26-16,1 3 8 0,0-3-33 0,0 4 7 16,1-1 11-16,1 2 13 0,2-3-9 15,2-1-2-15,0 0 2 0,2-2 7 0,4-1-24 16,-1 0 4-16,1-2-6 0,1 4-20 16,1-2 12-16,-2-1-2 0,1-1-14 0,-3-3-2 15,2 1-2-15,-3-1 14 0,0 1-15 0,-2-2-1 16,-1-3 3-16,1 1 6 0,-1-2-7 15,2 1 16-15,-1-1-10 0,-3-3 3 0,1-1-9 16,0-1 8-16,2 1-3 0,0 0-14 16,-1-3 11-16,3 1-3 0,-2-3 7 0,0-1-2 15,1 1 8-15,-1-1-23 0,0 3 12 0,1-4 5 16,-2 1-11-16,0 1 0 0,-1-1-8 16,-2-2 14-16,2 2-16 0,-5-2 2 0,0-3 6 15,-1 3-16-15,0-6 19 0,-1 1-19 0,2 4-1 16,-1-2-2-16,0-2 12 0,0-2-7 15,1-2-3-15,1-3 6 0,-1 0-3 0,1 1-1 16,0-2-10-16,2-1 14 0,0 1 4 0,0-1-6 16,2 2 1-16,-2-2-5 0,2-1 9 0,-1 2 5 15,-1-1-4-15,1 4-6 0,0-4-5 16,-2 1 0-16,0 0 4 0,-1-3-11 16,-2 0-6-16,2-6 4 0,-2-4-5 0,0 1 13 15,-1-4-11-15,-1 2-2 0,2-3-7 0,-2-2-6 16,2 2 0-16,-1 0 12 0,-1-1-8 0,1 2 6 15,1 0-9-15,-1-1 13 0,0 1-7 0,1 0 17 16,0 0-7-16,0 1-8 0,-1-2-12 16,1 1 21-16,2 10-10 0,1-9-4 0,-2-1-20 15,1 0 21-15,-3-4-24 0,1 1-33 0,0-1 10 16,0-2-58-16,-2 0-27 0,0 0-22 16,0 0-40-16,4-13-25 0,-3 9-18 0,1-16 22 15,0 0-237-15,-2 7 29 0,0-6 56 16,0-4 14-16,10-35 43 0,-2 20-13 0,2-4 18 15,2-6 43-15,3-2 36 0</inkml:trace>
  <inkml:trace contextRef="#ctx0" brushRef="#br0" timeOffset="66823.5005">8316 2387 519 0,'1'5'215'0,"-2"0"-4"15,2 2-34-15,-3 10-12 0,2-7 5 0,0 5-28 16,0 3-3-16,0 4-1 0,0 2 7 16,0 4-21-16,0 2-14 0,14 31 17 0,-14-28-31 15,2 1 0-15,-1 2-3 0,1 1 8 0,2 1-4 16,-4-17-12-16,0 10-8 0,0 5 22 16,0 4-1-16,0 5-26 0,0 0-6 0,0 4 34 15,0 2-3-15,0-1-26 0,0 2-5 16,15 55-7-16,-10-53-4 0,-2 0-5 0,4-1-5 15,-4 2 11-15,3 1-10 0,-1 0-19 0,-5 2-6 16,0-30-3-16,0 13 33 0,0 7 13 16,0 2-25-16,0 1-4 0,0-2 11 0,0 1 12 15,0-2-26-15,0 1 16 0,4 46-10 0,0-49 12 16,4 0-18-16,1-1-5 0,0-2-11 16,3-1 37-16,-2 4-13 0,3-4-16 0,-1 1 26 15,3 2-9-15,0-1 1 0,-5-1-6 16,4 1-1-16,-4-2-12 0,2 4 8 0,-1-1-14 15,-1 0 17-15,-1 0-15 0,1-3-5 0,-2 1 6 16,0-2-3-16,1-2-10 0,-1 1 3 0,-2-3 0 16,2-1 15-16,-4-1-7 0,1-1 11 15,1-1 10-15,-6-17-12 0,0 8 8 0,0 4-1 16,0 3-1-16,0 1-5 0,0 0 3 16,0 1 0-16,0-2-7 0,0 2-5 0,0 0 7 15,0 1-12-15,0-1 14 0,0-1-14 0,0 2 17 16,0-2-2-16,0 0-11 0,7 0 2 15,5 29 12-15,-8-35-9 0,2-1-12 0,0 0 3 16,-1-3 8-16,0 2-3 0,1-4-16 16,0 1 5-16,-2 0-8 0,1 0 15 0,-2 1-16 15,0 0 7-15,0 0 9 0,0 1-16 0,0 5 7 16,-1-2-11-16,-1 1 18 0,0-1-12 16,2 2 5-16,-3-2-4 0,0-5-3 0,0-10 1 15,0 0 14-15,0 1-15 0,0-1 19 16,0-2-18-16,0-2 0 0,0-7 0 0,0 7 4 15,0-7 2-15,0 0-7 0,0 7-8 0,0-7-4 16,0 0-2-16,0 5-2 0,0-5-14 16,0 0 12-16,0 0-14 0,7 12-6 0,-5-11 11 15,0 1-4-15,0-2 8 0,0 0-27 0,0 0-2 16,0 0-6-16,0-1 1 0,0-1-21 16,0 0 9-16,3-1-67 0,-2-1-34 0,-1-1-25 15,4-10-35-15,-3-1-22 0,4-1 24 0,-7 9-259 16,0-6 24-16,0-1 32 0,-18-20 40 15,7 13 50-15,-2 2-8 0,-5-4 55 0,-3 0 15 16,2-3 17-16,-3 1 3 0</inkml:trace>
  <inkml:trace contextRef="#ctx0" brushRef="#br0" timeOffset="68291.4491">3915 3213 334 0,'0'0'108'0,"0"14"-16"0,-13-14 23 0,13 0-21 16,-18 25 2-16,15-21-25 0,2 0 16 0,0-1 1 15,0 2 30-15,0-1-26 0,1-1 21 16,1-1 16-16,0 1-12 0,-1-3 3 16,0 0-3-16,0 0 13 0,10 6-7 15,-5-4 4-15,1-1 20 0,12 2-7 0,0 0-33 16,2-1 10-16,2 1 1 0,5 1 4 0,-1-3-30 15,-11-1-14-15,9 0 8 0,2 0-4 0,4 0-26 16,2 0-9-16,2 0 1 0,1 0 0 16,4 0-6-16,1 0-6 0,1 0 17 0,45 7 10 15,-43-5-16-15,1 1-2 0,-1 1-13 0,1 0 11 16,2-1-17-16,1 0 3 0,0 1-6 16,1-4-17-16,1 3-10 0,-2 0 18 0,3-2-12 15,-2 0 10-15,3 1-10 0,0 0 14 16,-1-2-16-16,1 2 21 0,0-1-7 0,2-1-4 15,1 0 12-15,-27 0-6 0,12 0-16 16,9 0 0-16,4 0 3 0,1 0 8 0,3 0-11 16,-1 0 16-16,1 0-9 0,1 0-2 0,-1 0 0 15,1 0 18-15,-4 0-21 0,0 0-3 16,-1 0 7-16,-3 0 1 0,-1 0-27 0,43 5 3 16,-46-2 25-16,1-2 7 0,-3 0-1 0,1 1-31 15,0-1 15-15,3 0 13 0,-1 2-13 16,5-3 0-16,-26 0 5 0,12 0 7 0,9 0-20 15,3 0 29-15,3 0-13 0,2 0-25 0,-1 0 19 16,-1 0 7-16,-3 0-25 0,1 0 30 16,1 0 7-16,-3 0-8 0,0 0-3 0,1 0-2 15,0 0 7-15,1 0-4 0,-1 0 0 0,-1 0-20 16,2 0 10-16,-1 0 6 0,1 0-7 16,1 0 5-16,1 0-3 0,0 0 2 0,52 5 0 15,-53-3-1-15,1 1 12 0,0-1-12 0,-1-2 2 16,-2 0-3-16,0 0 4 0,-2 0 12 15,3 0-24-15,0 0-22 0,-26 0 36 16,15 0-9-16,6 0 1 0,4 0-2 0,1 0-17 16,2 0 9-16,1 0 7 0,1 0-2 0,-2 0 8 15,0 0 1-15,-1 0-1 0,-2 0-8 0,0 0 0 16,-1 0-1-16,-3 0 4 0,46 3 5 0,-48-1-20 16,-20-2 36-16,10 0-23 0,7 0 4 15,2 0-19-15,0 0 34 0,1 0-35 0,0 0 6 16,1 0 10-16,-1 0-16 0,0 0 21 0,-1 0-2 15,0 0-15-15,44-10 13 0,-43 7 13 16,0 2-29-16,0-2 13 0,2 3-17 0,-2-4 5 16,1 3 24-16,0-1-2 0,-1 1-8 15,0-1 18-15,-1 0-22 0,1 2 8 0,-3-2-11 16,0 1 26-16,-1-1-8 0,-21 2-16 0,11 0 0 16,4 0 10-16,1 0-15 0,1 0 19 15,-2 0 0-15,2 0-6 0,-1 0 21 0,-2 0-5 16,-3 0-25-16,-5 0 10 0,-1 0 14 0,-6 0-26 15,-1 0 16-15,-4 0-5 0,-2 0-10 16,-1 0 3-16,-3 0 19 0,-6 0-20 0,7 0 12 16,-7 0-7-16,7 0-24 0,-7 0 7 15,0 0-11-15,8 0-6 0,-8 0-6 0,0 0 17 16,8 3-7-16,-9-3-13 0,-1 2-36 16,-1-2-19-16,-3 3-20 0,-9 3-16 0,-2 0 12 15,-7-2-178-15,-4-2-116 0,-2 2 30 0,-7 0 25 16,-7 3 52-16,-10-3 5 0,-11 3-1 0,-10 4 5 15</inkml:trace>
  <inkml:trace contextRef="#ctx0" brushRef="#br0" timeOffset="69637.6978">3904 4220 249 0,'0'-2'176'0,"-4"2"22"0,3-1-29 16,-1 1-13-16,1-1-30 0,0 0 11 0,0 0-16 16,-1 1-10-16,2-1 18 0,0 1 1 15,-1 0 2-15,1-2-13 0,1 2 5 0,3-2 19 16,-4 2-30-16,0 0 15 0,26-6-13 16,-7 1-11-16,0-1-7 0,5 2 16 0,0-2-30 15,1 2-8-15,3 0 26 0,1 1-31 0,0-1 8 16,2 1-3-16,2-1-34 0,-2 3 15 0,2-1-7 15,-14 2 2-15,9 0-19 0,8 0 2 0,2 0-1 16,5 0 32-16,2 0-24 0,47-11 0 16,-45 8-12-16,5 0 14 0,0 1 1 0,2 1-7 15,0-2-4-15,2 1-2 0,1-1 5 16,0-1 4-16,1 1-4 0,0-2 9 0,-1 1-11 16,0 0-8-16,0-2-4 0,2 3-11 0,2 1-18 15,-3-2 17-15,-1 2-1 0,-1-1 0 0,0-1-2 16,0 3 22-16,-4 0-3 0,4 1-26 15,0 0 9-15,-1-1-5 0,0 1 5 0,0-2-1 16,1 2-1-16,5-1-1 0,-6-3 0 16,1 2 0-16,0-1 10 0,-1 3-2 0,-2-3-2 15,1 0-7-15,1 1-4 0,0-1 3 0,1-1 17 16,1-1-16-16,4 2-3 0,1-2 10 16,-1 2 0-16,1-1-3 0,-2 2 0 0,0-1-1 15,-1-2 3-15,-2 3-10 0,-29 2 8 16,15 0-12-16,4 0-6 0,3 0 2 0,1 0 8 15,48-10 19-15,-49 9-1 0,-3-1-37 0,1 1 7 16,-4 0 1-16,6 0 1 0,-26 1 2 16,11 0 1-16,45-9 3 0,-29 4-1 0,-2 2 11 15,0 0-4-15,3 3 1 0,-1-5 0 16,-4 4-2-16,2 0 0 0,-1-2-8 0,1 1 8 16,2 1-1-16,-1 1-4 0,0 0-1 0,-1 0 4 15,-25 0 20-15,12 0-23 0,7 0 0 0,1 0-7 16,2 0 1-16,1 0 0 0,-2 0 1 15,2 0 16-15,-2 0-6 0,1 0-1 0,-1 0-9 16,1 0 1-16,-2 0 19 0,3 0 0 0,-2 0-2 16,2 0-14-16,1 0 9 0,47 13 0 15,-44-9-13-15,-6-3 0 0,0 3 1 16,-4-2 0-16,1 0 11 0,-2 0-1 0,0 1-14 16,1-1-14-16,-6-1 2 0,0 1 27 0,-1-2 12 15,0 3 12-15,0 0-27 0,4-1 11 16,-1 1 19-16,-1 0-30 0,1 0 26 0,0 2-1 15,0-2-13-15,-1 1 0 0,1-1-4 0,-2 0 7 16,2 2 0-16,-1-1 3 0,-3-1 2 16,1 2-24-16,-3-1 18 0,0 0 0 0,2 0 3 15,-2-2-9-15,-3 3 0 0,-3-2 7 0,2-2-6 16,-3 3-2-16,-1-1 3 0,0-1-23 16,-2 1 7-16,-3 0 16 0,0-3-8 0,0 3 2 15,-5-3-7-15,-3 0 10 0,-1 2-7 0,-2-2-4 16,-1 0 10-16,-1 0-3 0,-1 2 10 0,0-2-10 15,0 0 2-15,0 0 0 0,-1 0-26 0,-1 1 3 16,0-1-32-16,-1 1-31 0,0-1 0 16,-1 0-14-16,0 0-20 0,0 0-9 15,0 0-6-15,0 0-11 0,-14 4-18 0,9-4-34 16,-9 4 18-16,-6-4-154 0,-2 3-121 0,-1-3 14 16,-5 5 30-16,-3-3 23 0,-2 2 50 0,-1-1 9 15,-7 0 11-15</inkml:trace>
  <inkml:trace contextRef="#ctx0" brushRef="#br0" timeOffset="70986.9595">4065 5044 805 0,'0'0'238'0,"0"0"-7"0,13 0-26 0,-13 0-24 16,0 0-17-16,0 0 4 0,14 0-26 0,5-2 15 15,-12 4-21-15,0-1 6 0,3-1-24 16,5 0-1-16,25 5 2 0,-13-4-21 16,2-1-3-16,-14 0 19 0,10 0-22 0,4 0-2 15,4 0-21-15,2 0 32 0,1 0-36 0,0 0-13 16,2 0 0-16,2 0 9 0,2 0-20 0,0 0 15 16,4 0 0-16,0 0-16 0,2 0-22 0,-2 0-1 15,2 0-1-15,-2 0-3 0,3 0-1 16,-2 0 13-16,50 10-13 0,-51-8 24 0,1-1-4 15,-1 1-5-15,1 0-3 0,1 1-16 16,-1-2 11-16,0-1-2 0,2 0-1 0,-24 0-2 16,12 0-2-16,9 0 1 0,4 0-2 0,57-12-1 15,-48 9-29-15,3 0 29 0,0 0-1 0,0 1 22 16,0-2-16-16,1 1-2 0,3 2-11 16,-5-3 0-16,0 1-1 0,0 1-8 15,2 2 1-15,0-1 13 0,-2-1 0 0,2 0-9 16,2 0-4-16,1 1 0 0,-2 0 33 0,-2-2-7 15,-1 3-1-15,0-3-2 0,-1 1-18 0,1-1 10 16,1-1-1-16,1 1-43 0,0-2 5 16,2-2 2-16,1 3 16 0,2-1 15 0,0 2-1 15,-2-1-1-15,2 0 1 0,2 0-1 16,-1-1-16-16,0-2 9 0,-7 4 4 0,-2-2 2 16,-2 2 22-16,-1 0-15 0,1 0 0 0,0 1-8 15,0-1-4-15,0 1-18 0,1-1 2 16,1 3 3-16,0-5 2 0,2 3 0 0,1 1 7 15,-1-1 24-15,-2-4-1 0,0 5-1 0,-2 1-24 16,2-2 14-16,-31 2 0 0,15 0 27 16,8 0-14-16,2 0-2 0,3 0-11 0,-1 0-2 15,-1 0-2-15,50-9-6 0,-55 7 11 0,-3 0-1 16,-4 0 0-16,1 0-8 0,2 0 2 16,-24 2 0-16,11 0 8 0,5 0-4 0,3 0-22 15,4 0 25-15,-2 0 1 0,1 0 0 16,-1 0-2-16,0 0-24 0,0 0 28 0,-2 0-3 15,1 0-1-15,-2 0 0 0,-2 0 0 0,2 0 8 16,-2 0 2-16,0 0-1 0,-1 0-2 16,1 0 24-16,-1 0-18 0,-1 0 11 0,0 0 4 15,0 0-12-15,3 0 23 0,-2 0-19 16,0 0-20-16,-1 0 25 0,-2 0-7 0,3 0-16 16,-2 0 4-16,30 7 2 0,-53-7-1 0,6 0 2 15,-1 0 6-15,-2 0-4 0,-4 0-1 16,0 0 1-16,-3 0-21 0,-8 0-9 0,7 0 3 15,-7 0-39-15,0 0-3 0,0 0-54 0,9 0-1 16,-11-3-34-16,1 2-26 0,-3 0-38 16,0-1 16-16,-8-6-153 0,-2 5-95 0,5-2 8 15,-13-1 46-15,-1-5 4 0,-1 0 34 0,0 1 25 16,-5-3 19-16,-4-3-5 0</inkml:trace>
  <inkml:trace contextRef="#ctx0" brushRef="#br0" timeOffset="71939.5233">5677 2925 389 0,'0'-13'361'0,"0"13"-60"0,0 0-45 15,0 0-5-15,0 0-28 0,0-14-31 0,0 14-11 16,13-17-27-16,-13 17-20 0,1 1 6 0,1 2-11 16,-4 3 3-16,1 0-10 0,-5 11-24 15,6-6-2-15,0 2 6 0,0 3 17 16,0 2-11-16,0-1-17 0,0 0-15 0,0-3 3 16,0 0-18-16,9 11-5 0,0-15 16 0,4-2-6 15,-4-1-36-15,-1-4-77 0,0-3-46 16,-8 0-69-16,0 0 16 0,22-15-310 0,-16 7 34 15,-2-1 32-15,-3 1 0 0,-1-1 25 0,0 9 26 16,0-10 45-16,0-2 4 0</inkml:trace>
  <inkml:trace contextRef="#ctx0" brushRef="#br0" timeOffset="72084.4184">5749 2801 718 0,'-2'-3'335'0,"0"0"-66"15,2 1-48-15,0-1-82 0,-2 2-42 16,0 1-81-16,1 0-35 0,1 2 4 0,-2 1-340 16,2-1 34-16,-1 2 6 0,1 1 22 0</inkml:trace>
  <inkml:trace contextRef="#ctx0" brushRef="#br0" timeOffset="72295.9721">5890 2914 439 0,'2'5'395'0,"6"10"-36"0,-7-3-52 16,5 6-36-16,0 4 34 0,-2 2-16 0,0 0-29 16,-1 2-36-16,0 1-5 0,-1 2-9 15,-2-17-47-15,0 7-22 0,0 2-4 16,0-1-15-16,0 1-35 0,0-3-28 0,0-2-6 16,0-3-82-16,0-3-26 0,0-2-33 0,0-8-83 15,0 0 17-15,0 0-275 0,-7 10-7 0,6-12 29 16,1 0 29-16,-1-3 11 0,1 0 42 15,0-2-10-15,-3-10 26 0</inkml:trace>
  <inkml:trace contextRef="#ctx0" brushRef="#br0" timeOffset="72548.1467">5896 3004 774 0,'4'-17'356'0,"-1"2"-27"15,3 1-42-15,-2 0 33 0,5 1-19 0,2 1-15 16,3 2-28-16,2 1-10 0,0 2-31 0,3 1-33 15,-3 3-13-15,0 3-24 0,-9 0-15 16,5 0-8-16,2 0-23 0,12 11 7 0,-18-6-19 16,2 4-2-16,-5-1-23 0,-4 2-6 0,0-3-16 15,-1-7-8-15,0 6-48 0,-13 13 2 0,5-7-54 16,-2 1 3-16,-1-5-53 0,3-3-26 16,-1 0-39-16,2-3-26 0,-1-1 19 0,1 0-286 15,7-1 17-15,0 0 52 0,-8 0 4 16,8 0 46-16,0 0 24 0,-11-12 8 0,11 10 13 15,2-3 3-15</inkml:trace>
  <inkml:trace contextRef="#ctx0" brushRef="#br0" timeOffset="72764.3347">6187 2914 524 0,'8'0'345'16,"-3"0"-48"-16,-1 0-31 0,-1 3-14 0,0-1 11 16,-2 2-52-16,-1 2-4 0,-1-1-23 15,-2 11 25-15,3-9-24 0,-8 16-34 0,5-7-17 16,1-3 22-16,0-3-31 0,0 0 3 15,2-1 0-15,-1-3-39 0,1-6 28 0,0 0-42 16,0 8 8-16,0-2-2 0,0-6 8 0,12 13-46 16,-1-3-21-16,-2-7-2 0,0 0-78 0,-2-3-48 15,2 0-25-15,-3 1-65 0,-6-1-25 16,6 0 20-16,1 0-128 0,-7 0-118 0,9 0 34 16,14-12 26-16,-11 3 22 0,-1 2 23 0,-3-1 20 15,-1 3 99-15</inkml:trace>
  <inkml:trace contextRef="#ctx0" brushRef="#br0" timeOffset="72929.3134">6349 3026 990 0,'3'-5'232'0,"-3"1"21"15,2 0 27-15,0 0-25 0,0 1 3 16,-1 1-32-16,2 0-12 0,-2 1 4 0,0 1-32 16,1 1-16-16,-1 1 22 0,0 1-30 0,-1 2 0 15,2 0-9-15,-1 1-17 0,-1 1-24 16,4 10 3-16,-3 0-51 0,0-5-22 0,2 7-4 16,0-4-117-16,-1 2-63 0,1 3-58 0,3-3 19 15,-4 0-232-15,4 1-49 0,-3 2 28 16,-3-2 20-16,0-9 26 0,0 4 26 0,0 5 37 15,0 0 17-15,0 2-21 0</inkml:trace>
  <inkml:trace contextRef="#ctx0" brushRef="#br0" timeOffset="73801.7404">6328 3792 262 0,'0'0'414'16,"0"0"-67"-16,0 0-74 0,0-13-32 16,0 13-21-16,0 0-20 0,0 0-60 0,0 0-36 15,0 0-26-15,0 0-55 0,0 0-56 16,0 0 3-16,0 0-257 0,0 0-93 0,0 0 67 15,19 12-15-15,-19-8 37 0,-1 3-18 0</inkml:trace>
  <inkml:trace contextRef="#ctx0" brushRef="#br0" timeOffset="74049.4141">6461 4427 374 0,'1'4'326'0,"-2"-1"-60"0,1 0-47 0,-1 0-28 15,0-1-45-15,0-1-47 0,3 2-79 16,-3 0-1-16,0-1-178 0,1 1-125 0,0-2-21 15,-2 2-21-15,2-1 1 0</inkml:trace>
  <inkml:trace contextRef="#ctx0" brushRef="#br0" timeOffset="74577.4744">6814 5761 409 0,'0'2'284'0,"2"0"-92"0,-4 0-76 16,2-2-14-16,0 0-173 0,0 0-159 0,3-4-49 16,0 1-13-16</inkml:trace>
  <inkml:trace contextRef="#ctx0" brushRef="#br0" timeOffset="75483.5194">7834 5190 339 0,'0'14'150'16,"0"-14"-197"-16,0 0-126 0</inkml:trace>
  <inkml:trace contextRef="#ctx0" brushRef="#br0" timeOffset="75662.0067">7924 5978 234 0,'0'0'157'16,"0"0"-26"-16,0 0-136 0,0 0-145 0</inkml:trace>
  <inkml:trace contextRef="#ctx0" brushRef="#br0" timeOffset="77421.2665">8712 2755 540 0,'0'0'336'0,"0"-13"-42"0,0 13-36 0,13 0 4 15,-13 0-35-15,0 0 34 0,0 0-39 16,0 0-35-16,16 10-21 0,-18 7 37 0,2-7-17 16,0 4-48-16,0 1-4 0,-8 19-23 0,6-14-9 15,2-6-5-15,0-14-5 0,0 12-13 16,0 0-8-16,0 0-38 0,12 6-37 0,-8-11-20 16,-2-4-51-16,2 0-45 0,-1-3-64 15,4-2 19-15,-4-1-250 0,0-1-15 0,0 0 14 16,0 0 31-16,3-9 22 0,-3-3 24 15,2-1 16-15,0-1 0 0</inkml:trace>
  <inkml:trace contextRef="#ctx0" brushRef="#br0" timeOffset="77588.2074">8780 2597 348 0,'-6'-9'406'0,"2"4"-56"15,0 0-49-15,0 0-52 0,1 3 2 0,0-3-39 16,2 3-38-16,0 0-44 0,0 0-66 15,0 1-40-15,0-2-19 0,0 6-52 0,2-1-33 16,1 0 8-16,-2 1-166 0,1 2-151 16,4 0 27-16,3 9 41 0,-1 1-4 0,1-1 2 15</inkml:trace>
  <inkml:trace contextRef="#ctx0" brushRef="#br0" timeOffset="77887.0191">8997 2764 595 0,'3'-1'386'0,"0"-1"-38"15,-1 0-56-15,-1 0-33 0,0 1-13 0,1 0 4 16,-2 1-30-16,1 0-74 0,1 0-6 0,-2 0-14 16,1 2-5-16,-2 3-4 0,-1 0-19 0,0 14-23 15,2-9 26-15,-8 21-31 0,4-6-19 16,-1 1 19-16,5-13-35 0,0 6 23 0,0 2-6 15,0 2-17-15,0 0-16 0,0 0 0 0,0-3 11 16,0-2-6-16,0-4-33 0,0-2-17 0,0-1-13 16,0-2-20-16,0-2-18 0,0-7-16 15,0 5-30-15,0-5-19 0,0 0 13 16,0 7-192-16,0-7-81 0,-3 6-8 0,1-9 28 16,-1 0 23-16,0 0 25 0,-6-8 14 0,-1 1-5 15</inkml:trace>
  <inkml:trace contextRef="#ctx0" brushRef="#br0" timeOffset="78179.4567">8844 2763 618 0,'2'-17'355'0,"0"2"-40"15,3-1-4-15,2 0-11 0,0 3-50 0,-1-1-20 16,4 2-18-16,2 0-34 0,0 4-19 15,-2 3-18-15,0 1-7 0,-1 3-30 0,2 0-12 16,-11 1-9-16,12 0-9 0,4 0-8 0,18 15 7 16,-19-8-7-16,-1 0-9 0,-1 3 15 15,-1-1-6-15,-2 1-6 0,-3-5-30 0,-1 4 7 16,-2-3-4-16,-4 1-3 0,0 2-22 16,1-2-13-16,-1-7-5 0,0 10-65 0,-22 14-26 15,6-16-26-15,1 1-46 0,0 0 15 0,2-5-160 16,1-2-124-16,4 2 19 0,2-3 23 15,0-1 26-15,3 2 24 0,1-1 40 16,2 0-10-16</inkml:trace>
  <inkml:trace contextRef="#ctx0" brushRef="#br0" timeOffset="78399.0404">9292 2920 875 0,'2'6'367'0,"-1"-1"-42"0,1 12-41 16,2-2-36-16,-4-8-29 0,2 11 32 0,0-7-32 16,-1 10-11-16,-1-12-31 0,0 2-15 15,0 4-34-15,0-1-21 0,0-1-12 16,0-1-132-16,0-2-38 0,0-2-32 0,0-8-71 16,0 6 18-16,0-6-281 0,0 0 22 0,0 0 22 15,0 0 24-15,5 9 25 0,-2-11 18 16,1-3 7-16</inkml:trace>
  <inkml:trace contextRef="#ctx0" brushRef="#br0" timeOffset="78752.4896">9390 3021 339 0,'1'-3'470'0,"-1"-2"-94"0,0 2 57 0,1-1-26 0,0 0-38 16,-1-1-28-16,4 2-33 0,-3-2-24 15,1 1-21-15,1-1-43 0,0 2-14 0,1-1-23 16,0 1-15-16,1 1-24 0,-2 0-20 0,3 2-7 15,-1 0-19-15,-1 1-17 0,0 1-3 0,-4-2-10 16,6 8 2-16,-1 7-11 0,-2-1-9 16,-3-7-5-16,0 5-11 0,0 1 8 0,-11 16-7 15,4-17-10-15,2 2 1 0,-1-2-7 0,-1-1 13 16,2-4-18-16,1 0 12 0,1-2-3 16,1-2-14-16,-1 1 7 0,2-1 5 0,0-1 3 15,0 0-4-15,1 0-14 0,0-2 11 0,0 0-12 16,0 0-11-16,9 1-5 0,-3-1-2 15,0-1-19-15,13-3-2 0,-10 4-22 0,17-8 5 16,-5 7-111-16,-2-3-13 0,3 0-43 0,-2 1-30 16,-10 3 24-16,4 0-181 0,-2 0-90 0,-2 0 23 15,0 0 40-15,-10 0 20 16,13 17 62-16,-14-10 23 0,-7 10 24 0,2 0-8 16,-8 3 33-16,1-1-23 0</inkml:trace>
  <inkml:trace contextRef="#ctx0" brushRef="#br0" timeOffset="79140.0121">8877 3657 256 0,'1'-2'427'0,"1"-3"-78"0,-1 5-50 0,0 0-31 0,0 0-7 16,0 2-4-16,0 3-32 0,0-2 7 0,0 4-11 15,3 7 12-15,0 4-22 0,-1-4-18 16,1 3-29-16,-1-6-9 0,0-3-21 16,1 2-15-16,-1-3-26 0,-2-2-5 0,1-1-58 15,1-1-2-15,0 0-136 0,-1-3-66 0,1 0 16 16,-3 0-275-16,0 0-26 0,0 0 27 16,9-14 30-16,-8 9 26 0,1-1 62 0,-2-2 1 15,1-10 5-15,-1 6 32 0</inkml:trace>
  <inkml:trace contextRef="#ctx0" brushRef="#br0" timeOffset="79289.4981">8902 3466 770 0,'-2'-4'315'16,"2"1"-22"-16,-1-1-48 0,-2 1-25 16,1 1-73-16,0 1-16 0,0 0-48 0,0 2-47 15,-1 1-63-15,1 1 4 0,1 0-259 0,-1 2-78 16,3 1 23-16,-6 9 18 0,4-2-15 15</inkml:trace>
  <inkml:trace contextRef="#ctx0" brushRef="#br0" timeOffset="79541.116">9039 3663 962 0,'2'-1'393'0,"1"0"-54"0,2 2-42 0,-1 1-75 15,-2 1-25-15,0 0-22 0,0 3-20 0,2 10 55 16,0 2-3-16,1 4-24 0,-2 1-17 0,-1-1-23 16,3 1 4-16,-4-3-37 0,-1-9 0 15,0 4-25-15,0 3-8 0,0 1-9 0,0-3-6 16,0-2-121-16,0-2-42 0,0-3-26 0,0-1-12 16,0-8-34-16,0 7 16 0,0-7-209 15,0 0-80-15,-2 9 15 0,1-11 66 16,-1-1 22-16,-1 0 41 0,2-2-9 0,-7-9 22 0,2-1 30 15</inkml:trace>
  <inkml:trace contextRef="#ctx0" brushRef="#br0" timeOffset="79804.8186">9000 3684 331 0,'2'-7'443'15,"6"-7"-67"-15,0 1-36 0,0 0-48 16,3 0-39-16,0 2 35 0,3 2-35 0,-2 3-30 15,-2 0-30-15,0 3 0 0,-2 2-46 16,-8 1-15-16,8 0 11 0,-2 0-23 0,-6 0-9 16,24 19-7-16,-15-8-21 0,-4 0-17 0,-2-1 4 15,-2-1-20-15,-1 0-21 0,0-9 30 0,0 7-10 16,0 0 5-16,-13 14-26 0,6-8-2 16,-4-2-107-16,-1-2-33 0,2-3-65 15,2-3-35-15,0-2 18 0,2 1-245 16,1-2-15-16,1 1 61 0,1-1 8 0,1 0 23 15,0 0 25-15,2 0 0 0,0 0 80 0,0 0 9 16</inkml:trace>
  <inkml:trace contextRef="#ctx0" brushRef="#br0" timeOffset="80116.648">9287 3788 702 0,'0'0'400'16,"1"-1"-64"-16,1-1 33 0,-2 2-45 15,2-1-20-15,-2 1-19 0,0 0-43 16,2 1-22-16,-2 1-26 0,1 0 10 0,0 2-20 16,-1 3 9-16,0 0-21 0,0 10-7 15,0-7-28-15,0 5-1 0,0 2-18 0,0-2-3 16,0 2-17-16,0 0-23 0,0-3-35 15,0-1-21-15,0-2-24 0,0-2-34 0,0-1 4 16,0-8-86-16,0 5-52 0,0-5-47 16,0 0 22-16,-6 9-216 0,8-12-69 0,0 2 41 15,1-4 42-15,-1 2 31 0,0-2-1 0,8-7 26 16,-1-2 50-16,-1 0-10 0,0 3 22 16</inkml:trace>
  <inkml:trace contextRef="#ctx0" brushRef="#br0" timeOffset="80602.4446">9461 3822 810 0,'0'-2'401'0,"-1"0"-69"16,1 1-42-16,0-2 24 0,0 2-26 0,3 0-41 0,0-2-12 16,2 2-21-16,0 0-22 0,1-1-18 15,2 2-25-15,-1 2 6 0,0-2-36 0,16 9-12 16,-12-1 2-16,-1-1-40 0,-5-1 25 16,-2 0-14-16,0 3-5 0,-3-2-27 0,0 0 12 15,1-3-8-15,-1-4-3 0,0 0-6 0,0 8-7 16,0-1 6-16,0-7-13 0,-10 13 11 15,5-9-18-15,2-2-13 0,-1 0-27 0,1-1-4 16,0 1 22-16,0-2-19 0,0 0-1 0,1 3 1 16,1-3-56-16,0 0 16 0,2 1 0 15,0 1 0-15,3-1 6 0,0-1-13 16,2 0 2-16,0 1 23 0,12 3 13 0,-6-2-13 16,3 3 17-16,0 1 6 0,-2 1 15 0,0 0-15 15,-1 2 48-15,-3-3-17 0,-3-1 0 0,-2 3-20 16,-1 0 11-16,-3-2 5 0,0-6-1 15,0 0-1-15,-16 26-49 0,0-14-53 0,-3-2-61 16,-4 0-59-16,-4-1 19 0,0-1-266 0,1 1 26 16,-4-2 32-16,2 0 52 0,-2 1 1 15,1-1 11-15,-1-1 45 0,4 2 9 0</inkml:trace>
  <inkml:trace contextRef="#ctx0" brushRef="#br0" timeOffset="80934.3663">9004 4492 707 0,'1'3'409'0,"0"-1"-64"16,0 2 39-16,1 2-26 0,-1-1-22 0,4 10-12 15,-1 1-41-15,1-2-15 0,0 0-26 16,1-3-38-16,-3-1-19 0,1-2-13 0,0-1-46 16,-2-1-61-16,1-2-6 0,1 1-117 0,-2-4-73 15,0 1-53-15,-1-2 18 0,-1 0-337 16,0 0 36-16,0 0 35 0,3-9 29 0,-6 6 27 15,1-4 21-15,-5-8 27 0,1-2 41 16,-2-2-1-16</inkml:trace>
  <inkml:trace contextRef="#ctx0" brushRef="#br0" timeOffset="81089.7771">9007 4323 428 0,'-1'-4'425'0,"0"2"-98"16,0 1-60-16,0 1-9 0,1 0-33 15,-3 1-39-15,3 0-43 0,-1 2-39 16,0 1-71-16,0 1-42 0,1 0-74 0,0-1 6 16,-1 3-290-16,0 1 20 0,3-2 19 0,-2 2 34 15,0 4 13-15</inkml:trace>
  <inkml:trace contextRef="#ctx0" brushRef="#br0" timeOffset="81349.059">9142 4536 719 0,'2'2'383'15,"0"1"-13"-15,0-1-49 0,-1 1-42 0,1 1 40 16,-2 1-32-16,3 2-15 0,0 8-17 0,-2-1-12 16,1 2-40-16,0 2 0 0,0-1-33 15,1 3-26-15,0-2-9 0,-1 0-22 0,0 0-2 16,4-2-33-16,-5-2-33 0,3 3-4 0,-1-5-102 15,-1-3-13-15,-2-3-46 0,1-1-30 16,-1-5-37-16,0 0 18 0,0 0-202 0,2 4-105 16,-3-6 49-16,0 0 32 0,1-1 15 0,-1-2 47 15,0 0-9-15,-7-7 48 0,4 0 7 16</inkml:trace>
  <inkml:trace contextRef="#ctx0" brushRef="#br0" timeOffset="81600.2346">9137 4548 715 0,'4'-10'396'0,"3"-3"-60"0,-1 4-42 0,3-1 35 16,2 2-36-16,4 2 7 0,-3 3-23 15,-2 1-15-15,-10 2-17 0,10 0-28 0,13 10-9 16,-12 0-21-16,-2-1-17 0,-1 1-14 16,-4 2-23-16,-3-4-10 0,-1-8-8 0,0 12-19 15,0 1-5-15,-18 12-8 0,8-10-49 16,-2-3-28-16,1-2-27 0,-1 4 2 0,0-4-95 15,-2-3-43-15,2-3-42 0,2-1-43 16,3-3 25-16,1 0-272 0,0 2 18 0,6-2 41 16,0 0 43-16,0 0-6 0,0 0 35 15,-8-12 54-15,8 8 5 0,1 2 8 0,1-2 2 16</inkml:trace>
  <inkml:trace contextRef="#ctx0" brushRef="#br0" timeOffset="81864.4299">9375 4584 676 0,'1'0'427'0,"0"0"-70"0,0 0 17 16,0 0-54-16,-1 0-5 0,0 1 5 16,0 3-37-16,0-1-13 0,1 1-30 0,-1 0-13 15,0 3-26-15,0-1-10 0,0 5-27 0,0 5-9 16,0 1-26-16,0 1-14 0,0 1-26 15,0-3-46-15,0-2-17 0,0-1-57 0,0-2 4 16,0-3-103-16,0-1-24 0,8 5-35 16,-5-9-40-16,3-1 22 0,0-2-187 0,0 0-72 15,8-6 24-15,-14 6 44 0,25-11 3 0,-10 2 33 16,-4-3 28-16,2 2 53 0,-4-1 26 0</inkml:trace>
  <inkml:trace contextRef="#ctx0" brushRef="#br0" timeOffset="82196.548">9529 4645 1032 0,'0'-3'347'0,"0"1"-46"0,-2 0 45 0,2 1-19 16,-1 1-25-16,0 1-9 0,1 1-17 0,-1 0-9 15,0 2-22-15,0 1-9 0,1 1-35 0,0 1-10 16,0 0-17-16,4 8-13 0,-4-9-14 16,12 19-17-16,-5-8-20 0,5-8-24 0,-3-3-6 15,-1-1-12-15,-1-1-15 0,1-3-11 0,1 0-11 16,-9-1-24-16,7 0-5 0,5 0-9 15,17-14 12-15,-14 7-4 0,-2-2-11 0,0 0 9 16,-2 1-10-16,-3 2 4 0,-2 2 12 16,-1 0 18-16,-2 1-2 0,1 2 1 0,-2-2-2 15,0 2-2-15,-2 1-9 0,0 0 7 0,0 0-1 16,0 0-2-16,2 14-3 0,-4-9 0 16,-1 12-22-16,0-7-34 0,3-10-45 0,-5 26 7 15,1-9-117-15,1-7-32 0,1-1-71 0,1-1 28 16,0-1-242-16,1 0 23 0,0-2 54 15,0-5 23-15,0 0 43 0,0 7 41 0,13 13-6 16,-1-10 16-16,-1 2 47 0,3-1 35 16</inkml:trace>
  <inkml:trace contextRef="#ctx0" brushRef="#br0" timeOffset="82679.8181">9164 5414 689 0,'0'-5'401'0,"2"3"-42"16,0 1-45-16,0 1 20 0,-2 1-37 0,3 3-19 16,-1 0-15-16,0 2-11 0,2 11-37 15,-1 0-39-15,-1 1-3 0,-1 2-21 16,-1-11-12-16,0 2-36 0,0 1-53 0,0 0-6 0,0-3-84 16,0-1-44-16,0-1-44 0,0-7-55 15,0 7 18-15,-13 0-286 0,11-8-3 16,0 0 47-16,0-3 54 0,1-1 22 0,-2 0 1 15,0-13 38-15,-1 0 0 0,1-2 34 0</inkml:trace>
  <inkml:trace contextRef="#ctx0" brushRef="#br0" timeOffset="82812.6715">9179 5257 688 0,'-2'-8'364'0,"2"4"-52"16,0-2-59-16,-1 2-31 0,-1 1-31 0,2 2-5 15,-2 0-34-15,0 2-65 0,0 1-29 16,1 1-43-16,0 1-71 0,1 1-42 0,0 2 9 15,3 7-294-15,-2 0 20 0,-1-6 23 0,0 4 26 16,0 3 4-16</inkml:trace>
  <inkml:trace contextRef="#ctx0" brushRef="#br0" timeOffset="83073.4041">9308 5464 724 0,'2'-1'414'15,"0"1"-61"-15,0 2-43 0,0 0-41 0,0 1-33 16,0 1 48-16,0 1-28 0,4 14 4 0,-4 1-19 16,1 4-19-16,2 2-22 0,-2 2-38 15,-3 1-10-15,1 0-8 0,0 3-9 0,-1-18-28 16,0 7 5-16,0 4-20 0,0-1-19 0,0 1-49 16,0-3-35-16,0-1-15 0,0-2 3 15,0-5-46-15,0-2-48 0,0-7-26 0,0-5-31 16,9 6-66-16,-9-9 15 0,1-2 22 0,-2-2-246 15,1-1 16-15,-1-11 44 0,1 8 26 16,0-5 25-16,0-4 13 0,-10-23-1 0,7 19 41 16,1 3-26-16</inkml:trace>
  <inkml:trace contextRef="#ctx0" brushRef="#br0" timeOffset="83310.5401">9288 5545 215 0,'-2'-7'366'0,"3"1"-51"0,2-10-25 0,1 1-13 0,-1 4-14 16,3-2-20-16,4 2 15 0,2 0-30 15,1 2 26-15,1 1 1 0,1 3-14 0,-3 0-34 16,-3 3-14-16,3 1-23 0,-4 1-9 0,-8 0-19 16,6 0-17-16,-6 0-13 0,21 21-14 15,-16-7-7-15,-3 3 10 0,-2-9-18 0,0 6-14 16,-10 19-8-16,6-20-14 0,-4 5-33 16,0 0 1-16,3-1-109 0,-6-2-11 0,3-3-59 15,-1-1-45-15,1-2-46 0,-1-5 23 0,7-3-261 16,2-1 48-16,0 0 32 0,0 0 49 15,0 0-28-15,-3-4 57 0,4 4 30 0,-1-1 25 16,3 2 11-16</inkml:trace>
  <inkml:trace contextRef="#ctx0" brushRef="#br0" timeOffset="83544.6603">9616 5695 1115 0,'1'2'383'0,"1"1"-1"0,-2 1-28 0,2-1-8 16,-1 3-34-16,2 9-32 0,1 1-29 16,-2 0-9-16,1 3-42 0,0-2-21 0,1 0-14 15,-3-3-31-15,0-3-19 0,-1 0-37 0,0-3-44 16,1 1-3-16,-1-4-99 0,1 0-22 16,0-1-39-16,-1-1-70 0,0-2 18 0,1-1-208 15,1-3-83-15,0 1 33 0,1-1 29 0,1 1 21 16,0-3 49-16,6-5 22 0,-1-2-16 15,1 2 41-15</inkml:trace>
  <inkml:trace contextRef="#ctx0" brushRef="#br0" timeOffset="83816.8808">9746 5750 814 0,'1'-5'390'15,"1"-2"-59"-15,-4 4 27 0,2-1-9 0,-1 1-24 16,0 1-20-16,-1 1-19 0,0 1-17 16,1 0-26-16,-1 1-14 0,-2 2-24 0,3-1-17 15,-1 3-12-15,-1-2-23 0,2 2-6 0,0-1-13 16,1 1-5-16,2 0-18 0,0 0-18 0,1-1 4 15,0 1-22-15,6 7-16 0,-1-2 7 16,3-1-14-16,-3-2 16 0,-1-1-9 0,5 1-10 16,-3-2-10-16,-2 2 13 0,-1-1-20 15,0-2-9-15,-1 1 2 0,-3-1 18 0,0 2-16 16,-2 0 10-16,0-6-23 0,0 0-34 0,-15 20-33 16,4-11-50-16,-2-1 12 0,-1-3-134 15,0-3-30-15,0-2-83 0,5 0 28 0,-3 0-239 16,-18-10 58-16,14 3 27 0,-2-1 44 0,1-1 18 15,1 2 39-15,3-1 9 0,3 1 23 16,3 0 16-16,2 2 66 0,4-2-27 16</inkml:trace>
  <inkml:trace contextRef="#ctx0" brushRef="#br0" timeOffset="83966.7797">9682 5742 560 0,'16'-10'586'0,"3"-1"-100"0,0-1-39 15,-1 1-63-15,3 0-38 0,0 2-30 0,-2 0-49 16,0 0-35-16,-2-1-69 0,-3 2-59 15,4 3-12-15,-6-3-176 0,0 3-96 0,-1 1 18 16,-3 1-294-16,6-4 44 0,-5 3 5 0,1 1 36 16,-4-1 35-16,0 1 36 0,1-2 1 0,6-1 15 15,5-2-2-15</inkml:trace>
  <inkml:trace contextRef="#ctx0" brushRef="#br0" timeOffset="85555.2266">10971 655 650 0,'15'0'416'16,"-15"0"-67"-16,0 0-43 0,22 5-14 0,-24 16-37 16,2-9 10-16,0 10-25 0,-19 36-1 0,14-22-38 15,2 1-15-15,-1-2-32 0,-3 2-8 0,1-5-16 16,3-1 3-16,0-3-26 0,0-3-43 0,3-15-6 16,0 2-109-16,0 0-25 0,11 7-62 15,-9-21-85-15,5-3 19 0,5-2-267 16,2-5 52-16,-1-2 30 0,0-1-33 0,7-2 24 15,-3-6 70-15,11 0 4 0,-6-1 24 0</inkml:trace>
  <inkml:trace contextRef="#ctx0" brushRef="#br0" timeOffset="86045.5981">11324 752 394 0,'-3'-8'376'0,"0"8"-6"16,-10 0-20-16,-2 2-45 0,-3 1-3 15,-1 1-1-15,-2 1-19 0,3-4-18 16,-1-7-25-16,2 6-10 0,5-5-5 0,3 4-25 15,1-2-1-15,2-4-32 0,4-3-9 0,2 0-21 16,4-5-5-16,6-2-23 0,3-1-14 16,4 2-3-16,2-1-14 0,2 4-8 0,0 3-6 15,2 2-21-15,2 7 7 0,-1 2-12 0,-3 5-3 16,0 9-12-16,-1-1 3 0,-5 5-8 0,2 4 9 16,-3 5 0-16,-2 3-8 0,-2 0 14 15,-3 1 1-15,0-6-4 0,-5 6-3 0,-1-2-2 16,-1-18 6-16,0 7-4 0,-15 22-7 15,6-22-2-15,-1 1 7 0,-3-6 4 0,-2-6 3 16,-1-1-3-16,0-5-12 0,-1 1 6 16,8-3-11-16,-8 0-10 0,-18-14-5 0,17 8 4 15,1-4-10-15,1 1-6 0,3-3-2 16,3-2-4-16,1 2 8 0,5-1-12 0,3 5 14 16,1 8-2-16,0-11-5 0,15-10 9 0,-5 10 1 15,2 7 2-15,2-1 17 0,0 3-16 0,-5 2 13 16,4 0 10-16,2 0 3 0,23 20 18 15,-16-2 17-15,0 1 10 0,-2-1-23 16,1 2 6-16,-3-4-2 0,-1 5 6 0,-2-4-23 16,1-2 2-16,-5-2 9 0,-1 0-14 0,0-7-11 15,-5 0-28-15,1-1-16 0,-2-5-20 0,-4 0-50 16,0 0 8-16,16-9-162 0,-7-3-48 16,-5 2-47-16,1-4 31 0,-2-1 29 0,8 0 29 15,0-5-262-15,4-2 38 0,1 4 50 0,4-2 24 16,-1 4 24-16,4-2 35 0,5 3 23 15,-1 4 20-15,-4 3 10 0</inkml:trace>
  <inkml:trace contextRef="#ctx0" brushRef="#br0" timeOffset="86457.2654">11876 767 718 0,'6'-11'384'0,"-3"-1"43"0,-2 0-37 0,-5 0-26 16,2 0-33-16,-4 0-32 0,-1 2-17 16,-2 2-22-16,-6-1-21 0,2 4-27 0,-7 2-27 15,1-1-20-15,1 6-16 0,-1 2-10 0,2 3-26 16,0 3-19-16,2 3 4 0,2 4-18 15,1 4 0-15,3-4-8 0,2 1-5 0,3 6-8 16,3-8-5-16,1-6-5 0,0 2 3 16,15 20-12-16,-4-19-12 0,2 1-11 0,4-3 6 15,2-1-26-15,1 0-7 0,3-2 12 0,0 3-12 0,-2-4-9 16,3 1 5-16,-4 2-8 0,-4 0 12 16,0-1-14-16,-2 2 13 0,-3-2-13 0,-2-1 8 15,-3 0 2-15,-5 2 8 0,0 0 2 0,-1-1 2 16,0-9 16-16,-16 20 6 0,3-13 6 15,-3 1 0-15,-2-1 6 0,3-2-4 0,-7-1-2 16,0-1 10-16,2-2-8 0,9-1-2 16,-2 0-5-16,-4 0 20 0,-17-11 0 0,23 3-1 15,3 2-4-15,2-5-6 0,1-2 4 0,5 0-3 16,0 5-10-16,13-16-17 0,-3 10 0 16,5-1-14-16,2-3-9 0,1 2-47 0,1 0-10 15,2 2-15-15,-1 3 8 0,1 0-96 16,3 2-13-16,-1 3-25 0,0-3-45 0,2 3 24 15,-1 0-274-15,0 3 37 0,2 2-20 0,-1-3 42 16,-12 4 30-16,7 0 54 0,5 0 40 0,1 0 22 16,2 0 15-16,3 0 9 0</inkml:trace>
  <inkml:trace contextRef="#ctx0" brushRef="#br0" timeOffset="86890.906">12294 704 490 0,'-9'-10'444'0,"-3"1"-75"0,3 1-48 0,2 5 0 15,1-4-13-15,1 5-46 0,1-1-18 0,1 8-23 16,0 4-23-16,0 4 5 0,-2 4 4 16,4 7-20-16,1-13 1 0,0 10-8 0,0 7-6 15,0 4 9-15,0 3-14 0,11 36-17 0,-8-37-28 16,1-3 15-16,-1-6-21 0,0 1-13 0,-1-6-11 16,2-2-17-16,-1-5 2 0,-2-3-9 15,1-1-13-15,1-4 6 0,-3-1-2 0,1-5 7 16,-1-2-13-16,0-2-19 0,0-6 3 15,0 0 9-15,0-3-17 0,0 5-8 0,0-4-1 16,0-3-21-16,0 0 9 0,0-2-15 16,16-18 8-16,-11 22-2 0,4 0-13 0,-1 1 15 0,5 5-8 15,-1 2-4-15,7 0 6 16,6 5 4-16,-13 1-15 0,7 0 14 0,27 13-13 16,-23-1 16-16,2-3 3 0,-5 5-12 0,1 1 2 15,-5 0 23-15,-5 0-22 0,-4 0 15 0,2 1 0 16,-8-1-5-16,-1-8 10 0,-12 15 15 15,-2-8-18-15,-3-8 3 0,0 1 4 0,-3 0-16 16,-4-6-6-16,-1-1-29 0,14 0-40 16,-7 0-38-16,-22-10-40 0,21 5 14 0,1-3-122 15,2-2-31-15,8-1-32 0,3-4 27 0,3 0-240 16,2 8 43-16,0-8-8 0,17-11 36 16,-4 13 65-16,0-1-4 0,5 3 56 0,0-3 36 15,4 3-12-15,2-1 19 0</inkml:trace>
  <inkml:trace contextRef="#ctx0" brushRef="#br0" timeOffset="87073.9034">12723 865 937 0,'13'12'388'0,"-4"2"-1"16,-3-3-15-16,-1 6-3 0,-1 1-23 15,-4-8-31-15,0 5-21 0,0 2-30 0,-13 22-29 16,10-19-41-16,-1 0-10 0,-3 0-20 0,5-3-27 16,-1-7-30-16,1 0-40 0,2-3-46 15,0-7-37-15,0 0-1 0,7 7-126 0,1-11-54 16,2-5-52-16,-1-2 22 0,1-2-259 0,0-3 40 15,-2-1 35-15,4-2 28 0,-3 0 9 16,0-3 30-16,-1 0 20 0,-1-3-8 0,-1 2 37 16</inkml:trace>
  <inkml:trace contextRef="#ctx0" brushRef="#br0" timeOffset="87181.1785">12793 771 810 0,'-13'-3'238'0,"-1"0"-36"0,-1 4-14 15,-1-1-27-15,6 0-6 0,0 0-34 0,3 0-43 16,-8 10-52-16,12-6-36 0,1 4 1 0,3-6-149 15,-1-2-114-15,3-2-57 0,2-1 19 0,-2 0 8 16</inkml:trace>
  <inkml:trace contextRef="#ctx0" brushRef="#br0" timeOffset="87437.3601">12902 703 826 0,'10'-7'392'0,"2"7"-33"16,-3 5-47-16,-1 3 17 0,1-2-12 0,-1 12-4 15,-2 0 10-15,-1 5-7 0,0 3-16 0,0 1-18 16,-1 9-30-16,-1 0 10 0,-2 0-25 15,1 0-10-15,-2-1-26 0,0-18-20 0,0 5-4 16,0 6-19-16,0-3-14 0,0-1-14 16,0-3-11-16,0-4-11 0,0-2-11 0,0-3-11 15,11 7-8-15,0-14-58 0,7-3-34 0,-8-2-54 16,5 0-57-16,24-12-54 0,-13 3 18 0,-7 0-202 16,1 0 31-16,-1-1 29 0,-5-3 29 15,0 2 25-15,2 2 25 0,-7 0 21 0,-4 2 18 16,-4-1-311-16,-1 8 52 0,0-7 3 15,0 7 79-15,-14-17 6 0,1 14 9 0,-2-1 32 16,0 1 28-16,0-1 10 0</inkml:trace>
  <inkml:trace contextRef="#ctx0" brushRef="#br0" timeOffset="87597.2853">13102 1034 915 0,'-1'-4'472'0,"-2"-2"-14"0,2 0-31 16,0-2-29-16,3 8-44 0,2-1-35 0,2 1-32 16,4-2-46-16,6 1-25 0,-7 1-9 15,4 0-29-15,6 0-11 0,4 0-30 0,33 10-58 16,-43-10-49-16,7 0-40 0,3 0 0 0,30 8-165 15,-43-8-53-15,2 0 24 0,0 0-208 0,2 0 34 16,-3 0 30-16,-4 0-79 0,-7 0 0 16,10-1 74-16,-15 3 9 0,-6 1 15 15,-2 1 20-15,-5 0 16 0,-4 2 9 0</inkml:trace>
  <inkml:trace contextRef="#ctx0" brushRef="#br0" timeOffset="88071.5464">10986 1427 571 0,'-4'0'442'0,"1"0"-75"15,1-1-50-15,-2 2-41 0,1-1 46 0,1-1-24 16,2 1-21-16,1 0-15 0,5 1-19 16,14-1 10-16,-4 0-8 0,12 0-29 0,11 0 10 15,11 0-28-15,9 0-9 0,10 0-16 16,84-10 0-16,-62 10-35 0,9-3 6 0,8 3-29 15,7 0-1-15,6-1-8 0,-58 1-7 0,29 0-21 16,16 0 4-16,9 0-32 0,0 0 18 16,-3 0-17-16,104 12-6 0,-127-11-20 0,-11 1-12 15,-10-2-15-15,-10 2-11 0,-10-1-1 0,-9-1-4 16,-8 0-23-16,-18 0-10 0,-1 0-20 16,-1 0-33-16,-7 0 12 0,-1-6-57 15,-11 5-25-15,-12 0-40 0,-5 0-8 0,-6 0-36 0,-1-1-47 16,-3-1 31-16,17 3-259 0,-11 0 64 15,-6 0 35-15,-5 0 5 0,-3 0 50 0,-6 0 18 16,-5 0 33-16,-4 0 36 0,-3 0 31 16,-2 0-24-16</inkml:trace>
  <inkml:trace contextRef="#ctx0" brushRef="#br0" timeOffset="88867.8137">11291 1637 329 0,'-10'8'413'0,"8"1"-35"0,6-5-26 16,10 1-22-16,9-2-43 0,9 0 15 16,4-3-13-16,-15 0-49 0,16 0-18 0,12 0-15 15,9 0-12-15,78-10-34 0,-51 7-1 16,8 1-24-16,2-1-8 0,6 0-24 0,-1 1-5 16,1 0-18-16,-2 0-4 0,-3-2-5 15,-49 4 4-15,19 0-27 0,8 0 7 0,-2 0-21 0,-4 0 7 16,58-11-16-16,-75 8 24 0,-5-1-10 15,-7-1 5-15,-6 0-2 0,-2 3 10 0,-1-1-12 16,-3-1 2-16,-5 1 4 0,-6 1-26 0,0-2 7 16,-4 1 2-16,-4 2 0 0,-2-1-4 15,1 0-9-15,-1 1 5 0,-3-1 1 0,1 1-3 16,-2 0-19-16,0-1 12 0,1 1-7 0,-1 0 9 16,-1 0-13-16,2-1-3 0,-2 1 4 15,1-1 7-15,-1 2-10 0,0-2 8 0,-1 2-11 16,1-3 11-16,-1 3-8 0,1-2 7 15,-1 0-8-15,1 2 8 0,-1-1-6 0,0 1 7 16,2-1 0-16,-2 0-1 0,0 0 6 0,0 0-9 16,0 1 1-16,0 0-12 0,0-3-3 0,0 3 8 15,1 0-5-15,-1-1 13 0,0 1 3 0,1-1-10 16,0 1-1-16,-1 0-2 0,0-1 2 16,0 1 3-16,0-1 11 0,0 1-22 15,0 0 15-15,0 0-4 0,0 0-4 0,0 0 5 16,0 0-4-16,0 0 6 0,0 0-1 0,0 0-2 15,0 0 2-15,0 0-1 0,0 0 4 0,0 0-9 16,-1-3-4-16,1 3 9 0,0 0-5 16,2-1 8-16,-3 0-9 0,0 1 4 15,1-1-11-15,0 0 20 0,-1 0-9 0,1 2 4 16,0-2-4-16,-1 0-5 0,1 0 6 0,0 1 1 16,0-3-9-16,0 3 7 0,0 3 8 0,0-6-11 15,-2 3 3-15,2 0 1 0,0 0-9 16,0 0 12-16,-1-1-11 0,0 0 8 0,1 1 3 15,0 0-9-15,0 0 1 0,0 0 1 16,0 0 0-16,0-1-4 0,0 2 6 0,0-1 1 16,0 1 4-16,-1 0-3 0,2-1 2 0,-2 0-1 15,0 0-5-15,0-1 9 0,1 1-3 16,0-1-9-16,0 1 14 0,2-1 0 0,-2 1-8 16,0 0-5-16,0 0-2 0,-1-1-11 0,1 1-3 15,0 0 3-15,0-1-18 0,0 1-18 0,-1-1 18 16,3 2-15-16,-2-1-19 0,-1-1 6 15,1 1-31-15,-1 1-6 0,1-1-14 0,0-1 8 16,0 1-33-16,-1 0-24 0,0-1-12 0,-2-1-12 16,1 2-31-16,2-2 20 0,0 1-210 15,-4-2-40-15,2 1 44 0,0-3 22 0,0 1-3 16,1 1 55-16,-1-3 37 0,2 0 13 0,-2 0-78 16</inkml:trace>
  <inkml:trace contextRef="#ctx0" brushRef="#br0" timeOffset="89603.2692">14227 1097 257 0,'-14'-7'314'15,"1"-4"-64"-15,-3 5-4 0,2-1-19 0,-2 0-20 16,1 1-1-16,4 4-22 0,-2 0-12 0,2 0-38 16,3 2 15-16,8 0-25 0,0 0 2 0,0 0-12 15,-7 0-7-15,7 0 16 0,-8 9 18 16,10-1-16-16,4-3 53 0,6 2 10 0,1-2-5 15,10-1 6-15,4 1-1 0,7-1-16 0,3 0-14 16,8 0 2-16,3-4 0 0,11 0-26 16,3 3-8-16,4-3-20 0,0 0-1 0,-1 0-26 15,-6 0-4-15,-5 2-8 0,-31-2 4 16,8 0-14-16,3 0-9 0,-5 0 12 0,-2 0-8 16,-4 0-19-16,-5 0 7 0,-2 0-18 15,-4 0-7-15,-2 0-26 0,-3 0 1 0,-7 0-16 16,6 0-12-16,-6 0-34 0,0 0-43 15,0 0 13-15,0 0-98 0,5-7-45 0,-10 2-39 16,-1-5 25-16,-4 1-282 0,-5 1 32 0,4-1 47 16,-1-3 33-16,-3-1 5 0,-5 4 39 15,-3-6 33-15,3 4 43 0,-2-1 27 0,-1 1 11 16</inkml:trace>
  <inkml:trace contextRef="#ctx0" brushRef="#br0" timeOffset="89911.091">14648 908 817 0,'1'0'381'0,"-6"-2"-57"0,7 1-3 0,6-1-41 16,1 5 24-16,4-3-10 0,3 0-19 15,-9 0-20-15,9 0-36 0,3 0-10 0,24 12-24 16,-16-4-15-16,3 1-24 0,1 1-14 16,-1 4-24-16,1 5 2 0,0-2 0 0,-4 3-16 15,-3 0-11-15,3 3-16 0,-6-2-16 0,-3 2-8 16,-5-3 7-16,-2 2 0 0,-3-6-8 15,-4 0-5-15,-4 0-10 0,0-9 3 0,-10 17-7 16,0-12-3-16,-1-4-9 0,-1 4 10 0,-3 0-10 16,-2 1 19-16,-2-3-28 0,-6-2-12 15,-2 2-36-15,2-1 5 0,-2 1-74 0,0-5-35 16,-5 2-29-16,7-2-28 0,2-2-22 0,4 1 22 16,12-4-155-16,-3 0-122 0,0 0 36 0,3 0 33 15,-1-12 8-15,1 0 57 0,7-3-16 16,0 6 55-16,14-10 30 0,-1 4 3 0</inkml:trace>
  <inkml:trace contextRef="#ctx0" brushRef="#br0" timeOffset="91094.7665">15552 831 547 0,'0'0'368'0,"0"0"-83"16,0-14-21-16,0 14 8 0,23 11 10 15,-23 3-34-15,0 7 32 0,0 8-9 16,-13 48-13-16,3-31-18 0,8-2-27 0,-2-1-28 16,1-8-16-16,3-7-21 0,-2-1-9 15,2 0-14-15,0-4-23 0,0-1 1 16,0-8-28-16,0-14-54 0,0 10-1 0,0-2-124 15,0-8-49-15,0 5-55 0,11 4 19 0,5-16-260 16,-3-2-23-16,4-1 35 0,-2-7 29 16,-1 0 9-16,1-3 41 0,-1-6 28 15,-3 6 6-15,3-4 1 0</inkml:trace>
  <inkml:trace contextRef="#ctx0" brushRef="#br0" timeOffset="91495.8259">15820 857 442 0,'2'-9'449'0,"0"-4"-54"16,2 6-57-16,-3-1 15 0,2 1-29 0,3 1-14 16,-6 6-23-16,0-11-43 0,0 11-14 0,0 0-34 15,0 0-20-15,0 2-21 0,-2 9-25 0,0 0-23 16,-3 7 17-16,0 4 6 0,-1 3-6 16,-1 6 15-16,-2 3-20 0,0 3 10 0,2 3-20 15,1-1 13-15,-1 0-9 0,5-8-33 0,-3-7 16 16,3 0-10-16,2-11-15 0,0 4 1 15,13 19-9-15,-6-17-4 0,2-3-2 0,3-3-17 16,3-4 15-16,1-3-19 0,4-2-10 0,-9-4 8 16,5 0-8-16,9 0-20 0,27-19 2 15,-31 6-26-15,0 0-4 0,-3 0 8 16,-3-3 0-16,-3 3-2 0,-3-3-1 0,-2 6-3 16,-5-2-2-16,-2 0 4 0,0 12-7 0,0-8-2 15,-15-4 3-15,0 10 9 0,-4-1-9 0,-4 1 8 16,9 2-14-16,-5 0-13 0,-31 12-19 0,21-7-6 15,-3 2-27-15,9 0 10 0,2 1-72 16,0-5-37-16,5 1-33 0,5 0-40 0,9 2 26 16,-3-6-158-16,5 0-96 0,11 0 17 15,-1-5 42-15,5 3 30 0,1-3 27 0,2 0 23 16,7-2 24-16,4-1 16 0,7-2-15 16</inkml:trace>
  <inkml:trace contextRef="#ctx0" brushRef="#br0" timeOffset="91960.5624">16479 643 227 0,'4'-8'505'0,"0"0"-110"16,-4 7-61-16,3-4 15 0,-1 1-44 0,-3 1-40 16,-3 10-37-16,2 5-5 0,0 8-10 0,-2 4-3 15,-3 11-2-15,2 4-15 0,0 9 2 0,-1-3-8 16,2 7-14-16,1-1-9 0,3 0-18 15,0-5-1-15,0-26-22 0,0 9-14 0,0 0 7 16,0-3-20-16,0-4-22 0,0-3 1 0,0-4-9 16,0-5 3-16,0 0 10 0,9 5 3 0,-9-11 11 15,4 1-23-15,1-5 11 0,-2-3-24 16,-1-3 5-16,2-3-25 0,3-4 6 16,-3-3-3-16,1-3 8 0,2 0-31 0,-1-5 14 15,1 2-21-15,4-5 4 0,-1 10-3 0,0 0-2 16,1 5-10-16,1-5 2 0,1 12-8 0,4 3 14 15,-9 2-3-15,15 11 5 0,-4-2-10 16,-5 2 8-16,-3-1-3 0,1 5-14 16,-1 1 7-16,-4 0 1 0,-1 0 1 0,-3-2 5 15,-3-7 0-15,0 3-2 0,0 0 11 16,-18 10 3-16,6-14 0 0,-3 0 1 0,-4-4-3 16,-4 1 4-16,0-3-41 0,-2 1-15 0,12-1-40 15,-6 0-51-15,-23-14 13 0,20 5-130 16,3 2-44-16,2-2-38 0,5-3 28 0,5 3-259 15,3-1 42-15,4 10 39 0,0-11 36 16,13-9 40-16,-7 8-2 0,6 1 50 0,1 0 23 16,6 2 44-16,3-3-15 0,0 3 5 0</inkml:trace>
  <inkml:trace contextRef="#ctx0" brushRef="#br0" timeOffset="92466.9486">16737 958 251 0,'29'-10'389'0,"-11"-1"-11"0,3 3-71 0,-6 6-9 15,1-2 1-15,-7 2-60 0,-1 0-2 0,-8 2-28 16,3 12 19-16,-3 0 21 0,0 4-14 0,0-6-8 15,0 5 6-15,-13 23-8 0,8-14-13 16,1 4-21-16,0-6-2 0,1 1-13 0,0-4-30 16,1-1-6-16,2-9 1 0,0 3-29 15,0-2-4-15,0-2-9 0,12 7 6 0,-6-11-10 16,1-5-25-16,6-2 8 0,1 2 2 16,-1-6-16-16,3-3-8 0,-1 0-28 0,2-3 8 15,0-2-17-15,1-1-5 0,-5-3-19 0,1 2-1 16,2-2 6-16,2 0-12 0,-5-3 16 0,-1 1 4 15,-1 1-13-15,-1 4-4 0,-4 0-6 16,-1 2 17-16,-1 2-13 0,-4 4-1 0,0-1 13 16,2 6-2-16,-2-1-8 0,0 4-8 0,-2-1 8 15,-2 6 6-15,-1 2 4 0,3 5-17 16,0 5 7-16,2 4 9 0,0 8-2 0,0-14-7 16,0 8 5-16,0 8 8 0,0 1 4 0,0-1-8 15,0 0-5-15,0 0 6 0,9 35 8 16,-9-36-19-16,0 1 7 0,0-19 13 0,0 7-3 15,0 3-2-15,0-3-3 0,-11 21 5 0,5-24 0 16,-1-5 15-16,1-3-18 0,-4 2 15 16,0-5-9-16,3-3 21 0,1-2-16 0,6 0 28 15,-7 0-15-15,7 0-5 0,-25-12 1 16,11 2 11-16,5-2-13 0,5 0 12 0,4 0-10 16,0 3-9-16,0-9-22 0,21-27-3 15,-8 20-31-15,5 1-3 0,-2 3-27 0,6-4-36 16,1 1-23-16,3 5 13 0,1-5-117 0,0 2-59 15,2 2 25-15,-4-3-217 0,2 1 45 0,-2 0 38 16,-3-2 33-16,3 0 29 0,0 0-89 0,2 1 16 16,-5-3 36-16,-4 3 5 0,4 1 65 15,-5 1 0-15,0-4 15 0</inkml:trace>
  <inkml:trace contextRef="#ctx0" brushRef="#br0" timeOffset="92708.0961">17496 685 939 0,'-3'-10'357'0,"1"0"45"0,-1 3-20 0,0-2-13 15,1 6-40-15,2 2-31 0,-3 1-46 0,2 0-26 16,-3 7-21-16,-2 15 12 0,2 0 14 16,-1 4-20-16,1 7-12 0,2 6-7 0,0 8-11 15,0 1-23-15,2-26 6 0,0 12-10 16,0 6-12-16,0-2-32 0,0-2-19 16,0-5 11-16,0 1-29 0,0-6-11 0,0-5-38 15,0-1-37-15,0-7-24 0,15 9-33 0,-11-20-72 16,8-5 14-16,-5-6-236 0,1 1 32 0,3-4-270 15,-4-6 64-15,0-2 49 0,1-2 32 0,-5-3 39 16,-3 10 27-16,0-3 28 0,0-2 29 16,-13-20-15-16,4 23 81 0,-3 2-20 0</inkml:trace>
  <inkml:trace contextRef="#ctx0" brushRef="#br0" timeOffset="92859.9947">17351 940 342 0,'-4'0'610'0,"-2"-3"-109"0,6 1-47 16,2 1-42-16,0-4-48 0,3-1-48 0,7 1-52 15,6 2-18-15,8 0-48 0,1 1-64 16,7 1-14-16,-3 0-168 0,-8-1-56 16,1 2-104-16,-14 0 19 0,4 0-282 0,0 0 24 15,0 0 31-15,-3 0 12 0,-2 0 26 0,14 12 21 16,-19-4 49-16,3 1 0 0</inkml:trace>
  <inkml:trace contextRef="#ctx0" brushRef="#br0" timeOffset="93424.496">17590 1083 232 0,'-5'4'479'16,"6"-1"-69"-16,-1-1-67 0,-1-2 63 0,2 0-22 16,5 0-11-16,-2-2-27 0,4 2-38 15,1 0-35-15,5-5-38 0,-1 0-14 0,3-1-34 16,-1 0-14-16,4-3-15 0,-2-3-12 16,2-1-16-16,-1-4-28 0,-1 1 0 0,0-1-23 15,-2-1-4-15,1 0-4 0,-3 0-9 0,-2 0-14 16,-1 3 0-16,-6-4-7 0,-4 19-5 0,0-8-10 15,0 1-1-15,-14-5-1 0,3 9-7 0,-2 1 3 16,5 2-3-16,-5 0-6 0,-20 17 0 16,16-3 1-16,1 1-12 0,-3 1 11 0,6 2 5 15,1 0 4-15,6 4-8 0,1-1 5 0,5 1 7 16,0-13 0-16,0 5-7 0,21 20 2 16,-8-20 2-16,5-1 17 0,1 1-6 0,4-7-17 15,3-2 3-15,3-5 8 0,-15 0-17 16,7 0 20-16,32-10-18 0,-20 2 2 0,-2-3 2 15,2-1-10-15,1-1-9 0,-3-5-5 0,-1-2 15 16,-3-1-14-16,0 1-4 0,-6-1 12 0,-6 1-21 16,3 6 7-16,-9-1 10 0,-8-1-17 15,-1 8 16-15,0-4-2 0,-13-15 0 0,4 20-17 16,-1 2 15-16,2-2-1 0,-1 4-4 0,3 0-20 16,-2 3-16-16,6 0-9 0,2 0 13 15,1-1-21-15,4 5 14 0,4 3 10 0,5-1 4 16,4 4 14-16,1 1-8 0,2 2 4 0,-1 1 12 15,-2 2-1-15,1-3 3 0,-5 6 1 0,0-4 20 16,-7 1-10-16,1 0 5 0,-5-1-7 0,0 3 23 16,-3-10-8-16,0 6 4 0,-12 13 9 15,3-11-12-15,-3-3-4 0,-1 3 10 16,-1-5-12-16,1-1-14 0,-7 1-59 0,2-4 6 16,-6-6-146-16,-5-1-87 0,13 0 24 15,-30-10-277-15,17 2 42 0,2 1 39 0,1-5 6 16,3 0 31-16,6-1 65 0,5 0 20 0,12 13 22 15,12-20 14-15,8 13 22 0</inkml:trace>
  <inkml:trace contextRef="#ctx0" brushRef="#br0" timeOffset="93579.4065">18680 1177 422 0,'25'-2'700'0,"-4"2"-114"0,-13 0-73 16,4 0-48-16,-1 0-65 0,-2 0-59 15,-1 0-44-15,5-9-60 0,-13 7-80 0,0-2-106 16,-3 4-5-16,-9 0-153 0,-4-2-90 0,4 2 20 15,-5 0-309-15,-7 0 33 0,-3 0 32 16,-4 0 29-16,-4 0 39 0,-41-15 21 0,32 11-6 16,-4-1 14-16,-7 0-2 0</inkml:trace>
  <inkml:trace contextRef="#ctx0" brushRef="#br0" timeOffset="95181.7732">4627 2538 340 0,'0'0'151'0,"0"-13"12"16,0 13-36-16,0 0-17 0,0 0-25 0,1-29-31 15,-18 20 6-15,1 6 11 0,-2-5-41 16,-1 3 8-16,0-2-5 0,-4 0-134 15,-4-2-88-15,1 4 10 0,-2 0 13 0,-1 0 9 16,-3 2 4-16</inkml:trace>
  <inkml:trace contextRef="#ctx0" brushRef="#br0" timeOffset="99049.1384">4205 2864 599 0,'0'0'387'0,"0"0"-19"0,0 0-31 16,0 0-45-16,0 0-36 0,-14 0-31 16,14 0 27-16,0 0-44 0,-37 29-29 0,18-23-10 15,-5 2-21-15,0 4-19 0,-3-2-17 0,-5 1-11 16,-2 4-7-16,-4 2 7 0,-3 3-37 0,-5 1 7 16,1 0-28-16,-3 0-7 0,-5 2 26 15,-1 2-22-15,-5 2-5 0,3-2-3 16,-4 1-4-16,0 2-14 0,1 0-3 0,0-2-21 15,1 3 15-15,6-4-6 0,1 0-4 0,4-4 1 16,7 0 20-16,4-5-3 0,5 1-36 0,5-6 7 16,1 2-7-16,6-4 4 0,5-4-9 15,5-1 23-15,6-1 3 0,0-2-10 0,3-1-3 16,0 0-8-16,0 0-19 0,2-1-11 16,-1 1-5-16,1 0-9 0,0 0-27 0,1-3-21 15,-2 4-46-15,3-2-30 0,-1-1 16 0,-1 0-221 16,1 1-51-16,2-2 51 0,-1 0 12 0,-2 0 23 15,0 0-10-15,-2-1 4 0</inkml:trace>
  <inkml:trace contextRef="#ctx0" brushRef="#br0" timeOffset="99431.1546">1486 3781 554 0,'0'-5'361'0,"2"3"-60"15,0-1-27-15,-1 0-25 0,0 2-48 0,0 2 0 16,0 5-17-16,0-2 10 0,3 13 7 0,-2 5-22 16,-2-12-37-16,0 9-6 0,0 3-15 0,0 2 16 15,0 2-18-15,0-1 4 0,0 0-20 0,0-2-3 16,0 0-12-16,0 0-13 0,0-3-9 16,0-2-64-16,0-2-47 0,0-4-38 0,0-2-20 15,0-3-19-15,0-7-82 0,0 6 20 16,0-6-247-16,0 0 32 0,-8 8 28 0,7-10 27 15,1-3 23-15,0-1 12 0,2-12-10 0,-2 8 6 16</inkml:trace>
  <inkml:trace contextRef="#ctx0" brushRef="#br0" timeOffset="99902.9092">1641 3373 638 0,'2'-6'286'0,"-2"6"-38"0,0 0-14 16,3 4 7-16,0 15-23 0,-1 3 15 0,2 7-10 15,-2 3-26-15,3 0 29 0,-1 6 10 0,4 1-33 16,-3 2 11-16,3-4-25 0,-2 4-8 0,1-3-14 16,1-2-14-16,-3-1-17 0,0-3-16 15,1-3-8-15,-1 1-8 0,-1-5-11 0,-1-3-3 16,1-3-9-16,-2-4 4 0,0-4 16 15,1-1 1-15,-3-5-24 0,3-4-3 0,-3-1-9 16,0-1-13-16,-1-2-6 0,2-2-13 0,-1 1-12 16,0-14-17-16,1 3 5 0,-1 7-10 15,0-5-3-15,9-15 5 0,-7 11-5 0,2 6 5 16,-1 3-6-16,-1 1 5 0,2 2-11 0,1 1 10 16,-2 2 0-16,2 0-8 0,0 2-1 15,0 1 9-15,-5-1-15 0,10 0 16 0,16 14 3 16,-12-5-10-16,-3 4-1 0,1-4 8 0,-2 0 5 15,-3-1 1-15,-1-1 0 0,-2-1 5 0,-3 2-4 16,-1-1 8-16,0-7-4 0,0 0 1 16,-13 18-7-16,4-10-16 0,2-3-15 0,-4-1-31 15,-3-1 5-15,1-2-112 0,4-1-45 0,1 0-49 16,-15-10-24-16,11 2 29 0,3-2-293 16,2 0 55-16,3 1 34 0,2 0 42 0,2 1 37 15,0-1 26-15,0 9 23 0,0-8 34 0,0-2-39 16,15-17 35-16</inkml:trace>
  <inkml:trace contextRef="#ctx0" brushRef="#br0" timeOffset="100339.0686">1845 3805 280 0,'5'0'309'16,"1"2"-23"-16,-1 0-4 0,7 6-17 0,-3 0 14 15,1 4-28-15,0 1-15 0,1 0-30 0,0-1 56 16,3 0-32-16,-3 0-16 0,0-2-29 16,1-1-29-16,-2-1 10 0,0-2-23 0,-4-3-15 15,1 1-13-15,-2-4-17 0,-5 0-4 16,0 0-12-16,24-13-8 0,-15 4-9 0,3-2-13 15,-4-3-10-15,1 0-22 0,-3 0-7 16,0-1 4-16,-3-2 0 0,0 5-8 0,-1 2 0 16,0 0-1-16,-2 2 4 0,1 1 4 0,-1 5 3 15,0 2-21-15,0 0 6 0,-3-2 11 16,3 5-9-16,-1 2-4 0,3 13 18 0,-2 0-13 16,0-8-4-16,0 8 31 0,0 6 5 0,0 3 3 15,9 32 8-15,-5-29-16 0,1 0 19 0,0 3 8 16,1-1 0-16,-1-3-4 0,1 2 6 15,-1-2 6-15,3-3-8 0,-7-3-6 0,6-3-3 16,-6-6 12-16,-1-3 14 0,0-2 14 16,0-9-22-16,0 0-6 0,0 0-14 0,-8 5 5 15,4-6-3-15,0-2 0 0,-6-8-9 0,3-4 1 16,-2 1-32-16,0-3 8 0,2-3-29 16,2-4-9-16,0 2-10 0,0-2-28 0,3 1-19 15,0 0-24-15,2-1-30 0,0 12 12 16,0-5-91-16,0-2-20 0,15-27-42 0,-13 22-27 15,4 2 29-15,-5-3-253 0,1 1 10 16,0 2 62-16,3-1 12 0,-2-2 61 0,2 1 3 16,-2-1 46-16,2-1 29 0,1-1 14 15,2 1 10-15</inkml:trace>
  <inkml:trace contextRef="#ctx0" brushRef="#br0" timeOffset="100569.1804">2203 3401 516 0,'-3'-5'376'0,"3"1"-44"0,-2 1-28 15,0 2-29-15,1 3 11 0,-1 2-35 0,0 2 29 16,2 14 13-16,-1 5-13 0,1-11-10 0,0 11-17 16,0 4-5-16,0 4-20 0,15 39-21 15,-11-34-26-15,2-1-9 0,-2-3-18 16,2 1-23-16,-3-3-20 0,2-2-5 0,-1 1-17 16,-2-4-46-16,1-6-51 0,-1-3-35 0,1-2 5 15,-1-8-121-15,-1-4-82 0,-1-4-76 0,0-4 31 16,0 0-218-16,0-3 12 0,2-1 49 0,-2-11 1 15,0 9 45-15,0-7 39 0,-9-21 20 16,3 16 9-16,2 0 14 0,-4 1 25 16</inkml:trace>
  <inkml:trace contextRef="#ctx0" brushRef="#br0" timeOffset="100682.482">2187 3700 478 0,'0'-1'265'0,"0"1"-11"15,2 0-35-15,0-1-42 0,0 1-29 0,1 1-25 0,-1-4-58 16,4 3-58-16,0-3 0 0,-1 2-215 15,1-1-116-15,10-4 15 0,-7 2 3 16,0 1-15-16</inkml:trace>
  <inkml:trace contextRef="#ctx0" brushRef="#br0" timeOffset="100980.2827">2356 3781 309 0,'3'2'431'0,"-2"-1"-57"16,1 0-22-16,1-3-81 0,-1 0-13 15,2-3-57-15,-1 3 13 0,-2-5-49 0,6-10-5 16,-2-1-29-16,-2 2 11 0,-1-2-51 0,-1 0-5 16,-1 5 22-16,0 13 5 0,0-9-12 15,0 1-11-15,0 8-8 0,0 0 51 0,-13-5 16 16,4 17-15-16,2 1 18 0,1 4-15 16,2 4 3-16,2-1-5 0,2 4-21 0,0-13-11 15,0 5 9-15,17 21-17 0,-6-22-9 0,3 3-10 16,4-7-20-16,2 0-42 0,5-7-43 0,4-1-29 15,-12-3 6-15,7 0-167 0,37-16-62 16,-22 5 27-16,4-2 24 0,2-3 23 0,4-4-277 16,4-2 31-16,4-4 1 0,1-1 63 0,6 0 23 15,9-3 23-15,9-2 25 0,5-5 17 16,10-1 13-16</inkml:trace>
  <inkml:trace contextRef="#ctx0" brushRef="#br0" timeOffset="105120.0553">11694 2673 952 0,'0'0'299'0,"0"0"-17"0,-13 0-10 15,13 0-33-15,-13 24 34 0,13-11 15 0,0 9-26 16,0 6-6-16,0 2-8 0,0 2-16 16,12 33-7-16,-7-35-21 0,-2 3-13 0,-1-3-16 15,2 2-4-15,-2-5-27 0,-1-2 6 16,0-2-33-16,-1-17 14 0,0 2-5 0,0 1-11 15,0-2-5-15,0-1-28 0,-10 2 9 16,3-7-16-16,4-2-30 0,-4 0-13 0,-5-7-28 16,1-1-27-16,-3-1-4 0,3-1-9 15,2-1-12-15,-1 2-3 0,4 2-18 0,3-1 17 16,1 4-6-16,2 5-5 0,0 0 6 0,0 0 31 16,12-13-23-16,-5 12 7 0,0 0 15 15,1 1-23-15,4 0 38 0,6 0-3 0,3 0-10 16,0 0 16-16,1 0-14 0,1 0-7 0,-1 0 2 15,-1 0-104-15,0 0-9 0,-1 0-29 0,15-5-27 16,-22-2-20-16,2 1-29 0,-5 1 22 16,-4-1-158-16,-1 0-85 0,-1 2 52 15,-3-1 5-15,-1 1 44 0,0-1 57 0,0 5-14 16,0 0 42-16,-14-21 67 0</inkml:trace>
  <inkml:trace contextRef="#ctx0" brushRef="#br0" timeOffset="105303.5288">11873 2922 851 0,'-6'-5'244'0,"-5"-3"-14"15,2 1-1-15,8 2 5 0,-2 1-17 16,0 2 20-16,0 1-52 0,2 3-19 0,0 0 96 15,0 3-18-15,1 1 4 0,1 16 9 0,-1-12-1 16,0 8-20-16,0 4-28 0,0 4-16 16,0 1-14-16,0 2-13 0,0 0-31 0,16 27-7 15,-11-29-40-15,-1-6-33 0,-3-8-42 16,0 6-63-16,1-2 6 0,-1-7-111 0,1-2-49 16,-1-4-72-16,0-4 30 0,1 0-263 0,0-3 33 15,1-2 33-15,0 0 33 0,5-11 41 0,3-6-23 16,-3-2 77-16,0 2 21 0,1-2 15 15,1 0 24-15</inkml:trace>
  <inkml:trace contextRef="#ctx0" brushRef="#br0" timeOffset="105537.6509">12071 2803 395 0,'2'-8'471'0,"-1"2"-89"0,1 1 8 0,0 1-25 16,0 2-53-16,0 0-22 0,2 1-3 15,1 2-15-15,9 5-18 0,0 2-13 0,1 3-30 16,2 1-20-16,2 2 3 0,2 1-15 0,-1 2-20 16,0-5-29-16,-3 5 7 0,4-5-35 0,0 5 3 15,-3-5-47-15,1 3-55 0,-2-4-47 16,-1 0 3-16,-2-2-131 0,-6-4-59 16,2-3 21-16,-1-2-257 0,-9 0-19 0,0 0 38 15,6 0 32-15,4-12 15 0,-9 8 26 0,0-2 42 16,0 1 27-16,-1-1-4 0,0-1 3 15</inkml:trace>
  <inkml:trace contextRef="#ctx0" brushRef="#br0" timeOffset="105743.1966">12377 2782 1018 0,'-1'-3'446'16,"0"1"-62"-16,-1 0-35 0,0-1-34 16,0 3 10-16,-2 2-6 0,0 1-27 0,-6 4 9 15,-4 7-28-15,1-2-40 0,-3 8 2 0,-1-3-24 16,1 1-24-16,-3 0-17 0,-2 2-30 15,0 2 0-15,3-1-45 0,-2-2-43 0,1 0-47 16,2-1-61-16,0 1 5 0,4-5-170 16,-3-2-65-16,8-4 28 0,3-6-294 0,2 1 30 15,5-4 60-15,2-2 34 0,1 0 31 0,9-7 26 16,0 0 6-16,5-5 61 0,-3-3 7 16,6 1-6-16</inkml:trace>
  <inkml:trace contextRef="#ctx0" brushRef="#br0" timeOffset="106040.9887">12632 2617 1099 0,'9'-5'398'0,"-1"0"-46"0,-2 5 6 0,-3 3-9 15,-1 1-27-15,1 3-8 0,2 13-12 16,-1 2-35-16,1 1-2 0,-3 3-33 0,0 4-14 16,0-3-18-16,0 0-1 0,-2 0-41 0,3-3 5 15,-1 0-8-15,-2-2-20 0,0-1-22 16,2-4-11-16,0-2-3 0,0-5-25 15,5 4 4-15,0-6 7 0,0-1-27 0,2-3 21 16,9-1-40-16,2-1-2 0,-8-2 4 16,6 0-28-16,4 0-24 0,-1 0-13 0,1 0-31 15,-2 0-19-15,0 0-37 0,-4 0-20 16,-1 0 12-16,-3 0-116 0,-2 0-72 16,-2 0 29-16,-1-7-213 0,-7 7-66 0,15-10 41 15,-12 8 39-15,-1-3 62 0,-1 0 37 0,0 3 17 16,-1-3 23-16,-1 0 27 0,1 0-5 0,0-2 41 15</inkml:trace>
  <inkml:trace contextRef="#ctx0" brushRef="#br0" timeOffset="106255.0583">12878 2810 1007 0,'-2'-1'359'0,"-1"1"33"16,2 1-21-16,0 2-6 0,0 3-7 0,-2 11-17 15,0 3-9-15,-1 0-46 0,1 6-26 16,-1 1-26-16,1 0-8 0,2 1-20 15,0 0-27-15,1-17-53 0,0 8-60 0,0 3-53 16,0 1-51-16,0-2 3 0,14 15-134 0,-10-21-56 16,-1-6-52-16,1-4 27 0,1-2 22 0,1 1 21 15,0-1 20-15,0-3 16 0,-6 0-307 16,0 0 39-16,14 0 45 0,18-16 21 0,-12 8 24 16,4 2 21-16,1 0 30 0,1 1-10 0</inkml:trace>
  <inkml:trace contextRef="#ctx0" brushRef="#br0" timeOffset="106701.8024">14763 2830 340 0,'3'0'311'15,"2"1"-52"-15,-1 0-58 0,-2-1-13 16,0 2-30-16,1-2-34 0,-1 1-32 0,-2-1-44 15,2-1-22-15,0 2-3 0,0 1-97 0,1-2-84 16,-3 0-64-16,2-2-77 0,0 2-15 16,-2 1 5-16</inkml:trace>
  <inkml:trace contextRef="#ctx0" brushRef="#br0" timeOffset="191585.5063">2014 7986 334 0,'0'0'425'16,"0"0"-23"-16,2 17-33 0,-7 9-46 0,1 6 6 15,0-3-40-15,2 8-23 0,0-1-18 16,-1 4-20-16,1 2-24 0,2-4-14 0,-4 7-15 16,4-5-17-16,-1 2-20 0,-1-4-30 15,1-1-10-15,-1-4-12 0,-2 0-64 0,2 0-2 16,2-2-75-16,-3-7-57 0,0-5-14 0,0-8-53 15,1-2 16-15,2-6-182 0,0-3-102 16,3 2 27-16,0-7 38 0,4-9-17 16,-2-1 75-16,2-7 27 0,2-2 16 0,0 1-28 15</inkml:trace>
  <inkml:trace contextRef="#ctx0" brushRef="#br0" timeOffset="192622.7849">2174 8304 669 0,'13'-18'240'0,"3"4"-40"0,-5 4 3 0,-2 5 6 16,1 5 20-16,-10 0 24 0,0 0-42 15,13 13-23-15,-12-7-23 0,-1 1-16 0,-1 13 54 16,1-10 13-16,-12 19-26 0,3-8-14 0,-2-2-12 16,-6-1-18-16,1 3-16 0,0-6-17 0,-2 5-15 15,-1-5-12-15,-1 1-3 0,2-3-22 16,0-2-6-16,1-3-9 0,0 1-11 0,3-1-14 16,-2-4-22-16,4-1 1 0,2-3-48 15,10 0-10-15,0 0 22 0,-8 0-32 0,0-14 18 16,8 11-2-16,0-3 13 0,1 1-19 0,2 1 3 15,-1-2 19-15,11-2 14 0,-4 4-13 0,0 5 9 16,2 0 12-16,-1-1 32 0,22 13 32 16,-15-2-42-16,3 3-1 0,3 0 0 15,-2 0-1-15,-2-3 84 0,3 5-12 0,0-1-10 16,-4 0 7-16,4-1 13 0,2-4-16 0,-2 1 0 16,2 0 0-16,1 1-13 0,0-5 4 0,-3 0-4 15,-3-1-3-15,1-4 2 0,0 0-17 16,-11-2-5-16,18-11 4 0,-11 3-4 0,2-4-11 15,-4-3-6-15,1-1-9 0,-2-2-32 0,0-4-13 16,-1 1 15-16,-1-3 5 0,-3 2-16 16,-4-1 19-16,0 2 2 0,-3 2-27 0,-1 12 30 15,0-4-2-15,0 0-22 0,0 0 24 0,-12 0 0 16,6 9-23-16,1 4 1 0,-2 0 30 16,2 1-1-16,-10 8-28 0,4 3 22 0,0 2 7 15,2 3-5-15,-1 0 28 0,6 2 1 0,0 2-10 16,4-13 25-16,0 6-7 0,0 4 10 15,17 18-24-15,-9-20 6 0,5 0 5 0,0-5 7 16,3-4-21-16,0 0 13 0,4-1 7 16,0-2-7-16,0-6-10 0,-9 0-2 0,3 0 2 15,25-9 0-15,-20-2-14 0,0 0-1 0,0-4-19 16,-4 0-12-16,-2-6-4 0,-1 0 0 0,-1 2-9 16,-2 1-3-16,-1-1 26 0,-3 2-2 15,-2 5-4-15,-1 4-4 0,-1 2 9 0,-1 6 5 16,0 0-20-16,0 0 23 0,-6-9-6 0,4 11 14 15,0 1-4-15,0 1 5 0,1 2 14 16,0 0 6-16,0 12-1 0,1-9 4 0,0 6-11 16,0 0 13-16,12 16 11 0,-5-18 6 0,2 1 15 15,5-2 6-15,1-3-2 0,1-1-4 0,-1-3 2 16,4-2 0-16,-11-3-16 0,7 0-5 16,0 0 10-16,19-18-10 0,-15 8-1 15,0-3-8-15,-5-1 2 0,0-3-1 16,-3-3-23-16,-1 0 12 0,0 0-9 0,-3-4-5 15,0 2-9-15,-1-2 6 0,-1 4 8 0,1-1-17 16,-4 4 18-16,-1 7-1 0,0 0-9 16,1 3-4-16,-1 0 6 0,1 5-4 0,-2 2 6 15,0 0-8-15,0 5 10 0,0-1 1 16,0 4 0-16,0 12-2 0,0-8 16 0,0 9-2 16,0 4 26-16,10 30-1 0,-4-24 17 0,3 6 2 15,2 1-2-15,0 5 13 0,0 0-13 0,0 0 19 16,-1 2-17-16,-1 1-6 0,-2-6 27 15,-1 3 12-15,-3-2-7 0,0-4 6 0,-3-19-24 16,0 7 13-16,0 4-19 0,-16 22 15 16,7-29-30-16,-4-3-7 0,-3-3 25 0,-1-6-21 15,4-5-14-15,-6-4 12 0,10-1-20 0,-18-13 1 16,11 3-9-16,3-2 2 0,2-4 0 0,2-6-2 16,2 1 4-16,7-2-12 0,0 9-4 0,11-23-19 15,-1 9 10-15,0 5-7 0,4 3 0 16,1-1-37-16,2-3-16 0,2 2-51 0,-2-2-22 15,-1 5-35-15,2 1 15 0,-1 1-154 16,0-1-81-16,2-1 35 0,-3 1-285 0,1 2 41 16,0 1 70-16,-2 1 35 0,-2 0 29 15,2-1 73-15,-5 2 22 0,2-1 13 0,2 2 5 16,-5-1 30-16,3 4 47 0,1-1 15 16,-1 2 7-16</inkml:trace>
  <inkml:trace contextRef="#ctx0" brushRef="#br0" timeOffset="194265.2386">1751 9115 303 0,'0'0'352'16,"0"16"-1"-16,0-16-54 0,-16 26-1 0,37-23-35 16,8-3-34-16,7 0 43 0,-11 0-26 15,55-9-31-15,-14 1-14 0,6-4-21 0,10-3-4 16,8-1-30-16,6-2-7 0,4 1-37 0,4-5 11 15,-1 3-28-15,-1 2 5 0,-3 4-13 16,-5 0-30-16,-6 1 12 0,-8 4-8 0,-7-2-82 16,-9 3 11-16,-8 2-45 0,-7 1-24 15,-5 1-9-15,-8 1-14 0,-6 0-14 0,-19 2-38 16,2 0 8-16,-3 0 13 0,-10 0-107 0,8 12-95 16,-12-10-59-16,-9 5 35 0,-7 2 36 0,-4-4 25 15,-3 1 17-15,-1 1-6 0</inkml:trace>
  <inkml:trace contextRef="#ctx0" brushRef="#br0" timeOffset="194535.9583">1637 9530 1064 0,'-23'12'329'0,"6"-4"14"16,13-1-47-16,11-5 11 0,12 0-24 0,8-4-9 15,-10 2-24-15,44-8-26 0,-2-1-22 16,6-1-21-16,7-3-14 0,9 1-28 0,7-2-8 16,7-2-4-16,4 1-22 0,4 0-31 0,2-1-36 15,2-1-12-15,-3 5-3 0,-4-1-90 16,0 0-16-16,-6 2-37 0,-10 0-53 0,-8 3-25 16,-7-2 18-16,-11 5-267 0,-7-1 21 0,-12 5 21 15,-7-4 8-15,-3 4 31 0,-9-1 25 16,-11-2 44-16,-3 3 9 0,-6 0-37 0</inkml:trace>
  <inkml:trace contextRef="#ctx0" brushRef="#br0" timeOffset="197653.2911">4785 9179 433 0,'0'-13'247'0,"0"13"-45"0,0 0-22 15,0-13-33-15,0 13 12 0,0 0-9 0,-14 0 9 16,14 0-13-16,0 0-11 0,-18 19-3 15,17 3 8-15,1-10-2 0,0 10 9 0,0 4-4 16,0 8-6-16,0 5-2 0,0 9-4 0,0 5-7 16,0 8-14-16,0 5-14 0,0 6 1 15,0 7-18-15,0 4-8 0,-9 86 37 0,6-73 0 16,1 6 1-16,-2 3 8 0,0 3-11 16,1 3-12-16,-1 1-7 0,0 3 1 0,-2 5-17 15,0 3-4-15,2-5-6 0,1 3 0 16,0-6-10-16,1-5-1 0,2-4-15 15,0-57-6-15,0 24 9 0,11 82-13 0,-6-80 2 16,1-6-8-16,2-9-10 0,-2-7-48 16,-1-7 9-16,0-6 5 0,-2-5-28 0,0-6-53 15,-2-8-9-15,3-10-35 0,-4-11-7 0,0 0-3 16,-9 6-20-16,7-12-12 0,-5-7 17 16,2-4-136-16,-1-5-72 0,0-4-33 0,2-3 41 15,1 0 30-15,0-2 23 0,2-4 26 0,0-6 19 16,-1-6-4-16</inkml:trace>
  <inkml:trace contextRef="#ctx0" brushRef="#br0" timeOffset="200683.3493">4726 9075 448 0,'0'-2'180'16,"1"-1"-61"-16,-1-2-2 0,2 3-18 0,-2-3 25 15,2 3-39-15,0-1 6 0,0-1 14 16,0 1-23-16,-1-1-3 0,0 1 13 0,1 0-25 16,-1 2 17-16,0-2-4 0,0 0-8 15,0 1-9-15,-1 1-8 0,1-1-3 0,0 2-11 16,0 0-7-16,0-2 8 0,0 2-13 0,1-1 18 15,-1 1-9-15,1-2 10 0,0 4 5 0,1-2 9 16,-1 0-16-16,1 0 3 0,0 0 2 16,1 1 0-16,-1-1 13 0,-3 0-12 15,0 0-20-15,8 0 6 0,-2 0 2 0,-6 0 2 16,9 0-10-16,-2 0 18 0,2 0-15 0,14 7-4 16,-7-5-5-16,4-2-2 0,-2 3 6 0,-3-3-16 15,-4 1 5-15,9 0-10 0,-11-1 12 0,6 0 12 16,5 0-12-16,1 0-4 0,2 0 0 15,2 0 29-15,31 10-26 0,-25-10-6 0,1 3 5 16,1-2 19-16,3 0-16 0,3 1-12 16,1 1 2-16,-1-3 7 0,1 2 10 0,2 1 6 15,1 0-6-15,-2-2-17 0,3 2 21 0,1-1-30 16,2 1 16-16,-1 1-20 0,3-1 7 16,2-1 8-16,1 1-12 0,0-3 5 0,-1 0 9 15,2 1 13-15,-1 0-19 0,0-1-7 0,1 3-2 16,0-3 10-16,-1 3-11 0,1-2 0 15,1 4 20-15,1-3-37 0,1 1 18 0,-2 1 1 16,8-1-2-16,3 0 10 0,4 1 3 16,-4-1-13-16,0 2 16 0,0-3-20 0,-1 1 19 15,-3 1-17-15,0-1-1 0,0 2 6 16,-1-3-10-16,0 4 1 0,0-2-4 0,-3-1-1 16,2 1 17-16,0-1-15 0,1-1 9 0,-1 0 4 15,7 1-5-15,-6-1 3 0,2-2-2 16,2 0-2-16,1 0 14 0,-33 0-11 0,15 0 15 15,11 0-12-15,4 0-12 0,2 0 10 0,70-9 15 16,-64 6-19-16,-4 1-8 0,-1-1 3 16,-3 1 11-16,-1-2 1 0,-3 1-12 0,-1 0 10 15,-4 1 15-15,-1-1-19 0,1 0 11 16,0 2-12-16,1-2 15 0,3-2-26 0,-1 3 12 16,4-1 23-16,1-2-12 0,0 1-15 0,1 1 5 15,1 0 1-15,2 1 12 0,-1-3-23 0,1 3 28 16,1-3-32-16,-1 1-1 0,0-1 21 15,-3 2 3-15,0-2-38 0,2 1 3 0,-4 1 15 16,1-2-12-16,-2 1 2 0,-2 1 7 16,1-2-11-16,-3 2-10 0,-1-3 0 0,1 3 4 15,-1-2-1-15,2 1 20 0,-2-1 1 0,0 2-9 16,-1-2-7-16,-1 0-3 0,-5 1 3 0,-4-1 17 16,-2-3-7-16,-4 3 6 0,-3-1 7 15,-2 1-2-15,-1-2 4 0,-5-1 1 0,3 1 15 16,-2 0-5-16,-2-1-4 0,-2 0 10 15,-2 2-18-15,-1 2 9 0,1-2 2 0,-3 4-3 16,1-1-1-16,-3 0-4 0,3-2 21 0,-4 5-22 16,-6-1 10-16,-1-1-13 0,1 1 9 0,-2-1-1 15,0 2 8-15,-1-1 0 0,0 1-6 16,-1 0 1-16,0 0-2 0,-1 0 11 0,-4 0-2 16,0 0-9-16,0 0 4 0,0 0-9 0,7 0 0 15,-7 0-6-15,0 0-5 0,12 7 24 16,-12-4-17-16,1-1 2 0,-1 1 14 0,1 2-15 15,0 1 12-15,2-2-3 0,-2 1 9 0,-1 1-18 16,0 0 17-16,0 4-4 0,4 17-2 16,-1-11 0-16,-2 3 14 0,0 1 3 0,1-1-22 15,-1 0 2-15,-1-10 11 0,0 9-7 16,0 2-9-16,0 3 20 0,0 2-8 0,-15 25 8 16,11-23-22-16,0 2 40 0,-1 0-16 15,3 0 11-15,0 3-10 0,-1-1 14 0,1-2-19 16,2 6-2-16,-1 1 35 0,1 0-8 0,0-20-4 15,0 14-4-15,0 5 13 0,0 5-20 0,0 1 8 16,0 2-9-16,0 3 1 0,0 3-2 16,-9 52-31-16,2-48 1 0,-1 0 21 0,3-3 11 15,-4 2-2-15,1 0-3 0,1-4 2 0,2-3-22 16,1-1 22-16,1 1-1 0,2-1 6 16,1 0-14-16,0-21-10 0,0 10 21 0,0 4 8 15,14 47-10-15,-8-43-17 0,1 2 14 0,2 0-3 16,-1 1-3-16,1 0-12 0,0-1 6 15,-2 2 6-15,-2 2 3 0,0 0-10 0,-3 1-5 16,-2 3 18-16,0-26-12 0,0 13 7 0,0 7-8 16,-14 47 10-16,12-44-7 0,-1-2-13 15,1-2 10-15,2-21 11 0,0 8-19 0,0 6-6 16,0-1 13-16,0 2-30 0,0-1 28 16,0-1-11-16,0 3 10 0,12 36-8 0,-9-38 0 15,2 0 14-15,1 1-14 0,1 0 20 0,1 1-7 16,0 1-27-16,2 2 25 0,0-4 6 0,-3 0-27 15,2 0-5-15,-1-2 20 0,0-4-20 16,0-1 5-16,-2-3 33 0,1-1-34 0,0 2 17 16,-2-5-17-16,-3-4 9 0,2-1-9 0,-2-4-8 15,-2-4 17-15,0 0-19 0,0-11-3 16,0 8 16-16,0 0 0 0,0-3-23 0,0 2 3 16,0-7 24-16,-11 16-4 0,4-4-4 15,0-5 21-15,1-2 8 0,-1-1-22 0,-6 3 1 16,-1 0 1-16,3-2 1 0,-6 0-9 0,0-2 19 15,-1 1-12-15,-1 1-1 0,2-2 3 16,-2-2-7-16,0 0 14 0,0 2 0 0,-1-3 0 16,0 2 6-16,-3-2-14 0,-1 0 7 0,0 0-12 15,-1 3 3-15,2-1 2 0,9-2-30 16,-7 0 9-16,-6 0 19 0,-2 0-2 0,0 0-22 16,-33 9 5-16,32-8 9 0,13-1 2 15,-8 0 1-15,-5 0 4 0,-3 0-14 0,-1 0-13 16,-1 0 14-16,-1 0-9 0,-2 0 5 15,-2 0 3-15,-40-8-4 0,38 4 11 0,-3 3-2 16,-1-1 18-16,-1-2-8 0,-1 2 3 0,-6-2-14 16,-1 4 13-16,1-2-2 0,-1 0 1 15,1 2 5-15,24 0-4 0,-13 0-23 0,-8 0 21 16,-2 0 2-16,1 0-11 0,-1 0 7 0,0 0-7 16,-48 10 24-16,53-8-3 0,3 3-1 0,2-2 19 15,-1-2-27-15,-1-1 5 0,1 3-7 16,-5-2 20-16,0 2-17 0,-5-2 2 0,-1 0-7 15,-2 0-2-15,-2 0 4 0,-2 0 12 0,0-1-8 16,2 0-7-16,27 0 8 0,-13 0 6 16,-7 0-7-16,-2 0 8 0,-4 0-13 0,-57-12 3 15,58 8 0-15,0 2 10 0,3-2-9 16,-2 1 7-16,-1-1 0 0,1 4 9 0,3-2 5 16,0-1-11-16,0 1-18 0,3 1 18 15,-1 0-11-15,0-2-13 0,1 3 13 0,0-3 14 16,0 2 3-16,2-4-8 0,-2 3-10 0,0-1-12 15,4 0 26-15,-3-2-8 0,-3 1-1 16,1 1 18-16,-2-2-27 0,0 0 22 0,1 1-18 16,1-1 16-16,1 1-4 0,-2 1-3 0,-1 0-8 15,2-2 24-15,1 3-18 0,-5 2-22 16,28 0 1-16,-13 0 16 0,-6 0-6 0,-3 0 41 16,-1 0-36-16,0 0 17 0,0 0-10 0,3 0-10 15,-1 0 8-15,4 0 9 0,-44-10 5 16,47 10 2-16,2-3-20 0,2 1 40 0,0 0-30 15,1 0 11-15,2-1-17 0,15 3 25 0,-7 0-29 16,-4 0 30-16,-1 0-41 0,-1 0 4 16,-1 0 12-16,1 0 9 0,0 0-9 0,1 0 9 15,0 0-8-15,2 0-15 0,1 0 25 16,0 0-12-16,1 0 8 0,4 0-14 0,0 0-2 16,0 0 10-16,0 0-2 0,1 0 29 15,3 0-4-15,-3 0-40 0,-1 0 19 0,-1 0 18 16,1 0-18-16,0 0-17 0,-1 0 11 15,-1 0 13-15,-1 0-18 0,2 0 32 0,0 0-32 16,0 0 15-16,2 0-14 0,-19-13 14 16,33 13-6-16,-3 0 15 0,0 0 0 0,0 0-11 15,0 0-7-15,2 0 5 0,1 0-2 0,-1 0 3 16,2 0-11-16,0 0 12 0,0 0-23 16,-2 0 23-16,9 0-8 0,-14 0 9 0,2 0-8 15,-12 12-14-15,15-10 2 0,-1 0 23 0,3 0-22 16,0 0 13-16,-11 3 14 0,2-2-6 0,-2 1-6 15,6-2-16-15,-2 1 42 0,4-3-31 16,1 0-9-16,0 3 5 0,2-3 5 0,0 2 15 16,7-2-4-16,-7 0 5 0,-1 0 3 0,8 0 2 15,-10 0-17-15,-3 0 10 0,-1 0-19 16,0 0 25-16,-1 0-5 0,3 0 16 0,-1 0-33 16,3 0 12-16,0 0-14 0,-1 0 10 15,2 0-5-15,2 0-10 0,0 0 12 0,-2 0 19 16,2 0-38-16,1 0 37 0,-1 0-18 15,-1 0-18-15,1 0 12 0,0 0 7 0,-5 0 16 16,-11-8-13-16,12 7-4 0,2 0-13 0,2 0 20 16,-9-2-28-16,5 3 23 0,2-2 2 0,-2 1 4 15,4-1-13-15,0 0 9 0,2 1 2 0,-1-3 0 16,1 2 1-16,0 0-16 0,0-2 11 16,1 2-2-16,0-3-14 0,0 2 15 0,-7-4 9 15,4-1 8-15,1 2-19 0,3 1-1 0,1 1 14 16,-2 1 15-16,2 0-35 0,0-1 24 15,2 3-2-15,-2-3-19 0,2 1 33 0,-1 1-17 16,0 0-9-16,0-2 16 0,0 1-5 16,1 0-25-16,0-1-3 0,0-2 24 0,0 1-2 15,0 0-1-15,0 5 0 0,0-12 5 0,0-2 6 16,0-3-2-16,10-22-36 0,-4 13 16 0,-2-4-25 16,1 1-17-16,-1-2-13 0,-1-5-28 15,-1-2-51-15,0-2-28 0,-2 1 16 16,0 18-162-16,0-8-121 0,-13-40-3 0,4 31 29 15,-1-1 42-15,-1-2 32 0,0 0 7 0,-2 0 32 16,2 0-15-16</inkml:trace>
  <inkml:trace contextRef="#ctx0" brushRef="#br0" timeOffset="201954.2659">5909 9194 343 0,'-1'-1'232'16,"0"0"3"-16,0 0-34 0,0-1 3 0,-2 2-34 16,2-3-10-16,1 3-2 0,-1-2-24 15,0-1-11-15,-1-1 16 0,1 3-28 0,1 1-6 16,-2-2-9-16,0 2-6 0,1-2-13 16,-1-1-12-16,1 3-3 0,0 3-17 0,-2-3 14 15,0 2-7-15,0 1-2 0,1 1-13 0,-2 1 7 16,-3 8 0-16,3-3-14 0,1-1-4 0,0 8 1 15,2-3 1-15,-1 3 10 0,2-1-4 0,0-8 7 16,0 9 1-16,0 0 22 0,0 0-23 16,12 27 23-16,-9-18-12 0,1 1-1 15,1-1 3-15,-1 2 4 0,-3 2-9 0,5 0-8 16,-3 3 6-16,2-5-33 0,-1 4 6 0,-1-2 16 16,1 1-17-16,-3 3 3 0,4-5 23 0,-1 3-5 15,-1-1-3-15,1 1-20 0,-1-3 0 0,0 3-2 16,-1 3 7-16,3-2 2 0,-2 0-23 15,0-1 2-15,1 8-2 0,2-5 16 16,-3 3-21-16,-1-2-1 0,2-2 10 0,-4 0-1 16,3 5-1-16,1-3 13 0,-4 0-18 15,5 0 10-15,-1 1-10 0,-2-1 12 0,1 0-14 16,1-2 23-16,-1-2-11 0,1 1 6 0,1-1 9 16,-2-2-35-16,1-1 21 0,-4 3-15 0,3 0 2 15,-1-3 38-15,1 0-4 0,0-5-28 16,-2 1-1-16,1 1 0 0,-1-1 4 0,0-2-2 15,-1 1 2-15,3 1-6 0,-3-12 0 0,0 6 37 16,0 4-5-16,0 3-2 0,0 0-7 16,0-1-15-16,0 1 0 0,0-2-2 0,0 1 1 15,0-1-29-15,0-2 23 0,0-1 1 0,0 1-1 16,0-1-1-16,0 0 0 0,0-3 0 16,0 0 0-16,0 3 19 0,0-3-15 0,-1 22 23 15,2-23-14-15,3 3 6 0,-2 1-16 16,-1-1 0-16,1 1-1 0,0 2 17 0,2 0-2 15,-4 2-1-15,0-12 2 0,0 5-16 0,0 3 8 16,0 0-16-16,0 2 25 0,0-2-13 16,0 2-1-16,0-1 0 0,11 21 0 15,-9-26 1-15,0 4-30 0,2-2 2 0,-1-1 29 16,-1 3-6-16,0 2-8 0,-2-2 30 0,1 1-7 16,-1-12 5-16,0 8-3 0,0 3-20 15,0 2 27-15,-13 26-6 0,8-25-4 0,-1 1-20 16,2-2 9-16,-2-3 4 0,2 1 4 0,-3-3-7 15,4-2-11-15,1-5 8 0,0-1 24 0,1-1-17 16,0-2-3-16,0-2 8 0,0 0 9 16,1 0-20-16,0 0-17 0,0-1 11 0,0 1 11 15,0-2-11-15,0-3 6 0,0 0-6 16,0 6 9-16,0-6 16 0,0 10-20 0,0-4-25 16,0-6 2-16,0 8 2 0,0-2-5 0,0-6 9 15,0 7 2-15,0-7-53 0,0 0-34 16,0 0-36-16,-5 9-23 0,3-12-39 0,1-3 18 15,0-11-160-15,3 0-106 0,-2 7 5 16,0-5 37-16,13-27 53 0,-4 20 21 0,1-4 27 16,3-3-16-16,2-3 45 0</inkml:trace>
  <inkml:trace contextRef="#ctx0" brushRef="#br0" timeOffset="203061.2014">7019 9253 657 0,'2'0'170'0,"1"0"-33"0,-2 0 1 0,2 0-22 16,-1 0 6-16,0 1 1 0,-1 2-19 15,1-1-1-15,-1-1-3 0,0 0 11 0,1 2-18 16,0 1 5-16,1 1 9 0,0 0-13 0,6 10 12 16,2-1 3-16,-1 3 1 0,2-2-12 15,0 2 14-15,0 2-10 0,2 0 1 0,1 1-19 16,-2 0-11-16,2 3 5 0,-3-2 4 16,-1 4 8-16,2 0-29 0,-3 3 8 0,-1 3-11 15,0 1-21-15,-1 2 17 0,-1 0-24 16,-1 1 10-16,-1 0 0 0,4-1 0 0,-3 0-5 15,-2 0-7-15,-1 0-4 0,2-2-19 0,-2 3 12 16,0 1 8-16,0-1 4 0,5-1-17 16,-5 0 17-16,0 2-7 0,-1-1-6 0,1 0-26 15,1-3 25-15,1 1-16 0,-2 1-8 0,2 0 33 16,-3 0-8-16,3 2-4 0,-1 3 3 16,-1-1 7-16,0 3-8 0,0 1-7 0,0 0 5 15,-1 1-9-15,-1 5-3 0,0-6-3 16,2 0 0-16,-1-3-1 0,0 1 20 0,-1-2 8 15,1 3 0-15,1-6-4 0,0-1-2 16,2-2-1-16,-3-3-3 0,0 3-27 0,2 2 2 16,-2-4 0-16,1 1 2 0,2-2 1 0,-4-1-1 15,1 1 35-15,2 2-4 0,-3-4-1 16,-1 4-7-16,2-1 0 0,-2-16-2 0,0 10 5 16,0 2-3-16,0 5-24 0,0-2 2 0,0 2 0 15,0-4 1-15,0 1 1 0,0 0 0 0,0-3 18 16,0 0-1-16,0-1-7 0,0-2-6 0,0-1 0 15,10 19 0-15,-10-21 1 0,1 0-1 16,0 0-8-16,-1-11 1 0,0 7 32 0,0 3-10 16,0 3-5-16,0-1-2 0,0 1-3 15,0 2 0-15,0 1 0 0,-14 23-1 0,11-23 13 16,2 1 12-16,-1-2-1 0,1 1-4 0,1-14-20 16,0 5 6-16,0 0 6 0,0 2 13 0,0-1-33 15,0-3 12-15,0-1 6 0,10 16-1 16,-8-13-1-16,-1-4-12 0,3 7 6 0,-2-6-5 15,0-1 16-15,-1 0-12 0,4 3 1 16,-1 3-4-16,-2-5 5 0,-1 5-7 0,0-5 9 16,1-4-5-16,0 1 0 0,-1-3-1 0,0-2-18 15,0 1 39-15,-1-5-18 0,0 0-10 16,0 0-4-16,0 0-1 0,0 0 1 0,0 8-58 16,0-10-12-16,0-2-8 0,0 1-3 0,0-3-23 15,1 1-35-15,-2-2-14 0,2-1-36 16,5-5 18-16,0-3-165 0,2-1-82 0,3-3 19 15,3 2 12-15,2 0 13 0,1 0 61 16,-3 0 29-16,3 1 13 0</inkml:trace>
  <inkml:trace contextRef="#ctx0" brushRef="#br0" timeOffset="204245.3971">8159 9250 483 0,'4'3'206'0,"-3"2"-1"16,1-2-27-16,0 0-16 0,2 2-20 0,7 7 10 15,-5-5 8-15,6 2-7 0,4 1-20 0,1-2 3 16,2 1-2-16,-3 0-13 0,0 2-2 0,-4 1-12 15,6 1 4-15,-4 3-25 0,0 3 6 0,-4 2 10 16,4-1-36-16,-9 3 13 0,4-2-5 16,-2 5-11-16,0 3 17 0,-2 1-1 0,0-2-18 15,1 1 14-15,-1 0-18 0,-3 3 29 0,6-2-33 16,-4 3-18-16,-1 1 22 0,0-1-5 16,0 1-4-16,0-1-6 0,3 0-6 0,-2 1 4 15,0 1-22-15,1 0 21 0,-1-1-21 0,0 2 4 16,-1 1-2-16,1 1-1 0,-2-4-3 15,2 0 23-15,0 0-6 0,-1 2 14 0,0-3-26 16,-1 1 22-16,0-1 5 0,0 4-9 0,1-2 4 16,-2 6-15-16,0 0 21 0,1 1-23 15,0-2-1-15,-1 1 3 0,1-3-7 0,1 2-5 16,1-2 1-16,0 0 1 0,0 0 12 16,0-5-34-16,2 2 33 0,-2 0-17 0,3-2-15 15,-1-3 6-15,2-1 11 0,-3 3-1 16,2-3 4-16,1-1-7 0,-1-1-2 0,-1-1 9 15,0 2 8-15,-1 0 9 0,-1-1 4 0,0 1-9 16,3 0 5-16,-5 1-12 0,0 0 2 0,1-2-16 16,-2-1 22-16,0-1-16 0,-1 0-1 15,0-2 6-15,0-11-9 0,0 5-3 0,0 2 4 16,0 0 15-16,0 1-4 0,0 1-16 0,0 0 12 16,0-2-10-16,0-1-2 0,0 0 11 15,0 2 1-15,0-1 3 0,-11 21-15 0,11-18 23 16,-3 1-6-16,1 0-1 0,0-1-3 0,-1 0 0 15,-2-2 3-15,3 1-8 0,0 1 2 16,0-2-7-16,-1 1-1 0,1 1 1 0,0-3-13 16,2 0 20-16,-2 1-7 0,0 2 2 0,1-3-3 15,0-2 2-15,1-7-10 0,0 2 0 0,0 0 3 16,0 0-13-16,0-2 14 0,0 0-3 16,0-1 5-16,0 0-6 0,0 4 6 0,0 4-11 15,0-2 16-15,0 0-11 0,0 0 5 16,0-1-18-16,0 2 16 0,0-2-9 15,0-1 4-15,0-1 2 0,0-2 0 0,0-1 2 0,-10 19 4 16,9-17-2-16,1-2-7 0,0 1 2 16,0-3 12-16,0-7-4 0,0 0-7 0,0 8 11 15,0-1-9-15,0-7-6 0,0 8 8 16,0-1 5-16,0-7-15 0,0 7 6 0,0-7-5 16,0 6 12-16,12 5 2 0,-10-7-6 0,-2-1-3 15,1-1 0-15,1 3-6 0,-1-3-6 16,0 1-6-16,-1-1-16 0,1 0 5 0,0 1-33 15,0 0 7-15,0-3 7 0,2 2-70 0,-2 0-2 16,-1-3-46-16,3 0-25 0,-1-1-34 16,1-1-34-16,6-9 24 0,-1-2-220 0,-2-2-12 15,4-5 18-15,1-2 46 0,2 2 24 0,2-2 36 16,0 0 39-16,2-2-23 0,3-1 36 16,-2 3 27-16</inkml:trace>
  <inkml:trace contextRef="#ctx0" brushRef="#br0" timeOffset="207759.7843">5058 10196 224 0,'0'0'197'16,"0"0"13"-16,0 0-32 0,0 0-25 15,0 0-21-15,0 0-11 0,0 0-2 16,0 0-4-16,0 0-8 0,0 0 5 0,0 0-4 15,0 0-4-15,0 0-9 0,0 0 19 0,0 0 7 16,0 0 0-16,0 0-15 0,0 12 25 16,-14-12-14-16,14 0-14 0,0 0-9 0,0 0-24 15,0 0 21-15,0 0-5 0,0 0-4 16,0 0-37-16,0 0 41 0,0 0-22 0,0 0-1 16,0 0 10-16,0 0-15 0,24 27 5 0,-1-26 14 15,3 0-7-15,-12-1 26 0,10 0-27 0,4 0 4 16,4 0 9-16,2 0-21 0,41 11 2 15,-33-8-16-15,0-3 14 0,4 3-17 0,1 1-11 16,4 1-6-16,2-3-9 0,2 3 14 0,2-1 3 16,3 0-9-16,4-1 1 0,2 1 2 0,0-1-7 15,0 2-10-15,1-4 9 0,-2 1-11 0,4-1-11 16,-35-1 15-16,15 0-18 0,9 0 22 16,3 0-15-16,3 0 16 0,1 0 8 15,1 0-9-15,0 0-16 0,66-11 4 0,-68 8 4 16,0 2-13-16,1-1-4 0,-3-3 3 0,2 0 13 15,1 0-16-15,1 2 25 0,0-1-19 16,3 2 21-16,-1-3-17 0,1 2 1 0,-2 0 0 0,1 0-6 16,-1 0 3-16,-2 1 4 0,-3 1 2 15,-3 1-14-15,-3-1 3 0,-4 1 1 16,1-1-5-16,-4 1 8 0,-2-1-3 0,0 0-9 16,1 0 8-16,0-1 13 0,1 1-15 0,1-1 6 15,0 0 1-15,4 0 7 0,3-1-23 0,4-1 24 16,-2 2-10-16,-2 0 12 0,-1-2 5 15,-1 3-24-15,-1-2 13 0,-3 1-17 0,1-1 20 16,-1 0 0-16,-3 1-10 0,-1-1 1 16,-2 0 10-16,2-1-28 0,0 0 28 0,-2 1-10 15,1 0 3-15,-2 1-15 0,0-4 31 0,0 2-36 16,1 0 19-16,0 2-1 0,1 0 6 16,0-2-7-16,0 2-5 0,1 2 17 0,-1 0-22 15,1 0 19-15,-25 0-16 0,11 0 21 0,5 0-4 16,2 0 1-16,1 0-4 0,-1 0 10 0,-1 0-11 15,0 0-9-15,-1 0 2 0,0 0-4 16,-1 0 12-16,-2 0-6 0,0 0-12 0,-1 0-3 16,2 0-5-16,-2 0 17 0,0 0-13 15,-1 0 9-15,-1 0 10 0,0 0 2 0,-2 0-19 16,1 0 8-16,1 0-2 0,1 0 2 16,0 0-1-16,0 0-13 0,1 4 2 0,-1-4-14 15,-2 0 2-15,-1 0 3 0,-2 0-16 0,-2 0 19 16,-4 0-14-16,-2 0 31 0,-4 0-1 15,-4 0 2-15,-3 0-37 0,0 0 7 0,-3 0-2 16,-6 0-10-16,8 0-20 0,-8 0-11 0,0 0 0 16,6 0-23-16,-6 0-12 0,5 9-26 0,-8-10-28 15,-1 0 15-15,-1 1-125 0,0-2-117 16,-2 2-25-16,0-1 18 0,-1 0 51 0,0 0 19 16,-10-1 37-16,-3 1 5 0,0 1 13 15</inkml:trace>
  <inkml:trace contextRef="#ctx0" brushRef="#br0" timeOffset="209259.7686">4858 11129 310 0,'0'0'243'0,"0"0"-53"0,0 14-7 16,0-14-17-16,-14 0-8 0,14 0-23 0,-21 25-10 16,18-22-1-16,1-1-8 0,1 1-23 15,1 1 8-15,0-2 10 0,0 1 13 0,1 1-1 16,0-1-15-16,2-1 8 0,-3-2-6 16,10 6 5-16,8-2-10 0,1 2-21 0,5-2 32 15,3-3-21-15,1 2-4 0,-12-3 1 16,5 0-16-16,6 0 17 0,5 0-28 0,1 0 24 15,0 0-35-15,1 0-14 0,2 0-5 0,0 0 14 16,38-11 2-16,-35 10-5 0,1-1-19 16,3 1-27-16,2 0 22 0,-3 0 4 0,4 0-14 15,-3 1-15-15,5-2 19 0,-1 1 5 0,2 1 13 16,3-4-20-16,-1 3 2 0,3 1-18 0,0-3 2 16,1 0-2-16,-1 2 16 0,1-2-12 15,2 1 20-15,-2 1-9 0,0-1-1 0,-3 1-15 16,6 0 26-16,0 1-23 0,-2-1 12 15,2 0-1-15,-28 1-22 0,18 0 13 0,8 0-11 16,5 0 22-16,5 0-19 0,-2 0 6 16,2 0 5-16,-2 0-9 0,-1 0-9 0,65 12 4 15,-67-12 23-15,1 2 1 0,1-2-12 0,-2 0-7 16,0 0 6-16,0 0 0 0,0 0-2 16,-1 2 1-16,2-2 19 0,-2 0-6 0,4 1-2 15,-2 2 7-15,-1-2-8 0,-2-1-7 0,-30 0-8 16,15 0 14-16,8 0-5 0,3 0-1 0,4 0 14 15,0 0-3-15,-1 0-28 0,1 0 9 16,-1 0 13-16,-2 0-17 0,-1 0 3 0,-4 0-1 16,0 0 1-16,-3 0 22 0,-1 0-1 0,-2 0-2 15,-2 0-2-15,-1 0 0 0,-1 0-2 16,-1 0-1-16,1 0 1 0,0 0 0 0,0 0-1 16,2 0 9-16,-2 0-3 0,2 0-1 0,2 0-2 15,-2 0-5-15,2 0-1 0,0 0-1 16,44-1-3-16,-44 2 8 0,-4-1 15 15,1 3-3-15,2-2-1 0,-1 3-5 0,2 0 1 16,-1-1-23-16,-1 2 29 0,-2-5-2 0,1 5-7 16,-1-3-6-16,-1 2 2 0,1-3-5 0,-1 2 0 15,1-1-1-15,0 1-22 0,1 0 4 16,-3-1 0-16,-2 2 16 0,3 1 1 16,-4 0 0-16,1-4-1 0,-3 3 0 0,0 0 2 15,-1-1 12-15,-1 1 0 0,-1 0-19 0,-1 0-16 16,3 0 0-16,0 0 25 0,0 0-5 0,-4 0 0 15,3 1-26-15,-1-2 2 0,-1-3 28 0,1 3 1 16,-3-2-21-16,1-1 17 0,-4 0-3 16,1 1-12-16,-2 2 24 0,-13-3 0 0,6 0 10 15,1 0 1-15,0 0-30 0,2 0-6 16,-2 0 28-16,2 0-11 0,-1 0 2 0,1 0 11 16,2 0-17-16,2 0 4 0,0 0 3 15,0 0-24-15,0 0 2 0,1 0 1 0,-3 0 20 16,-2 0 5-16,-1 0-26 0,-3 0 24 15,-3 0-20-15,-2 0 32 0,-1 0-26 0,-2 0 11 16,-1 0 0-16,-7 0 0 0,6 0-14 0,-6 0 2 16,0 0-67-16,13-11 2 0,-15 10-59 0,-2 0-26 15,-3-2-43-15,-8-1 16 0,-6-1-256 0,-5-1-7 16,2 0 28-16,-2-1 28 0,-1 2-5 16,0-1 60-16,-3 0 31 0,-1 1-9 0,-4 0 74 15</inkml:trace>
  <inkml:trace contextRef="#ctx0" brushRef="#br0" timeOffset="212055.7133">4722 12030 471 0,'0'0'175'0,"0"-12"-17"0,0 12-13 0,0 0-1 16,0 0-32-16,0 0-17 0,0 0-21 0,0-14 13 15,0 14-18-15,23-20 0 0,-22 18 17 16,0-1-11-16,0 0-4 0,-1 0 5 0,1 1 7 16,-1-1-10-16,0 1 1 0,1 1-20 0,1 0 12 15,-2-1 8-15,1 0-23 0,-1 1-2 16,0-1 6-16,0 0 7 0,1 0-6 16,2 0-28-16,-3-1 16 0,2 2-4 0,0-2 17 15,-1 0-13-15,1 0 12 0,1 0-9 0,0 0 18 16,0 0-5-16,-1 0-6 0,1 0-13 0,1 1 4 15,-3-1 7-15,3 1 3 0,-2-1-9 0,2-1-6 16,-1 2-1-16,1 0-11 0,-2 0 2 16,3 0-5-16,1-1 19 0,0 2 2 0,-1-1-20 15,11-4 12-15,-2 3 15 0,2 1 13 16,4 0-19-16,-1 0-17 0,0 0-3 0,-8 2-4 16,5 0 22-16,3 0 7 0,3 0-6 0,0 0 6 15,2 0-2-15,2 0-1 0,0 0-6 16,0 0-9-16,2 0 24 0,-1 0-33 15,35 9 19-15,-33-7 14 0,3-2-19 0,1 2 8 16,-16-2 1-16,10 0-13 0,3 0-1 16,2 0 9-16,1 0-3 0,1 0-16 0,3 0 3 15,0 0 5-15,1 0-12 0,-1 0 7 0,3 0-12 16,-1 0 13-16,1 0-15 0,2 0 13 16,-2 0-6-16,1 0-17 0,1 0 6 0,-2 0 4 15,1 0-7-15,-1 0 18 0,0 0-19 0,0 0-12 16,1 0 14-16,-1 0-5 0,2 0-4 15,1 0 13-15,-2 0-8 0,2 0-5 0,0 0 7 16,0 0 6-16,1 0-5 0,-2 0-7 0,1 0 11 16,-2 0-4-16,0 0-10 0,1 0-7 15,-1 0 19-15,-1 0 3 0,1 0-2 0,-2 0-18 16,0 0 17-16,2 0-12 0,-4 0-3 16,0 0 0-16,40 10 13 0,-40-10 7 0,0 0-12 15,1 0 8-15,0 0-1 0,-18 0-3 0,9 0-12 16,7 0 4-16,3 0-1 0,1 0 16 15,1 0-13-15,1 0 12 0,-1 0-18 0,0 0 17 16,1 0-8-16,-1 0-2 0,0 0 6 0,0 0 0 16,-1 0-10-16,0-5 2 0,41-4-9 15,-42 8 16-15,1 0 1 0,-2 0-2 0,1-1-9 16,2 1 11-16,-3-3 3 0,-20 4-13 16,10 0 8-16,6 0 0 0,3 0-5 0,0 0 2 15,2 0-8-15,3 0 17 0,-1 0-14 0,0 0 11 16,1 0-7-16,42-10-3 0,-40 8-4 15,-1 0 10-15,0 2-11 0,0-3 5 0,-3 1 0 16,-2-1 9-16,0 3 0 0,-3-3-3 16,2 1-6-16,-2 0 2 0,0 1 4 0,-2 0-1 15,1-1-4-15,-18 2 9 0,10 0-11 16,4 0 4-16,3 0-3 0,3 0 10 0,2 0-10 16,-2 0 6-16,1 0-10 0,35-9-3 15,-35 8 4-15,-1 1-8 0,-1-1 12 0,3 1 11 16,-4-1-9-16,1 0 2 0,-1 0 6 15,1 0-8-15,0 1 0 0,0 0 6 0,-1 0-10 16,1-1 15-16,1-1-13 0,-1 2 10 0,1 0-6 16,-2 0 0-16,0 0-10 0,0-3-7 0,1 3 13 15,1 0 4-15,-1 0 0 0,1 0 6 16,0 0-8-16,1 0 3 0,3 0 4 0,-22 0-6 16,9 0-1-16,5 0 7 0,1 0 1 0,1 0-2 15,1 0-13-15,-2 0 7 0,1 0 2 16,0 0 0-16,0 0-5 0,30-11 8 0,-32 10-8 15,-1 0-5-15,2 0-6 0,1 0 19 0,2-2-10 16,-3 2 19-16,2 1-11 0,-2-2-13 16,-18 2 8-16,9 0 9 0,7 0-2 0,2 0-6 15,1 0 9-15,0 0-1 0,0 0-8 0,-2 0-15 16,0 0 13-16,-1 0 18 0,-1 0-22 16,-2 0 1-16,-1 0 5 0,-3 0 17 0,1 0-19 15,-3 0 0-15,-2 0 5 0,-4 0-5 0,-1 0 1 16,-3 0-8-16,-1 0 15 0,5 0-9 15,3 0 3-15,0 0-4 0,2 0 12 0,2 0-14 16,-1 0 6-16,3 0 10 0,0 0-9 16,-2 0-5-16,3 0 2 0,27 9 10 0,-29-6-21 15,-3 0-13-15,-4 0 6 0,-4-2-9 16,-3-1 3-16,-3 0-49 0,-1 0-45 16,-6 0-3-16,0 0-40 0,2-3-22 0,-7 2-39 15,3-1 20-15,-3-1-147 0,-9-2-106 0,-4 0 6 16,-2-4 53-16,-2 1 41 0,-5-3-10 0,0-2 46 15,-2-1 34-15,-7-4 17 0,-4 0-65 16</inkml:trace>
  <inkml:trace contextRef="#ctx0" brushRef="#br0" timeOffset="213044.8499">4615 10237 367 0,'-14'0'243'0,"14"0"-32"0,0 0-12 0,0 0-26 16,-15 0-1-16,15 0-8 0,-21 19-23 0,19-19-10 15,0 0-15-15,0 0-8 0,0 0-12 16,0 0 1-16,1 0-16 0,-1-2 7 0,2 1-18 15,1 1 6-15,0 0-15 0,2 0 12 16,1 0-2-16,0 0 1 0,4 0 1 0,-1 1-3 16,16 1 12-16,-10-2-22 0,8 0 3 0,5 0 8 15,6 0-21-15,2 0 3 0,3 0-17 0,4 0 27 16,4 0-23-16,4 0-14 0,4 0 0 16,3 0-41-16,-1 0-50 0,55 9-49 15,-56-2 10-15,0 2-346 0,-7-2 32 0,-4-1 30 16,-2-3 53-16,-1 2-11 0,-1-1 60 0,0-4 12 15,1 0 1-15</inkml:trace>
  <inkml:trace contextRef="#ctx0" brushRef="#br0" timeOffset="214969.4673">5113 9491 406 0,'0'-14'287'0,"0"14"-33"15,0-13 0-15,4-6-29 0,-3 14-12 16,-1 0-3-16,0 1-1 0,0-1-28 0,0 5 13 15,0 0-33-15,0 0-3 0,0-8-43 0,0 8 16 16,0 0-20-16,2-5 27 0,0 8-21 16,0 2-12-16,3 16 61 0,-2 2-13 0,1 5-9 15,-2 4-7-15,0 2 0 0,-1-3-20 0,0 1-4 16,-1-15-15-16,0 8-4 0,0 3-17 16,0 2-12-16,0 1-5 0,0-1-3 0,0-2-4 15,0-4-3-15,0-2-11 0,0-3-26 16,0-5-26-16,0-1-30 0,0-4 5 0,0-2-85 15,0-7-59-15,0 7-74 0,0-7 25 16,-5 8-191-16,5-9-63 0,0-2 31 0,-1-1 39 16,2 0 16-16,-2-3 38 0,0 2 40 0,0-3 14 15,1 1-16-15,0 0 36 0</inkml:trace>
  <inkml:trace contextRef="#ctx0" brushRef="#br0" timeOffset="215330.4283">5301 9583 379 0,'4'-5'379'16,"-3"1"-86"-16,2 3-24 0,-1 1-37 0,-2 0-3 15,-2 1-14-15,0 1-33 0,-1 0-15 0,-2 1-27 16,-5 9-13-16,-1-2 2 0,-1 0-18 0,-1-1 0 16,0 1-31-16,0 2-13 0,1-3 2 15,2-2-9-15,0 5-14 0,-2-3 9 0,3-5-3 16,3 3-5-16,2-5-18 0,-1 1 20 0,3 1-20 15,-1-2 12-15,0 1-10 0,1-2-15 16,1 1-9-16,1-2 8 0,0 0-7 0,1 0-5 16,2 0 10-16,2 0-1 0,-1 0-12 0,2 0 21 15,0 2-22-15,12 3 16 0,-1 1-25 16,0 3 12-16,-2 0-5 0,2-1 9 0,-2 4-8 16,-3-3-3-16,-1 2 18 0,1 2-10 15,-4 0-14-15,-1-2-1 0,1-3 13 0,-4-1-35 16,-2-4-32-16,1 4-11 0,0-3-34 0,-2-1-33 15,1 2 12-15,0-2-127 0,0 0-116 16,1 1-30-16,0-2 46 0,2 0 18 0,0 1 23 16,11 1 22-16,-3-3 17 0</inkml:trace>
  <inkml:trace contextRef="#ctx0" brushRef="#br0" timeOffset="215621.7027">5575 9806 731 0,'-2'0'333'0,"2"0"-27"0,-1 2-28 0,0 3-2 16,-2-1-17-16,1 2-29 0,-1 11 6 16,0 2-13-16,0-3-22 0,2 2-19 0,1-4-28 15,0-14-23-15,0 10 2 0,0-2 6 0,0 1-35 16,11 6-19-16,-7-11 17 0,5 8-45 16,-2-7 19-16,1-2-6 0,0-1-8 0,-3-2-22 15,-5 0 14-15,0 0-10 0,25-11 8 16,-15 3-4-16,-2-4-25 0,-1 0-9 0,-1 2-16 15,-5-2 2-15,1 4-44 0,-2-1-7 0,0 9-33 16,0-7 1-16,0 7-30 0,-17-19-21 16,5 12-36-16,-2 2-35 0,3 1 17 0,-3 4-224 15,2 0-6-15,4 0 16 0,-5 0 28 16,-15 11 24-16,10-5 33 0,-1 4 12 0,2 2 46 16,1 2-8-16</inkml:trace>
  <inkml:trace contextRef="#ctx0" brushRef="#br0" timeOffset="215995.7047">5097 10647 320 0,'1'-4'404'16,"0"1"-76"-16,-1 2-19 0,2 1 5 0,-1 3-40 0,0 1-16 15,0 3-31-15,3 9 18 0,-1 4-7 16,2 5-34-16,-3-4-42 0,2 2-4 0,-3 0-5 15,0 1-18-15,1-1-18 0,1-2-28 0,-2-2-19 16,0 2-6-16,0-9-61 0,0-2-66 16,0-1-23-16,0-3-45 0,0-3-52 0,1-1 17 15,1-1-281-15,-1-2 44 0,1-1 0 0,1-1 55 16,0-2 11-16,3-6 4 0,0-8 31 0,2-4 0 16</inkml:trace>
  <inkml:trace contextRef="#ctx0" brushRef="#br0" timeOffset="216284.9676">5356 10631 866 0,'3'0'331'16,"-2"2"9"-16,-1 1-43 0,-1 1-38 0,-3 0-31 15,1 1 0-15,-6 6-26 0,0 1-14 16,-3 0-4-16,0 0-33 0,0-1 3 0,-1-3-33 16,1 5-13-16,0-3-29 0,-2-1-6 0,0 0-9 15,6-4-7-15,1 3-5 0,1-3-4 16,1 1-19-16,0 0 1 0,-2 5-4 0,1-1-22 15,3-2 3-15,2-1 1 0,0 0-4 16,1-7 25-16,0 0-12 0,0 7 0 0,16 10-5 16,-4-5-26-16,2-5 22 0,2 0 2 0,-1-1 0 15,1 6-2-15,1-5-37 0,1 1-17 16,-1 2-23-16,-1-2-33 0,-3 0-39 0,-1 0-42 16,1 1 19-16,-5-4-186 0,1 0-96 0,-3-1 45 15,0 2-1-15,-1-5 67 0,0 0 39 16,1 0-21-16,-1-1 21 0,-5 0 14 15</inkml:trace>
  <inkml:trace contextRef="#ctx0" brushRef="#br0" timeOffset="216461.4433">5541 10964 750 0,'4'0'430'0,"-1"2"-36"0,-1 0-20 15,2 1-58-15,-2 1-47 0,1 0-12 0,-2 2-43 16,0-1 1-16,-1 2-52 0,0 0-19 0,-1 1-137 15,1 1-71-15,0 2-60 0,0 3 12 0,0-3-293 16,-10 8-19-16,8-10 51 0,-1-4 47 16,1 2 8-16,0-1 16 0,-1 1 21 0,1-3 1 15</inkml:trace>
  <inkml:trace contextRef="#ctx0" brushRef="#br0" timeOffset="217011.3977">5333 11428 1002 0,'1'-3'325'15,"0"-1"-16"-15,-2 4-6 0,1 1-38 16,0 4 2-16,-2 3 2 0,-1 14-17 0,3-10-35 15,-9 29-12-15,7-13-38 0,-1 3-8 0,0-3-17 16,1 2-15-16,1-2-13 0,-1-2-22 16,1 0-41-16,0-4-5 0,1-12-73 0,0 2-59 15,0-2-44-15,0 0-72 0,0-3 19 0,11 2-278 16,-8-6 12-16,0-3 41 0,1-3 33 16,1 1 35-16,-1-3 3 0,5-10 49 0,-1-2 20 15,1-1-51-15</inkml:trace>
  <inkml:trace contextRef="#ctx0" brushRef="#br0" timeOffset="217260.0662">5483 11538 585 0,'-2'0'349'0,"-3"1"-39"0,1 3-6 0,-7 3-35 16,-2 3-28-16,0-1-42 0,-1 2-6 16,-2 2-8-16,1-1-29 0,0 1 5 0,2-1-33 15,0-1-10-15,3-1-17 0,0-1-14 0,4-2-16 16,2-1-17-16,3 0 9 0,1-6-17 15,0 0 2-15,0 7-5 0,16 4 3 0,-3-5 1 16,-3-1-6-16,8 2-26 0,0-1 40 0,2 0-28 16,2 1-10-16,-1-4-46 0,1 4-45 15,2-4-27-15,-4 0-56 0,1 1 15 0,-5-2-227 16,1 1-72-16,-7-1 30 0,0-1 17 16,-2 0 75-16,-1-1-6 0,-1 0 22 0,-1 1 43 15</inkml:trace>
  <inkml:trace contextRef="#ctx0" brushRef="#br0" timeOffset="217609.4917">5681 11717 680 0,'-2'-5'345'0,"1"0"-16"0,-1-2-28 16,1 1-28-16,0 1-52 0,1-1-16 15,0-1-20-15,-1 2-31 0,1 5-20 0,0 0-16 16,12-21 10-16,-7 13-8 0,0 3-22 0,0 1-10 15,-1 1-4-15,-1 3-22 0,1 0 0 16,0 3 15-16,-3-1-5 0,2 2-24 0,1 1-1 16,0 11 5-16,-3-5 1 0,-1-11-6 0,0 11-5 15,0 3-11-15,0 0 3 0,-17 13-16 16,11-11 10-16,0-2 6 0,-2-1-21 0,0 0-2 16,1-1 8-16,2 0-11 0,0-6-7 15,-1 0 0-15,2-1-23 0,1 1-11 0,0-3 5 16,3 1-15-16,-1 0 3 0,0-2-17 0,1-2 0 15,0 0-21-15,0 0 6 0,0 0-16 16,15 5-25-16,-9-5-28 0,9 4 11 0,-1-6-118 16,-14 2-88-16,11 0-68 0,4 0 35 0,20-10 9 15,-22 8 19-15,5 0 44 0,-5 2-5 16,0-2 14-16</inkml:trace>
  <inkml:trace contextRef="#ctx0" brushRef="#br0" timeOffset="217975.9643">5271 12087 357 0,'2'-2'411'0,"1"-3"-77"0,0 5-5 16,0 0 0-16,1 3-48 0,0 0-35 15,4 11 27-15,0-2-44 0,-3 4-42 0,-3 2-8 16,0-1-15-16,0 3-16 0,-2-11-18 15,0 5-13-15,0 1-101 0,0-1-29 0,0 1-47 16,0-3-30-16,0-1-49 0,0-3 13 0,0-1-196 16,0-7-114-16,0 0 36 0,0 0 23 15,7 6 60-15,-5-9-3 0,2-1 48 0,5-11-11 16</inkml:trace>
  <inkml:trace contextRef="#ctx0" brushRef="#br0" timeOffset="218253.1998">5461 12109 968 0,'-1'0'309'16,"-1"1"-20"-16,0 1-31 0,-1 1-14 0,-2 1-21 15,-4 6-12-15,-3 0-3 0,-1-1-47 0,1 3-9 16,-3 3-15-16,3-3-25 0,-1 2-9 16,0-4-4-16,4 1-21 0,5-4-5 0,0 0-2 15,0-3-5-15,2 1-3 0,1 0-32 0,1-5 11 16,0 0 10-16,0 0-7 0,0 0-24 15,13 12 20-15,-7-10-10 0,10 6-5 0,4-4-1 16,-3 2-8-16,0-1-21 0,2 1 13 0,0-1-38 16,-2 0-44-16,0 0-43 0,0-1-63 15,0 2 17-15,-4-2-177 0,4-1-87 0,-4-1 8 16,-1-1 47-16,-3 0 7 0,0 0 33 0,-9-1 40 16,7 0-24-16,1 0 48 0</inkml:trace>
  <inkml:trace contextRef="#ctx0" brushRef="#br0" timeOffset="218674.8212">5679 12305 756 0,'1'-7'387'16,"2"2"-30"-16,-1-1-45 0,4-8 10 0,-1 6-34 16,0 0-53-16,-1 1-9 0,1 3-39 0,-2 0-17 15,1 2-22-15,-1-1-16 0,2 3-3 16,0 0-7-16,-5 0-13 0,0 0-11 15,6 0-12-15,5 13-15 0,-8-10-3 0,0 2 6 16,-2 1-30-16,0 0 2 0,0 0-20 0,-2 2 11 16,1 1-11-16,0 1 14 0,-12 13-2 0,7-14-6 15,-2 3 14-15,0-5-26 0,1-3-17 16,1 1 12-16,2-3 9 0,0-1-12 0,1 1 1 16,0-2-19-16,2 0-5 0,0-2 0 0,1 1 2 15,-1 0 0-15,4-1-10 0,-2 0 3 16,1 2 0-16,1-2 3 0,2 2 0 0,0-1-7 15,-1 1 2-15,1 1 23 0,0 1-1 0,1-1-1 16,-7-1 14-16,0 0 13 0,18 7 1 16,-4 1-6-16,-6-1-26 0,-3 0 30 0,-1-2 4 15,-3 1 10-15,-1-1-15 0,0-5 4 0,0 0-16 16,-17 18-27-16,0-8-23 0,3-3 3 16,-5-2-107-16,-2-1-29 0,-6-1-34 0,3 1 19 15,-5-3-232-15,1-1-58 0,13 0 31 0,-5 0 37 16,-4 0 15-16,-23-12 21 0,24 2 74 15,5 0-11-15,2-2 2 0,5-2 52 16</inkml:trace>
  <inkml:trace contextRef="#ctx0" brushRef="#br0" timeOffset="219267.3973">6136 9706 212 0,'0'-4'348'15,"-1"4"-48"-15,1 0-33 0,-1 4-17 0,1 1 3 16,-3 15-28-16,0-1-22 0,0 3-40 16,1 4-12-16,1-2-7 0,1 3-21 15,0-14-18-15,0 8-18 0,0 2-36 0,11 22-52 0,-8-23-29 16,2-3-62-16,4 0 11 0,-5-2-255 16,0-2-44-16,0-5 7 0,-2-3 23 0,2-2 62 15,0-1-5-15,-2-2 0 0</inkml:trace>
  <inkml:trace contextRef="#ctx0" brushRef="#br0" timeOffset="219611.8131">6351 9761 412 0,'-4'-1'371'0,"2"1"-51"0,-2 4-45 0,0-1-7 15,0-1-24-15,-9 9-34 0,2-1-15 16,-1 1 1-16,2-2-17 0,0 0-25 0,-2 4-37 15,0-5-26-15,4-1-9 0,-1-2-5 0,3 0 12 16,-1-1-14-16,1-1-18 0,2-1-4 0,0 0 14 16,0 1-6-16,0-1-26 0,0-1-9 15,0 0 0-15,2 0 0 0,-1-1-16 0,1 2-7 16,0-2 16-16,1 0-13 0,1 1-7 16,0-1 13-16,0 0-10 0,0 0 7 0,0 0-13 15,14 9 25-15,-1 1 0 0,2-1 2 16,2 3 4-16,-1 1 28 0,0-1-24 0,2 1-3 15,1-2 5-15,0 3-34 0,-2-2-4 0,1-1-16 16,-1 0-16-16,-1-1-52 0,-2-2-31 0,-2-2-63 16,1-1 16-16,-1-1-280 0,0-3 27 15,-3-1 32-15,-9 0 13 0,7 0 38 0,-7 0 28 16,9 0-26-16,15-11 48 0</inkml:trace>
  <inkml:trace contextRef="#ctx0" brushRef="#br0" timeOffset="219955.7279">6587 9968 970 0,'-1'-1'331'0,"1"-1"-25"0,-2 2-18 16,2 2-36-16,-2-1 11 0,2 3 9 0,-2-1-19 15,2 2-24-15,-1 2-23 0,2-2-7 16,-1 2-21-16,1-1-26 0,-1 1-3 0,10 14-18 16,-6-11-26-16,6 1-9 0,-3-3 0 0,5 2-8 15,-1-5-9-15,-3-1-11 0,1-3-17 16,-3 0-27-16,-6-1-20 0,10 0-16 0,3 0-6 15,15-12-7-15,-8 5 4 0,-4-2-6 0,-1 1-32 16,-1-1 29-16,-5 2 3 0,1 4 3 16,-5 0 6-16,0 1 9 0,-2-1-19 0,0 3 3 15,-1-1 3-15,-2 1 3 0,0 0 75 0,0 0 4 16,0 0-11-16,9 12-6 0,-8-7-9 0,0 1 4 16,-1 0-2-16,0 1 13 0,-1 0 0 0,1 2-30 15,0 3-13-15,0 3-16 0,0 0 1 16,0 1-133-16,0-2-39 0,0-1-62 15,0-4 21-15,-10 9-266 0,9-9 21 0,0-2 33 16,-1 0 23-16,0 9 25 0,-1-2 40 16,-2 6 42-16,2-1 20 0,-2 3-44 0</inkml:trace>
  <inkml:trace contextRef="#ctx0" brushRef="#br0" timeOffset="220229.9575">6341 10557 1057 0,'-3'-1'338'16,"1"3"-44"-16,0 1 61 0,0 1-28 16,2 2-7-16,4 10-22 0,-4-6-23 0,0 7-30 15,8 31-15-15,-6-21-28 0,-1 2-17 0,1 0-25 16,0 0-20-16,-1-2-23 0,0-3-47 15,-1-2-31-15,0 0-3 0,1-8-134 0,1-5-26 16,1-4-72-16,0-2 18 0,0-1-265 0,0-4-27 16,8-7 46-16,-6 1 29 0,2-2-2 15,0-8 41-15,-1 0 32 0,0-2 24 0,0-3-13 16,0 1 62-16</inkml:trace>
  <inkml:trace contextRef="#ctx0" brushRef="#br0" timeOffset="220522.7429">6497 10628 323 0,'1'-2'428'0,"-1"2"-52"0,-1 0 5 16,1 2-50-16,-2-1 19 0,0 1-69 0,-2 4-13 16,-7 2-3-16,-2 4-47 0,-2 2-14 15,0-1-20-15,-1 2-29 0,0-3-14 0,1 1-27 16,-1 0-8-16,2-1 3 0,-1-1-22 16,4-2-8-16,2-2-4 0,3-3-9 0,0 1-19 15,2-1-15-15,1 0 3 0,2-1 4 0,0 0-4 16,1-3-8-16,0 0-11 0,0 0 10 15,11 13-7-15,1-7-3 0,3 0-10 0,-1 3 11 16,5-2-13-16,-1 2 9 0,2-1-20 0,-2 2-24 16,-2 0 2-16,1-2-51 0,-4 4-1 15,2-3-46-15,-3 2-9 0,-4-5-31 0,0-1-36 16,-3 0-33-16,-1 0 21 0,0-3-233 0,-1 1 13 16,1 0 40-16,-1-3 24 0,2 1 29 0,-2 0 18 15,1 0-15-15,-1 0 42 0,2-1 29 16</inkml:trace>
  <inkml:trace contextRef="#ctx0" brushRef="#br0" timeOffset="220819.0243">6626 10919 334 0,'2'-1'458'0,"1"-3"-86"0,1 1-17 16,-2 3-63-16,0 0-37 0,0 0 42 0,-1 3-34 16,-1 0-4-16,1-1-8 0,0 3-16 15,1 0-9-15,-2 1-32 0,2-1-8 0,-1 2-17 16,0 1-17-16,2 8-11 0,1-1-8 0,3 0-19 15,0-3-9-15,0-1-9 0,3 0-6 16,2-2-7-16,3 0-9 0,1 0-4 0,-2-2-14 16,4-3-8-16,-2 4 3 0,-1-1-9 0,-5-2-6 15,-1-1 5-15,-2 0-12 0,-3 0-8 16,-2 1 7-16,0-2-19 0,-2-3-29 0,0 0-18 16,0 0-21-16,-21 18 6 0,6-12-113 15,2-1-42-15,-4 0-39 0,-7-5-59 0,13 0 32 16,-5 0-246-16,-3 0 31 0,-18-15 37 0,19 8 31 15,1-1 49-15,2-4 16 0,5 6 14 0,0-3 35 16,2-1 23-16,2 1 0 0</inkml:trace>
  <inkml:trace contextRef="#ctx0" brushRef="#br0" timeOffset="220939.3439">6706 10861 449 0,'16'-10'359'0,"2"1"-57"15,2 2-49-15,-3 1-26 0,0 4-35 16,-2-1-33-16,-3 3-56 0,-2 0-77 0,-2 0-87 15,-8 0 7-15,7 0-306 0,-7 0 39 16,9 0 30-16,-3 0 10 0,4 12 18 0</inkml:trace>
  <inkml:trace contextRef="#ctx0" brushRef="#br0" timeOffset="221302.8197">6439 11501 301 0,'-4'0'387'16,"2"0"-37"-16,-1 0-25 0,1 0-37 15,0 1 5-15,0 2-38 0,1 3 33 0,0 0 6 16,0 11-16-16,-1 7-9 0,1-2-13 0,1 3-15 16,0 5-26-16,-2 0-13 0,0 2-18 0,0-1-26 15,1-1-2-15,0-2-34 0,0-3-48 16,1-15-42-16,0 1-43 0,0 0-36 0,0-1 5 16,0-3-135-16,12 1-61 0,-7-9 26 15,0-3-226-15,5-7-44 0,-1-5 13 0,2-5 67 16,-2 3 12-16,1-6 46 0,0 1 11 15,-1-2 24-15,0 2 31 0,3 0-1 16</inkml:trace>
  <inkml:trace contextRef="#ctx0" brushRef="#br0" timeOffset="221602.1074">6616 11543 1017 0,'1'1'366'0,"-2"2"-48"0,0 1 65 15,-7 7-46-15,-4 2-30 0,3-2-34 16,-1 4-23-16,-1 2-27 0,-1-5-23 0,-3 1-23 15,1-2-22-15,0 2-4 0,0 3-20 0,1-6-17 16,-1 1-14-16,3-3-33 0,1-1 5 0,4-1-22 16,1-4-3-16,1 1-13 0,2 0-6 15,0-1-28-15,1 0 19 0,0 0-19 0,1-2 13 16,0 0 6-16,0 0-15 0,0 0 13 16,10 8-3-16,-5-5-4 0,1-2-6 0,8 7 7 15,-1 1 0-15,6-1-8 0,-3 1-3 16,3 0 0-16,3 1 0 0,-4 1-44 0,3-1 4 15,-1 0-92-15,-4-4-49 0,0-1-37 0,0 0 21 16,0-1-126-16,-3-4-90 0,-13 0-29 16,10 0 24-16,-1 0 46 0,14-11 18 0,-14 6 10 15,3-5 44-15,-1 1 15 0,0 1 22 16</inkml:trace>
  <inkml:trace contextRef="#ctx0" brushRef="#br0" timeOffset="221903.9113">6833 11718 673 0,'0'4'401'0,"-1"-1"-65"16,-7 7 36-16,7 1-9 0,-1 1-15 0,1-2-11 16,-2 7-39-16,-3 0-26 0,4 0-17 15,-1-1-41-15,2-3-14 0,1 0-32 0,0-13-17 16,0 8 1-16,0-1-35 0,0-7 5 16,12 15-11-16,-7-13-14 0,0-1-16 0,2 0-9 15,1-2-3-15,1 1-15 0,4 0-3 16,18-13-12-16,-13 9-10 0,-3-4 2 0,-2 1 1 0,-3 3-7 15,-2 0-1-15,-4 0-23 0,-2 2 1 16,-2 0 4-16,0 2-5 0,0 0-13 0,0 0-4 16,-13-3-24-16,6 4-34 0,-10 3 8 15,7-4 6-15,-20 10-95 0,8-5-46 0,7 0-45 16,5 2 24-16,-7-5-205 0,3 5-49 0,7-2 29 16,0-1 30-16,2 1 12 0,-2 1 37 0,3 0 38 15,-3 8 23-15,0 2 14 0,1 4-33 0,1-7 49 16</inkml:trace>
  <inkml:trace contextRef="#ctx0" brushRef="#br0" timeOffset="222201.2054">6510 12296 464 0,'-4'-5'495'0,"2"3"-47"0,1-2-56 0,-1 1-34 16,0 0-45-16,0 0-21 0,1 3-27 15,0-1-14-15,1 1-32 0,1 1-8 0,0 2-20 16,0 1-13-16,0 4-16 0,0-1-16 0,2 10-7 16,-3-7-21-16,3 16-28 0,-3-6-40 15,0-6-44-15,2-1-2 0,-1-1-90 0,0-6-76 16,-1 1-83-16,3-4 25 0,-1 0-278 0,0-4 55 15,1 1 12-15,-1-2 22 0,1 0 15 16,0-3 52-16,6-5 4 0,0-2 35 0,-1-5-12 16</inkml:trace>
  <inkml:trace contextRef="#ctx0" brushRef="#br0" timeOffset="222520.0541">6669 12215 840 0,'1'-2'462'16,"0"1"-37"-16,0 3-28 0,-2 0-32 0,0 3-18 15,-2-1-26-15,-6 9-39 0,-1 0-18 16,-1 2-33-16,-1 3-36 0,-1-2-12 0,0 1-26 16,-1-3-10-16,2-1-12 0,0 0-21 0,3-2-18 15,-4-3-10-15,5-1-20 0,1-3-20 16,1 1-9-16,1-4-10 0,0-1-23 0,2 0 12 16,1 2-18-16,2-2 3 0,0 0-2 0,0 0 2 15,-1-5 10-15,2 5-2 0,0 0-4 16,3 0-4-16,0 0 3 0,0 1-16 0,2 1 19 15,7 5-13-15,-2-2 8 0,3 4 7 16,3-1-15-16,-1 0 3 0,3 0-10 0,3 0 16 16,-4 1-38-16,2-1-15 0,-3 4 5 0,3-5-92 15,-2-2-24-15,-2-3-55 0,-16-2-69 16,9 0 28-16,5 0-220 0,14-12 14 0,-19 10 37 16,7-4 45-16,-8-1 1 0,0 3 46 0,-2-1-25 15,8-2 22-15,-7 1 54 0,-2 0-10 16</inkml:trace>
  <inkml:trace contextRef="#ctx0" brushRef="#br0" timeOffset="222919.109">6889 12380 309 0,'1'-2'301'0,"-2"0"-37"0,1 1-32 0,-1 1 12 16,1-1-19-16,0 2-9 0,-1 0-3 16,1 0 32-16,-1 0-49 0,1 1-21 0,1 0 56 15,-2-1-26-15,1 1 1 0,0-1-8 0,0 1-14 16,1-1-26-16,-1 1 2 0,0-1-26 15,0-1-10-15,0 0-20 0,1 1-4 0,-1-2-10 16,2-1-11-16,-2 1-26 0,2 0 13 16,-2-2-1-16,2 3-8 0,0-2-7 0,-1 1-14 15,1-1-1-15,1 1 1 0,0 0-6 0,1-1-13 16,1 2 3-16,-1-1 9 0,1 0-2 16,1 0 1-16,3 1-15 0,10-2 11 0,2 0-8 15,2 1 3-15,-3-7-6 0,1 7 1 0,2-1-1 16,-13 2 6-16,5 0 6 0,1 0-16 15,0 0 22-15,12 14 11 0,-18-7-6 0,-4 1 4 16,-1 3 11-16,-2-2-18 0,-3 1 4 0,0 0 0 16,0 4-4-16,-11 22 2 0,3-16-4 15,-2-2-13-15,1 0-31 0,-2-3-17 0,3-2-31 16,1-2-36-16,0-3 11 0,3-2-86 16,-1-3-55-16,1-2-103 0,1 0 30 0,5-3-197 15,-2-2 5-15,1 0 35 0,0 0 37 0,5-12 41 16,1-1 23-16,1-5 23 0,3-2 11 15,0-1 23-15,-4-4 16 0</inkml:trace>
  <inkml:trace contextRef="#ctx0" brushRef="#br0" timeOffset="223541.7647">7599 9631 810 0,'1'4'368'0,"-1"2"-11"15,1 13-48-15,-1-8 12 0,0 7-22 0,0 7-2 16,0 1-11-16,0 6-25 0,0-3-23 0,0 2-24 16,0 1-20-16,13 28-19 0,-10-28-19 0,1-3-51 15,-2-3-55-15,0-4-28 0,1-4-4 16,-1 0-90-16,0-6-28 0,1-4-38 0,0-5-41 16,-1 0-53-16,2-5 20 0,0 0-235 15,0 0 2-15,6-9 59 0,2 0 41 0,-1-4 0 16,-2-3 18-16,3-1 26 0,-1 1-1 15,1-3 33-15</inkml:trace>
  <inkml:trace contextRef="#ctx0" brushRef="#br0" timeOffset="224163.4224">7791 9849 605 0,'1'-5'430'0,"0"1"-60"16,0-1-28-16,-1 2-45 0,-1-1 19 0,-1 1-15 16,0 0-36-16,-2 0-12 0,0 2-18 15,0 1-27-15,-1 0-7 0,-1 2-20 0,-10 4-24 16,2 1-10-16,-2 2-22 0,3 0-6 15,0 4-18-15,4 2-4 0,0-1-6 0,3 0-14 16,0 1-1-16,3-1-13 0,3-4-9 0,0-10 1 16,0 8-7-16,16 16 0 0,-5-12-16 15,1-3 0-15,2-3-19 0,3-1-29 0,1-4-27 16,-8-1-14-16,6 0 7 0,6 0-69 0,1 0-41 16,1 0-29-16,27-14-20 0,-26 7-7 15,-2 4 0-15,1-1-15 0,-3 2 20 0,-2 0-12 16,-1-1 24-16,-6 2 31 0,-4-1 15 15,-2 0 65-15,0 0 18 0,-1 1 39 0,-2-2 22 16,1 2 36-16,-2-1 25 0,1-2 15 0,-2 2 17 16,-1-3 19-16,0 5 14 0,0 0 10 15,0-7-13-15,0 2 12 0,0 5 20 0,0-9 9 16,-14-11-12-16,7 9-1 0,1 5-16 0,0-1-2 16,-1 4-16-16,0 1-6 0,1 2-6 0,0-2-17 15,6 2-14-15,0 0 10 0,-7 0-27 16,7 0 5-16,-14 11 3 0,12-5-9 15,1 0-1-15,2 0-11 0,3 10 3 0,7-1-7 16,-2 0-13-16,4 0 1 0,-3 4-7 0,3-2 4 16,2 4-1-16,0-5 7 0,-1 2 2 15,-1-3-14-15,-1 1 4 0,-2-1-1 0,-2-1-5 16,-1-3 16-16,-2-3-2 0,-3-1 12 0,0-3 5 16,0 0 17-16,-2-4-2 0,0 0-14 15,0 0 11-15,-12 6-18 0,7-6-6 0,-2 0 0 16,-9-3 17-16,8 3-20 0,-16-10 6 0,10 1-2 15,0-1-21-15,4-1 0 0,2 0-14 16,5 0 0-16,1 1-11 0,2 10-6 0,0-13-1 16,12-12-27-16,-2 11-9 0,3 2 2 15,1-2-38-15,3 1 9 0,0 1-80 0,0 1-62 16,-3 0-51-16,3 2 27 0,-4 0-274 0,-1 6 48 16,-4-1 16-16,-1 2 24 0,-1 2 51 15,-6 0 26-15,0 0 13 0,8 10 49 0,-8-5 7 16,0 3 32-16,-1 14 18 0</inkml:trace>
  <inkml:trace contextRef="#ctx0" brushRef="#br0" timeOffset="224430.1279">7669 10865 283 0,'0'0'473'16,"0"0"-127"-16,1-1-45 0,1 2-19 0,0-2-40 15,0 2-46-15,1 2-96 0,-1-3-68 16,2 3-94-16,-2-1 6 0,1 2-274 0,-1-1 0 15,0 2 28-15,0 3 0 0,-1-2-20 16</inkml:trace>
  <inkml:trace contextRef="#ctx0" brushRef="#br0" timeOffset="224586.5439">7792 11294 1195 0,'0'2'394'0,"-1"-2"-42"0,1 1-44 15,1 0-142-15,-2 2-82 0,1-3-67 0,0 3-103 16,-2-2 7-16,2 3-286 0,-1 0 8 16,-2 1 52-16,-3 7 27 0,0 2-24 0,-2 3 41 15</inkml:trace>
  <inkml:trace contextRef="#ctx0" brushRef="#br0" timeOffset="224755.4929">7806 11956 277 0,'-1'5'429'16,"-1"-2"-74"-16,2 1-56 0,-1-1-26 0,1-1-54 15,-2 1-55-15,2 0-27 0,-2 2-93 16,1-1-44-16,0 1-2 0,-1 0-313 0,-5 9-24 16,-3-1 9-16,3 1 64 0,-6-2 5 15</inkml:trace>
  <inkml:trace contextRef="#ctx0" brushRef="#br0" timeOffset="224921.4337">7944 12651 1001 0,'3'0'414'15,"-2"-1"-195"-15,-1-2-93 0,0 0-98 0,0-1-5 16,1 1-344-16,0-4 31 0,-1 0 16 15,3-9-21-15,0-3 31 0</inkml:trace>
  <inkml:trace contextRef="#ctx0" brushRef="#br0" timeOffset="227096.2885">9090 11390 356 0,'0'-14'302'0,"0"14"-15"0,0 0-28 0,15-29-23 16,-13 22-16-16,4-7 36 0,-3 5-27 15,1 1-32-15,-1 2 21 0,-3 0-25 0,2 2 10 16,0 0-22-16,-1 2-20 0,2 2-34 0,-3 2 31 16,1 2 12-16,0 1-5 0,4 12 11 0,-1 6-1 15,-1 3-2-15,0 3-2 0,-1 0-5 0,-1 3-18 16,2-1-21-16,-1 1-16 0,3-3-3 16,-3-3 4-16,-1-1-14 0,0-1-21 15,0-6-14-15,-1-3-8 0,1-2-38 0,-1-4-42 16,1-2-54-16,-1-7-23 0,0 0 11 0,0 0-163 15,0 0-58-15,2 10 28 0,-1-13-259 0,1 1 53 16,-2-3 41-16,2-2 5 0,3-8 59 0,5-2 16 16,-4 1 31-16,2-1 48 0,0 2-5 15,5-2 50-15,-5 2-39 0</inkml:trace>
  <inkml:trace contextRef="#ctx0" brushRef="#br0" timeOffset="227419.1471">9426 11416 514 0,'5'-8'329'0,"-1"7"-29"0,-1-1-10 15,-4 4-29-15,-1-1 31 0,-1 3-33 16,-1 1-29-16,-8 5-28 0,-1 2 39 0,-2-3-10 16,0 6-11-16,-2-2 0 0,0-1-17 0,1 0-28 15,1 0-10-15,-3 1-23 0,1-2-18 0,3-1-11 16,1-1-5-16,0 0-13 0,2-1-8 0,3-3-9 16,2 3-11-16,2-1-13 0,2-3 4 15,-1 1-11-15,2-1-9 0,1-4-5 16,0 0 9-16,0 8-16 0,13 9 11 0,-4-9-4 15,3 1-10-15,1 1-1 0,0-3 2 0,0 0-2 16,3 2-6-16,-3-1-16 0,-1-3 24 16,-4-1-13-16,5 4-6 0,-2-3-13 0,-3 0 7 15,-1-2-25-15,0-2-28 0,-2 2 6 16,-1 0-82-16,-1-3-36 0,-1 1-32 0,0-1-25 16,-1 0-56-16,-1 0 26 0,0 0-244 15,0 0 27-15,0 0 33 0,0 0 34 0,0 0 38 16,11-9 16-16,-8 7 29 0,0-1 7 15,-2 1 57-15,3 2 7 0</inkml:trace>
  <inkml:trace contextRef="#ctx0" brushRef="#br0" timeOffset="227689.3739">9568 11584 655 0,'2'-2'403'0,"-1"3"-66"0,1 0 63 16,0 0-32-16,-1 1-37 0,1 3-18 0,0 0-24 16,-2 1-28-16,0 0-24 0,0 3-35 15,0-2-9-15,0 1-25 0,0 3-20 0,0-1-17 16,0 3-4-16,0-4-47 0,0-1-38 0,0 0-36 16,0-2 0-16,0-6-82 0,0 7-63 15,0-7-25-15,0 0-58 0,4 14 20 0,0-14-190 16,1-2-56-16,0-1 21 0,1 1 29 15,7-5 44-15,1-4 12 0,-1 1 17 0,-4-2 22 16,3 0 16-16</inkml:trace>
  <inkml:trace contextRef="#ctx0" brushRef="#br0" timeOffset="228015.2324">9720 11598 929 0,'4'-3'327'0,"-2"1"-27"0,0 2-24 16,1 1-34-16,-2-1 63 0,-1 3 8 16,1 0-29-16,-2 1 2 0,2 1-12 0,-2 0-21 15,0 2-16-15,-2 0-15 0,2 0-32 16,0 0-14-16,1-7-22 0,0 5-12 0,0 2-1 15,0-1-33-15,0-6 12 0,0 8-19 0,0-8-29 16,12 15-30-16,-7-12-39 0,1-3-30 0,0-1-23 16,1 0 4-16,2 1-64 0,3 0-12 15,18-11-19-15,-15 6-1 0,-2-2 15 16,-1 6 3-16,-5-2 28 0,-2 0 12 0,0 0 4 16,0 2 7-16,-2-2 29 0,-1 3 33 15,-2 0 24-15,0 0 0 0,0 0 37 0,0 0-3 0,11 11 23 16,-8-8-2-16,-2 3 7 0,1-2 11 15,0 3 12-15,0-1-25 0,3 9-4 0,1-1-4 16,-3-1-3-16,-1-3-15 0,0 0-30 16,1 5-2-16,1-5-93 0,-3-1-55 15,0-3-79-15,-1-6-82 0,0 0 29 0,0 0-252 16,0 7 70-16,0-7 12 0,0 0 15 0,0 0 51 16,0 7 23-16,0-7 32 0,0 0-5 15,0 7 40-15,0-7 19 0</inkml:trace>
  <inkml:trace contextRef="#ctx0" brushRef="#br0" timeOffset="228388.7314">9348 12158 679 0,'-3'0'425'16,"1"0"-68"-16,-1 2-46 0,2-1 20 16,0 0-1-16,1 2-16 0,0 1-18 0,1 2-30 15,0 1 1-15,0 12-9 0,-1-7-28 0,0 5 2 16,0 3-28-16,0 3-28 0,0 1-3 0,0 0-21 15,0 2-27-15,-8 22-19 0,4-28-19 16,0-1-17-16,1-2-54 0,0-5-58 16,2-2 4-16,-1-1-127 0,1-4-65 0,1-5 23 15,0 0-259-15,0 0-43 0,0 0 36 0,3 5 55 16,-1-6 20-16,-1-1 18 0,2-2 58 16,0-1-8-16,7-8 9 0,0-1 29 0,1-3 19 15</inkml:trace>
  <inkml:trace contextRef="#ctx0" brushRef="#br0" timeOffset="228707.0764">9554 12235 917 0,'3'-2'493'0,"-1"2"-42"15,0 0-23-15,-2 0-24 0,0 2-37 16,-1-2-31-16,0 2-46 0,-1 1-22 0,0-1-18 16,-1 1-35-16,0-1 6 0,-2 1-39 0,-6 6-27 15,-1-2-7-15,-3 0-8 0,-1 1-12 16,0 2-17-16,0-2-21 0,0 1-15 0,1-2-4 15,0 3 6-15,3-3-8 0,-4 0-24 0,8 2 6 16,0-3-10-16,2-1-12 0,2 1-3 0,2-3-2 16,1 0 0-16,1-3-18 0,0 0 4 15,0 0 10-15,0 7-13 0,16 1 1 16,-1 1 11-16,1-3-18 0,0-2 5 0,3 1-28 16,-3-1-16-16,3-2-31 0,-1 0-33 0,-2 2-20 15,3 0 11-15,-2 0-106 0,-5-4-36 16,-1 0-56-16,-2 0 30 0,1 1-238 0,-4-1-13 15,-6 0 60-15,0 0 46 0,7 0 44 16,0 0 13-16,-7 0 29 0,8 0-3 16,-8 0 43-16,8 0-6 0,12-17 25 0</inkml:trace>
  <inkml:trace contextRef="#ctx0" brushRef="#br0" timeOffset="228881.0343">9718 12365 274 0,'1'1'445'0,"-1"4"-90"16,0-3 107-16,-1 3-35 0,0 0-69 15,-1 1-28-15,0 0-22 0,0 9-38 0,-1 1-40 16,-1-5-30-16,2-2-42 0,1 0-70 0,1-3-10 16,-1 1-77-16,1-2-56 0,0-2-56 15,0 1-41-15,0-4 15 0,0 0-228 0,0 0-59 16,6 2 41-16,-2-4 23 0,-1-1 13 0,1 1 13 16,10-5 29-16,-2-1 17 0,1-2-35 15</inkml:trace>
  <inkml:trace contextRef="#ctx0" brushRef="#br0" timeOffset="229212.4239">9931 12328 747 0,'4'-3'579'16,"-1"0"-65"-16,-1 3-50 0,1-1-34 0,-1 1-11 15,-2 1-32-15,0 2-28 0,0-1-39 16,-2 3-37-16,-1-2-28 0,-1 1-26 16,2 1-26-16,0 2 2 0,-1-3-7 0,1 2-20 15,-3 8-51-15,2-4-25 0,3-10-10 0,0 8 8 16,0-1-40-16,0 0 14 0,0-7-11 15,12 15-24-15,-9-11 2 0,2-1-23 0,10 2 22 16,-3 2-5-16,2 0-10 0,-3-2-8 16,-1 0 11-16,-1-3-27 0,6 5 20 0,-4-2-21 15,-3-2 19-15,4 4 6 0,-7-2-18 0,-1 0 3 16,-1 0-1-16,-3-5-13 0,0 0-6 0,0 7 13 16,-11 3 8-16,7-6-23 0,-11 2-11 0,-2 0-34 15,-3-3-19-15,-1-1-54 0,0-1 13 16,12-1-155-16,-5 0-64 0,-17-12 31 0,15 6-291 15,0-3 10-15,3-3 59 0,1 0 68 16,-1 2 34-16,4 0 31 0,0-2 38 0,1 2 22 16,4-2 8-16,1 5 38 0,1-1 7 0,2 1 15 15</inkml:trace>
  <inkml:trace contextRef="#ctx0" brushRef="#br0" timeOffset="229359.3073">9966 12255 1518 0,'23'-10'500'15,"0"0"-63"-15,1-3-75 0,-1 4-86 16,-1-3-71-16,3 5-24 0,-2-2-188 0,0 0-116 16,0-1 10-16,0 2-308 0,-10 3 31 15,7-1 23-15,2 2 19 0,1 2 21 0,-14 2 33 16,6 0 37-16,3 0-28 0</inkml:trace>
  <inkml:trace contextRef="#ctx0" brushRef="#br0" timeOffset="229500.6895">10482 12154 935 0,'-1'1'380'0,"0"-3"-54"16,1 1 5-16,-1 0-43 0,0 1-34 16,1-2-35-16,0 1-25 0,0-1-117 0,0-1-83 15,0 1-76-15,1 0 8 0,-1 0-230 16,1-2-77-16,1 2 31 0,-1-3 21 0,1 5 49 16,-2-3-22-16,1 2 37 0</inkml:trace>
  <inkml:trace contextRef="#ctx0" brushRef="#br0" timeOffset="234993.7012">5285 8973 550 0,'16'0'234'0,"-16"0"-18"0,0 0-18 15,14-12-13-15,5-5-4 0,-15 15-30 16,-1 1-3-16,1-3-9 0,-2 2-10 0,1-1-18 16,-1 1-5-16,-1 1-4 0,0-1-9 0,1 0-2 15,1-1-1-15,-3 1-19 0,0 0-7 0,-2-1-1 16,2 1-1-16,-2 0-3 0,2 2-15 16,0 0 4-16,-10-7 12 0,4 6 13 0,1 1-32 15,-12-6 10-15,0 0-9 0,-2 4-9 16,-2-1-1-16,1 0 22 0,-3-2 3 0,1 3-23 15,2 1-16-15,-1 1 16 0,-4-1-18 16,6 1 5-16,-1-2 8 0,8 2-7 0,-1 0-2 16,-3 0-6-16,-1 0 21 0,-1 0-37 0,-19 12 2 15,18-5-5-15,1-1 24 0,-1 0 0 0,2 1-1 16,-3 1 11-16,3 0-7 0,1 1-16 0,-1-2-17 16,2 2 18-16,-1-1-13 0,2 2 2 15,1-1 3-15,1 0 13 0,1-1-5 0,0 4-7 16,0-2 10-16,3 4 1 0,-2-3-16 15,3 3 6-15,0-7-10 0,-1 7 24 0,0-2-9 16,3-2-7-16,-1-2-4 0,1 6-1 0,-4-2-8 16,3 0 20-16,-1 1-15 0,2-2 8 15,0 4-1-15,-2-3 15 0,2 2 16 0,2-1-1 16,0-4-34-16,-1 8 33 0,1-7-8 16,1 0-6-16,1 0 8 0,-1 7-16 0,2-17 23 15,0 11-9-15,0 1-17 0,0-2 5 0,0 0 23 16,0 4-2-16,0 1 4 0,0 2 18 0,0-3-15 15,0 1 6-15,0 2-12 0,0-1 7 16,0 1 0-16,0 3-8 0,0-1 3 0,0 4 23 16,0 0-17-16,0 0 6 0,0 0-4 0,0 4 15 15,5 26-4-15,-3-26-8 0,0 2 1 0,0 1-15 16,-1-1 0-16,2-1 8 0,-2 1-5 16,1-2 10-16,-2-3-8 0,0-12 0 0,0 5 0 15,0 5 0-15,0 0-3 0,0 0 9 0,0-1-13 16,0 0-4-16,0 1 2 0,0 1 2 15,0-2 0-15,0 3-11 0,0 0 3 0,0 1 1 16,0 0-1-16,0 1-3 0,0 2 1 0,0 0-4 16,4 24 3-16,0-25 6 0,0-1-11 15,-1-3 1-15,1 3 0 0,-1-2 22 16,0-1-16-16,0 0 9 0,-2 3-7 0,2-3 8 0,1-1 2 16,-2 5 1-16,0 3-4 0,-2-1-3 15,1-2-3-15,-1-13 1 0,0 6 9 0,0 4-6 16,0 3 1-16,0 1-13 0,0 0-3 15,0 0 10-15,0 2 1 0,0 0-17 16,0-1 3-16,0 1 0 0,0-2 9 0,0 2-3 16,0-4-4-16,0 3-1 0,0-3 7 0,0 1-13 15,0 1 15-15,11 29-1 0,-8-30 5 16,-1 2-16-16,-1-2 17 0,1-1-19 0,0 1 9 16,0-2-9-16,-1-1 13 0,0-1-6 0,-1 2-9 15,0-6-5-15,0-7 19 0,0 5-18 16,0 0 6-16,0 5-4 0,0-1 6 0,0 2-8 15,0-4 10-15,0 0-9 0,0 1 17 0,0 1-10 16,0-2 8-16,0 1-1 0,0-2-1 16,0-2-17-16,0 1 2 0,0 1-1 0,0-3 12 15,0 5-14-15,0-5 4 0,0 2 1 16,0-1 10-16,0-2 1 0,0-1-10 16,0 1 8-16,-8 15-8 0,8-19-3 0,0 4 17 15,0 3-9-15,0 3-12 0,0-1 16 16,-11 23 5-16,8-18-16 0,1-2 0 0,0 1-3 15,-2-2 2-15,2 1-1 0,1-1-1 0,-3-2 8 16,3-2 5-16,-1 5-11 0,1-3 10 16,0-2-9-16,1-7 17 0,0 3-22 15,0 3 7-15,0 1 4 0,0 1 10 0,0-1-11 16,0 1 9-16,0 1-5 0,0-2 4 0,0 0-18 16,0 0 18-16,0-2-3 0,0-1-21 0,0-2 24 15,0-2 0-15,0 0-3 16,0-3-12-16,0 0 10 0,0 0-1 0,0-2 0 15,0-5-7-15,11 19 2 0,-10-12 8 16,-1-7-10-16,0 6-2 0,0 0-4 0,0 0 17 16,0 1-12-16,0 0-5 0,0-2 11 0,0-5 0 15,0 8-11-15,0-1 17 0,0-7-15 16,0 8 22-16,0-8-10 0,0 7 9 0,0-7 0 16,0 7-13-16,0-7-6 0,0 7 15 15,0-7-25-15,0 6 18 0,0-6-7 0,0 6 16 16,0-6-9-16,0 0-12 0,0 7 1 0,0-7 26 15,15 11-12-15,-11-8-8 0,1-2 4 16,3-2 21-16,0 1-8 0,3 0-14 16,7 0 13-16,22-10-9 0,-18 8-2 0,1-2 11 15,-6 1-26-15,3 3 28 0,-4-4-18 16,-1 3 0-16,-4-1 1 0,1 2 13 0,-3-1-17 16,7-1-3-16,-2 1-1 0,4-1 18 0,-4 0 7 15,-7 2 0-15,7 0-28 0,2 0 23 0,1 0-15 16,0 0 13-16,3 0-13 0,0 0 11 15,-1 0 1-15,1 0-13 0,-2 0 9 0,3 0-7 16,0 0 5-16,-2 0 7 0,-2 0-15 16,2 0 8-16,-1 0 3 0,0 0 0 0,0 0-4 15,1 0-4-15,0 0-7 0,1 0 3 16,1 0 5-16,0 0 13 0,0 0-18 0,1 0 11 16,-1 0-6-16,1-7 16 0,19-3-12 15,-20 8 9-15,-1-1-13 0,0 1 15 0,0-1-3 16,-3 0 1-16,2 2-20 0,-2-3 20 0,-9 4-23 15,3 0 6-15,-1 0 9 0,0 0-3 16,0 0-6-16,3 0 13 0,2 0-20 0,1 0 29 16,0 0-12-16,-3 0-4 0,1 0 12 15,1 0-7-15,0 0-17 0,-4 0 23 0,1 0-9 16,-1 0-3-16,-2 0 2 0,-2 0-9 0,2 0 0 16,-2 0 6-16,0 0 13 0,-1 0-12 0,1 0-4 15,0 0 3-15,0 0 7 0,-1 0-8 16,-6 0-6-16,16 0 22 0,-2 0-1 0,-1 0-9 15,-2 0 10-15,-1 0-4 0,-1 0-17 0,-1 0 14 16,-2 0-8-16,-6 0 3 0,9 0-2 16,-2 0-3-16,-7 0-10 0,8 0 24 0,-8 0-13 15,7 0 5-15,-7 0 11 0,6 0-8 16,-6 0-9-16,0 0 4 0,0 0 10 0,0 0-1 16,0 0-2-16,0 0-17 0,13-9 17 15,-13 9-15-15,0 0 2 0,0-1 22 0,-1 1-16 16,1 0 0-16,0-3 9 0,-2 3-8 0,2-2-10 15,0-1 18-15,-1 3-1 0,1-2-15 16,-2-2 2-16,2 1 15 0,0 2-18 0,0-3 11 16,-1 1-8-16,1-1 9 0,0 0-14 15,-2 0 27-15,4-1-28 0,-2 5 21 0,0 0-17 16,0-7-3-16,0 0 12 0,0 7 11 0,0-8-6 16,0 0 4-16,0 2-22 0,0-1 3 0,0 0 19 15,0 0-7-15,0-1 5 0,0 1-2 16,0-5-17-16,0-3 9 0,0 1-1 0,0 1 14 15,0-1-13-15,0 0 8 0,-12-18-22 0,11 17 21 16,1-4-12-16,0 12 18 0,0-5-2 16,0-2-3-16,0-3-12 0,0-3 2 0,0 3-8 15,0 0 23-15,0 0-20 0,0-1 17 16,0 2-16-16,0 1 5 0,0-1-3 0,0 2 16 16,0-3-6-16,0 0 8 0,0 3-30 15,0-2 29-15,0 0-18 0,0 1 4 0,0 1 4 16,0-1-15-16,0-2-3 0,0 1 22 15,0 2-17-15,0 1 14 0,0 1-12 16,0-3 17-16,0-2 0 0,0 0-9 0,0 0-4 16,0-2 18-16,0 3-3 0,0-1 0 0,0-1-11 15,0-3-9-15,0 1 9 0,0-2 7 0,-10-19-4 16,8 23-1-16,0-1-9 0,1 1 9 16,-3-2-10-16,-1 4 22 0,3 1-18 0,-1-3 11 15,0 1-1-15,0 3 7 0,1 2-12 16,0-6-1-16,-2 4-12 0,3 4 10 0,-3-6-6 15,0-1 9-15,1 0 4 0,3 1 7 16,-6-1-17-16,3-1 12 0,0-3-12 0,0 2 6 16,-1 1 3-16,1 1 1 0,-2-3-18 0,2 2 6 15,-2 0-4-15,2 0 0 0,-1-3-3 16,-2 6 11-16,4-3-7 0,-4-1 16 16,4 5-14-16,1-5 3 0,0 4 8 0,0-3-12 15,1 4-3-15,-1-3 4 0,0 3-3 0,1-3 7 16,-4-1 0-16,4 11 6 0,0-3-7 15,0-4 6-15,0-2-18 0,0-1 14 0,0 0 3 16,0 1-2-16,0 1-1 0,0-1-5 16,0-2 0-16,0 3 1 0,0-1-7 0,0 3 15 15,0-3-4-15,0-2 0 0,0-1-17 16,0 2 20-16,0 2-13 0,0-2-8 16,0 2 6-16,0 0 2 0,0 2-7 0,0 1 10 15,0-2-3-15,0-2-3 0,0 4-4 0,0-1 6 16,0 2 3-16,0 1-5 0,0 0 2 0,0 2 15 15,0 0-11-15,0 1-1 0,0-1-5 0,0 2 17 16,0-6-17-16,0-4 2 0,0 1-5 16,0 0 0-16,0 0 9 0,0 2-5 0,0 1-6 15,0 2 6-15,0-4-15 0,0-3 3 0,0 2 12 16,0-2-8-16,0 0 8 0,0-2-11 16,5-20 11-16,-4 20 6 0,0 2-7 0,-1 1-7 15,0 8 5-15,0-6 5 0,0 1 9 0,0 0-3 16,0 3-3-16,0-3 0 0,0-1-1 15,0 3 7-15,-11-10 5 0,10 13-4 0,0 0-3 16,0 0 2-16,-2-8 0 0,-2 0 1 0,5 3 3 16,0 0-4-16,0 3 4 0,-1-8-16 15,1 4 16-15,0 1-4 0,-1 0 1 0,-1 3-15 16,2-9 10-16,-1 2-13 0,0-5 9 16,-1 3-8-16,1 5 7 0,0-6-8 0,-3 1 14 15,1-3-7-15,0 0-13 0,1 0 11 0,0 5 8 16,0-4-1-16,-1 1 6 0,2-2-1 15,0 4 0-15,-2-1 0 0,1-2 0 0,0 3 6 16,-1 0-16-16,1 1 8 0,1 3-2 0,-2-2 13 16,0 4 2-16,1 1-15 0,0-4 5 15,-2-2-7-15,0 3 12 0,0-1-15 0,0 0 14 16,1 0-4-16,1 1-20 0,-2-3 15 0,1 1 11 16,-1 1-8-16,2 1 4 0,0 2-6 15,1 2 9-15,-1-8 8 0,-4 2-12 0,0-1 2 16,1 4-1-16,1 0 1 0,-1 0 2 0,-2-1-1 15,3 4 9-15,2 1-30 0,-1 1 21 16,1-1 4-16,0 2-27 0,-2-9 15 0,0 2 10 16,3 2-4-16,-1 3 4 0,0 0-5 0,2 1 2 15,-2-2 3-15,0 3 0 0,2-1-5 16,0 1 11-16,-3-11-5 0,0 2-2 0,2-4 9 16,0 4-15-16,0 3-10 0,-1 2 17 15,0 1-22-15,0 1 24 0,2 3-3 0,-2 0 2 16,1 1-5-16,0 0 6 0,0 2 4 0,0-1-20 15,0 0 14-15,0 0 8 0,1 1-24 0,-1 0 4 16,0 0 18-16,0 2-10 0,1-1 3 0,0-3 1 16,-1 5-6-16,0-2 21 0,-1-1-19 15,1 0-1-15,0-1-2 0,0 1 17 0,1 0-10 16,-2 0-14-16,1-1 5 0,0 3 18 16,-2-2-9-16,2 0 1 0,0-1 0 0,0 0-2 15,-1 3-15-15,1-2 20 0,-1 0-12 0,0 0 7 16,0 2-6-16,-2 0-4 0,-1 0 10 15,2-1 1-15,-1 2 13 0,0-3-11 0,1 2 10 16,-2 0-13-16,1-1 14 0,-1 1-16 16,0-2-8-16,0 2 5 0,1 0 15 0,-2 0-27 15,0 0 12-15,-1 1 7 0,1-2-5 0,0 2-16 16,-1 0 20-16,7 0 3 0,-6 0-7 0,-2 0 3 16,2 0 3-16,-1 0-3 0,1 0 6 15,6 0-4-15,-11 0 7 0,3 0 13 0,1 0-21 16,0 0 19-16,-1 0 7 0,-15 11-12 0,11-8-12 15,12-3 14-15,-10 0-12 0,0 0-4 16,0 0 9-16,1 0 0 0,0 0-3 0,-7 0 3 16,1 0-11-16,-3 0-1 0,0 0 4 0,2 0 8 15,-2 0-7-15,0 0 9 0,-1 0-7 0,-1 0 1 16,1 0-6-16,-1 0 7 0,1 0-8 16,-2 0 11-16,-1 5-17 0,-1-5 13 0,1 0 2 15,-26 12-22-15,25-8 8 0,0-1-7 0,-1-2 24 16,0 3-9-16,-1 0 2 0,0 0 5 15,3 0-16-15,0-1 11 0,2 0 6 0,3 3 7 16,0-3-21-16,4-1 4 0,2 1 17 0,3-1-25 16,8-2 3-16,0 0 3 0,-8 0 2 15,8 0 0-15,-7 0-3 0,7 0 13 0,0 0-10 16,-9 0-3-16,9 0 3 0,0 0 1 16,-7 0-8-16,7 0 15 0,0 0-16 0,-6 0-3 15,6 0-8-15,0 0-3 0,0 0 10 0,-7 0-14 16,7 0 3-16,0 0-50 0,-8 10-10 0,7-8-1 15,0-2-8-15,0 0-8 0,0 0-7 16,0 3-5-16,1-1 1 0,-1 1-25 0,1-1 4 16,1 1-27-16,1-1-35 0,1 0 18 0,2 1-239 15,4-3-19-15,-2 0 43 0,15-3 41 16,-12 3 8-16,26-13 26 0,-13 0 14 0,2 3 25 16</inkml:trace>
  <inkml:trace contextRef="#ctx0" brushRef="#br0" timeOffset="241205.2561">5326 8794 493 0,'0'0'247'0,"-14"0"-20"0,14 0-22 15,-36-14-10-15,24 17-32 0,3-3-13 16,1 2 8-16,3-2-18 0,1 4 3 0,0-3 6 16,0 0 21-16,1-1-12 0,3 0-34 15,0 0 5-15,1-8-8 0,1 3-9 0,8-8 15 16,3-3-7-16,2-3-29 0,4-1-4 0,1-5-9 15,3-3 19-15,1-5-14 0,4 0-7 16,4-3-10-16,-1 0 3 0,2 2 1 0,0 2-21 16,-2 0-4-16,-2 4-21 0,-2-1 0 0,-3 5-5 15,-2 4 26-15,-1 0-20 0,-4 2 10 0,0 1-3 16,0 2-4-16,0 3-2 0,-5 2-53 16,-4 3 28-16,-2 0 1 0,-1 1-38 0,-1 1-12 15,0 3-5-15,-2-3-9 0,0 1-22 0,-2 4-31 16,0 0-41-16,0 0-38 0,0 0 16 15,0-7-196-15,0 7-42 0,0-8 31 16,-12-4 25-16,9 7 22 0,1 1 26 0,-2 1 8 16,-1-2 19-16,1 1-5 0</inkml:trace>
  <inkml:trace contextRef="#ctx0" brushRef="#br0" timeOffset="241580.7552">5580 8120 413 0,'-5'-1'331'16,"1"1"-40"-16,1 0-24 0,1 1 0 0,0-1-22 15,1-1-32-15,0 1-29 0,2-2 4 0,1 0-8 16,1-1 19-16,4 1-22 0,7-6 1 16,4-4-4-16,0 3-11 0,3-1-33 0,2-3 4 15,1 4-35-15,0-3 14 0,0 3-21 0,1 1-15 16,-1-2 2-16,0 3-12 0,1-1 2 15,-2 3-21-15,-4 1-17 0,1-1 13 0,-5 5-20 16,-15 0 19-16,25 10 9 0,-14 1-20 16,-4 2 5-16,0 4-3 0,-5 3-15 0,-2-8 7 15,0 5-4-15,0 4 4 0,-13 26-16 16,6-21 5-16,0 0 5 0,-3-1-18 0,3-1 29 16,-4-2-13-16,-1 0 5 0,1-1-39 0,-1 2 2 15,-1 0-55-15,0-3-29 0,0-6-26 16,4 1-28-16,4-5-15 0,-1-5-3 0,1-1-41 15,1-2 21-15,4-2-187 0,0 0-56 0,-1-6 17 16,2 2 10-16,1-3 69 0,0 0 3 16,6-14 39-16,-2 3 13 0,2-1-1 0</inkml:trace>
  <inkml:trace contextRef="#ctx0" brushRef="#br0" timeOffset="241941.2273">6063 7664 711 0,'0'-4'325'0,"-2"1"-29"0,2 0-35 0,0 0-34 16,0 1-13-16,0 0-36 0,0 2 4 0,2 2 7 15,0 0-38-15,0 4-16 0,6 7-14 16,2 3-14-16,2 1 76 0,-1 4-4 0,2 1-22 16,0-1-8-16,1 2-5 0,-2-2-16 0,0 0-18 15,-1 0-19-15,0-3 0 0,0 0-2 16,1-2-19-16,-3-2 5 0,0 0-13 0,-1-2-6 16,-2 0-35-16,-2-5-27 0,1 1-1 0,-3-3-82 15,1-3-34-15,-2 0-55 0,-1-2-67 16,0 0 22-16,0 0-239 0,0 0 1 0,2-16 65 15,-2 13 22-15,0-5 12 0,-1 1 24 16,1-2 35-16,0-2 17 0,-10-19-7 0</inkml:trace>
  <inkml:trace contextRef="#ctx0" brushRef="#br0" timeOffset="242578.0981">6246 7637 858 0,'-1'-5'288'0,"0"1"-30"0,-1-1-16 16,2 2-19-16,-2-1-22 0,1 3-31 0,-2 0-4 15,1 2-13-15,0 1-21 0,1 4 54 16,0-1-20-16,3 13-4 0,-2-7-18 0,10 15-16 0,-5-6-3 16,4-1-14-16,0 0-21 0,2 0 0 15,2-4 21-15,0 0-19 0,0-1-5 0,0-3-13 16,0-2 9-16,-4-5-11 0,2 1 8 0,-3-2-16 15,0-3-8-15,0 0-6 0,-8 0 2 16,7 0-16-16,-7 0 2 0,27-12 0 0,-18 3-1 16,-2-2-11-16,-1 2-4 0,-3-5-5 0,-1-2 2 15,0-3-7-15,-2 1-8 0,0 8-5 16,0-5 6-16,0-5-8 0,-11-13 2 0,7 17-5 16,0 2 9-16,0 2-13 0,0 3 12 15,-1 2-5-15,1 3 13 0,3 1-28 0,-3 0 20 16,0 2-2-16,1 1-5 0,-1 1 14 0,4-1-11 15,0 0-6-15,-12 10-18 0,10-3 14 0,-1 8 17 16,1-4-7-16,2 3 22 0,0-6-23 16,0 5 13-16,17 13 0 0,-9-13 8 0,1 1 7 15,1-3-12-15,1 0 3 0,0-2 13 16,2-1-2-16,-4-6 0 0,-1 0-8 0,2-1 3 16,-10-1-2-16,7 0 4 0,0 0 1 0,16-15-8 15,-12 5 2-15,1 0-13 0,-3-4 11 0,-2 0-3 16,-3-2-7-16,0-2 6 0,-1-2 0 15,-2-4-12-15,1 1 3 0,-2 12 5 0,0-6-8 16,-13-19-1-16,5 18-1 0,1 2 1 16,-2 3-6-16,-2 1 0 0,-1 2-3 0,-3 4 6 15,0 1-12-15,2 1 4 0,1 2-18 0,-1 1 1 16,13 1 0-16,-10 0-20 0,1 0-15 16,0 0 7-16,2 0-36 0,7 0-23 15,-9 0 5-15,2 0-29 0,7 0-13 0,-7 0-14 16,7 0-1-16,0 0-28 0,-8 7 18 0,11-6-128 15,1 1-120-15,2-1 24 0,-2-1 30 16,2 1 27-16,1-1-14 0,0 0 62 0,4 0-2 16,4 0 3-16</inkml:trace>
  <inkml:trace contextRef="#ctx0" brushRef="#br0" timeOffset="242886.9727">6632 7408 718 0,'0'-1'300'0,"-1"0"-36"0,2 1-24 15,-1 0 4-15,0 3-29 0,0 1 5 16,0 3-36-16,6 5 27 0,1 5-29 0,-3-1-14 16,1 2-15-16,-1-2-16 0,5-1 18 15,-4 0-16-15,4-1-15 0,-1-1 8 0,2-4-10 16,-3-2 7-16,1-2-14 0,-2-1-3 0,3-3-9 16,-3-1-16-16,-6 0-5 0,10 0 1 15,15-15-11-15,-15 6-13 0,-1-3-13 0,-2-2 9 16,1-1-7-16,-6-1-10 0,2-2-2 0,-3 0-33 15,-1 2-14-15,0 8-17 0,-11-13 3 16,2 7-45-16,-3 5-18 0,0 1-15 0,-3 4-11 16,1 1-25-16,1 3-20 0,3 0-13 15,-3 0-30-15,-2 0-18 0,-11 13 18 0,17-10-101 16,3-1-69-16,0 0-36 0,2 0 21 16,0 0 11-16,1 0 26 0,1-2 51 15,2 1 16-15,0-1-6 0</inkml:trace>
  <inkml:trace contextRef="#ctx0" brushRef="#br0" timeOffset="243213.3507">6704 7331 351 0,'11'-11'357'16,"3"1"-37"-16,0 0-46 0,1 2 14 15,-2 5-41-15,6-1-20 0,-1 2 13 0,-1-2-44 16,-6 4-11-16,6 0-18 0,24 17 29 16,-17-8-9-16,2 0-36 0,0 1-2 0,-2 1-8 15,-2-3-5-15,-1 6-14 0,-5-3-23 0,0 0-3 16,-4-1 4-16,-1 0-16 0,-4 1 16 0,1-4-3 15,-7-2 5-15,-1 2 9 0,1-4-7 16,-1-3 0-16,0 0-5 0,0 0-16 16,-9 3 3-16,5-6-12 0,-1 2-10 0,-1-2-16 15,-4-8 8-15,-1 0-17 0,1 0 8 0,0-4-12 16,2-2-8-16,-2 1-7 0,5 0 2 16,2-1 7-16,-2 0-8 0,3 7-10 0,-1-7-18 0,2 7-25 15,-1 2-29-15,1 3-18 0,0-3 8 16,1 3-99-16,0 0-45 0,0 0-30 15,0 5-54-15,0 0 31 0,0-6-237 0,0 6 18 16,0-8 53-16,0 8 29 0,0-6 29 16,0 6 32-16,0 0 16 0,0 0 24 0,10-14 10 15,-8 14 36-15</inkml:trace>
  <inkml:trace contextRef="#ctx0" brushRef="#br0" timeOffset="243741.6459">7271 7246 710 0,'5'-4'356'0,"-2"1"-42"0,0-2 0 16,0 0-17-16,-1 0-46 0,-1-3-30 16,1 2 34-16,-2-1-35 0,-1 0-5 15,1 7-20-15,0-11-11 0,0 1-11 0,-13-9-13 16,6 12-19-16,1 3-15 0,0 2-14 16,-2 1-18-16,1 1 8 0,-2 0-31 0,-13 10 6 15,6 1-7-15,5 1-2 0,0 3 4 0,2-1-5 16,1 6-13-16,6-1 1 0,2 0 2 15,0-10-4-15,0 5-12 0,19 14 1 0,-7-13 0 16,2-1-6-16,2-2-8 0,-1-3-6 0,1-3 1 16,-3-4 4-16,0-2-8 0,-13 0 5 0,13 0-1 15,15-13-18-15,-13 4-16 0,-2-6 5 16,-2 2-19-16,2-6-16 0,-7-2-26 16,2-3 6-16,-5 1 6 0,-1 0-53 0,-2 9 1 15,0-6-16-15,0-5-1 0,-14-25 5 0,6 22 3 16,-3-1 3-16,2 0 1 0,-5 4 7 15,0-1 14-15,-3-1 14 0,1 6 2 0,-1-1 2 16,0 2 8-16,0 2 3 0,0 0 20 0,0 2 9 16,-1 1 16-16,3 3 26 0,0 2 15 15,3 1 6-15,-2 2-1 0,5 2 0 0,2 4 3 16,7 1 16-16,0 0 12 0,-10 10-8 0,11 0 57 16,4 9 21-16,4 5-13 0,3 1 2 15,2 1-9-15,2 2-1 0,3 2-3 0,0-2-14 16,2 0-5-16,-1-2-14 0,1 1-9 15,-1-1-13-15,-1 1-43 0,0-5-2 0,2-1-121 16,-3-4-92-16,2-3-77 0,4-3 31 0,-1 1-257 16,5-3 34-16,3-3 37 0,0-4 51 15,0 0 13-15,2 0 50 0,1 0 14 0,-4-1 14 16,-3 1 16-16,1 1 9 0</inkml:trace>
  <inkml:trace contextRef="#ctx0" brushRef="#br0" timeOffset="243892.0032">7922 7279 1106 0,'4'0'437'0,"-1"-1"-36"16,-1 0-58-16,0-1-27 0,0 1-54 0,-2-1-30 16,2 0-30-16,0 0-32 0,-1-1-49 15,0 3-12-15,0-2-165 0,-2 1-70 0,1-1-56 16,-4 2 18-16,2 2-268 0,-2 1 16 0,-1-1 54 16,-10 7 2-16,-1 2 27 0,-6 4 18 15,1-2 31-15,0 0 7 0</inkml:trace>
  <inkml:trace contextRef="#ctx0" brushRef="#br0" timeOffset="247389.3469">5866 9086 256 0,'-13'0'208'0,"13"0"-29"16,0 0-9-16,0 0-2 0,-15-11-29 0,-2-3-21 15,13 14-27-15,1 0 15 0,0-1-6 16,2 1-7-16,0 0 5 0,1 0 17 0,-1-2-12 0,2 4-9 16,0-4 19-16,3 2-9 0,1-1-7 15,-1 1 6-15,-1 0 18 0,2-1-21 0,2 1 2 16,1 0 14-16,3 0-12 0,5 0-12 16,25-10-12-16,-16 6-14 0,2 1 7 0,0-2 4 15,5-2-9-15,-4 4-11 0,3-4-1 0,7 0-27 16,-3 2 22-16,2-2-14 0,3 2-8 15,-2 0 0-15,4 1 17 0,5-2-20 0,-4 2 4 16,3 1-2-16,1 1-5 0,-1 2 3 0,-24 0-14 16,13 0 0-16,8 0 9 0,1 0-20 15,3 0 17-15,0 0-20 0,2 0 38 0,0 0-32 16,-4 0-11-16,-3 0 33 0,-1 0-34 16,-4 0 9-16,-1 0-10 0,-4 0 2 0,-2 0 11 15,26-4-3-15,-34 0 12 0,-3 1-19 0,-1-8 6 16,-7 8 9-16,0 0-11 0,-4-1 0 0,-1 2-6 15,-1-1 17-15,-2 0 4 0,1 2-10 16,-2-1-18-16,-2 2 10 0,0-1 10 16,0 1-12-16,0 0 10 0,0 0 3 0,0 0-18 15,-7-3 3-15,5 4 22 0,1-1-8 0,-1 2 2 16,0-2-13-16,0 0-10 0,2 1-2 16,-2 0-18-16,2-2 16 0,-1 1-12 0,1 1 9 15,0 0 20-15,0 1-12 0,-1-2 4 16,0 3 12-16,1 0-14 0,-1 0-8 0,0 0 12 15,1 2-9-15,0-1 6 0,0 2 9 16,-1 0-12-16,1 0 0 0,0-6 9 0,0 7-1 16,0 7-5-16,0-1 0 0,0 3 16 0,0 1-10 15,0 0-7-15,0 1 2 0,0 3 0 0,0-2 6 16,0-2 16-16,0 3-28 0,0-2 28 16,0 2-3-16,0-3-4 0,0 0 10 0,0 2-12 15,0-2-20-15,0 1 11 0,0-2 5 16,0 1-8-16,0 0 17 0,0 0-19 0,0 2-2 15,0-1 27-15,0 3-15 0,2 19 2 0,-1-19-15 16,0 0 12-16,1-1-6 0,-2 2 23 16,1 2-16-16,-1 0 12 0,1-1-13 0,0 2 15 15,-1-13-14-15,0 6-4 0,0 1 10 0,0 5 3 16,0-2-13-16,0 2 18 0,11 18-8 0,-9-21 8 16,2-2-4-16,-1 2-23 0,0-3 19 15,1-1-19-15,-1 0 20 0,0 0 6 0,1-1-26 16,-3 2 28-16,0 0-7 0,3 1-17 0,-2-1 9 15,0 1 12-15,-2 3-7 0,0-13-10 16,0 9 10-16,0 4 5 0,0 1-2 0,0 1 16 16,0 1-2-16,0 1-11 0,0-1-4 0,0 0-11 15,0 1 12-15,0-4 1 0,0-1 29 16,0-1-16-16,0 1-5 0,0 0 12 0,0 0-21 16,0-2 10-16,0 1 1 0,0-1-13 0,0 2 27 15,0-1-34-15,7 22-4 0,-5-21 32 16,-2-9-22-16,0 5-10 0,0 5 40 0,0 2-16 15,0 3-16-15,0 2-14 0,0 1 41 16,0-2-38-16,0 1 15 0,0 0-2 16,8 27 2-16,-5-25 28 0,3-5-50 0,-2 0 44 15,0 1-29-15,1-2-1 0,-3-1 34 16,3 0-25-16,-3-1 0 0,0 0-10 0,3 1 12 16,-3 0-1-16,1 1-2 0,-3-1 16 0,0 1-35 15,0-12 26-15,0 7 7 0,0 2-16 16,0 3-19-16,0 1 16 0,0-2 3 0,0 1 9 15,0 1-17-15,0-1 15 0,0 0-20 16,0 1 5-16,0-2-1 0,0 1-10 16,0-2 19-16,0 1-8 0,0-3 7 0,0 1 9 15,4 21 18-15,-3-16-21 0,0-5-8 0,-1-10 9 16,0 5 12-16,0 3-43 0,0 1 21 16,0 1 8-16,0 2-22 0,0 0 5 0,0-2-2 15,0 0 24-15,0-1-31 0,0-1 4 0,0 1 23 16,0-1-7-16,0 0 12 0,0-3-16 0,0 0 2 15,0 1 12-15,0-3 12 0,3 15-41 16,-1-19 2-16,0 0 53 0,4 5-4 16,-4-4-4-16,-1 6-2 0,0-4-3 0,2 5-3 15,-3-9-31-15,0 4 0 0,0 3 3 0,0 2-2 16,0 0 4-16,0 1 9 0,0 0-16 0,0-1 21 16,0-2-11-16,-12 11 4 0,12-19-13 15,-2 1 5-15,1-4-4 0,0 2 1 0,0-1 5 16,1-2 4-16,-1 2-28 0,1 1 14 15,0 2 23-15,0 1-2 0,0-2-31 0,0 1 33 16,0-1-32-16,0 4 28 0,-11 16-1 0,9-15 3 16,0-4 11-16,-1 7-16 0,1 0 6 15,0-3 4-15,1-4-18 0,0 0 6 0,-1-3-23 16,2 0 5-16,-1 1 19 0,-1-1 19 16,2 0-31-16,0 0 2 0,-1-2 14 0,1-5 6 15,0 7-22-15,0 1 1 0,0-1 2 0,0 0 14 16,0 5-2-16,0 0 13 0,0-1-15 0,0 0-23 15,0-2 6-15,0 3 2 0,0 0 11 0,-10 8-7 16,8-10 5-16,2-5 17 0,-1 1 2 16,0-2-30-16,-2 1 1 0,3-5 2 15,0 0 31-15,0 7-20 0,0 0-14 0,0-7-4 16,0 7 34-16,0-7-10 0,0 7-20 0,0-7-15 16,0 7 5-16,0-7-17 0,0 7 23 15,0-7-6-15,0 7 30 0,0-7-33 0,0 0 27 16,0 0-13-16,-9 8 3 0,8-7 7 15,-1-1 1-15,1 2 33 0,0-2 11 0,0 1-19 16,-2-1-11-16,0 1 21 0,-1-1-10 16,-1 2-3-16,0-1-4 0,0 0 7 0,0 0-17 15,-1-1-3-15,-10 5 11 0,4-3-4 16,-1-2-24-16,3 1 18 0,-9 1-1 0,0 1-1 0,-3-1 6 16,2 0-26-16,0 1 5 0,-1-3 17 15,-1 4 10-15,1-3 7 0,-1 3-43 0,-1-1 29 16,-2 0-26-16,5 0 50 0,-2 0-15 15,1 1-29-15,3 0 4 0,-3 0-5 0,2-1-1 16,3-1 10-16,-1 3-6 0,2 0 11 0,2-2-5 16,-4 0 14-16,-1-2-33 0,7 2 3 15,2-3 14-15,-1 1 20 0,1 0-16 0,1 1 1 16,-1-2-13-16,-7 4 26 0,4-1-18 16,-6-2 2-16,-3-1-3 0,5 0 0 0,-3 2 8 15,3-2-29-15,6 0 20 0,-4 0-6 16,-3 0-8-16,-1 0 4 0,-2 0 19 0,2 0-6 15,1 0-3-15,0 0-4 0,-1 0 2 0,0 0-8 16,2 0 18-16,-12 11 7 0,28-11-11 0,-12 0 5 16,3 0-7-16,0 0-11 0,0 0 7 15,1 0-7-15,0 0-4 0,0 0 1 0,-5 0-11 16,-1 0 7-16,0 0-1 0,3 0-2 16,-10-11-2-16,15 9 6 0,0-1 8 0,0-2 22 15,1 1-5-15,1 1-10 0,-1-1-3 0,2-1-8 16,0 2 21-16,-7-7 4 0,4 2-4 0,1 3-12 15,0 0 12-15,3-1 11 0,-3 2 3 16,3-1-19-16,-1 0 14 0,-1 1-11 0,1 1 11 16,0-1-1-16,-6-5-4 0,3 2-22 15,2-3 15-15,0 3-6 0,-1-8 15 0,1-1-8 16,1 6 6-16,1-7 3 0,0-5 6 0,1 1-22 16,1 1 22-16,0 9 9 0,0-4-17 0,0-3-7 15,0-1 6-15,0-1 9 0,0 2-3 16,0 0-19-16,0 0 4 0,0 3 21 0,0 1-9 15,0-1-4-15,0 0 20 0,0 0-27 0,-4-13 15 16,1 11-14-16,-6 0-7 0,6-1 8 16,-3-1 11-16,5 0 22 0,-4-2-19 15,0 1-4-15,0 1 13 0,1-1-8 0,-1-1 16 16,0 1 0-16,-2-1 1 0,3 2-20 0,-2 1-7 16,-1 1-5-16,3 0 11 0,1-2-10 15,-2 2-1-15,1-1 39 0,1 3-42 0,-3-3 36 16,1 0-30-16,1-2-3 0,-1 0-2 0,-1 0-2 15,1 1 23-15,-2-5-18 0,2 3 5 16,-1-1 3-16,2-1-19 0,-1-1 11 0,-1 0 9 16,-1 2-5-16,2 0 23 0,-1 2-15 0,2 2 5 15,-2-4-16-15,1 1 10 0,0 0-13 16,0-1 12-16,1 4-17 0,0-1 15 0,1-2-7 16,-2 0 24-16,3 0-29 0,-1-1 11 0,3 10-7 15,0-5 5-15,0-3-10 0,0-1 10 16,0-1-3-16,0-3-1 0,0 2-7 0,0-2 2 15,0 1 4-15,-13-23-12 0,11 26 21 0,-3-1-12 16,1 0-2-16,1-1 13 0,0 1-30 0,-4 0 23 16,3-2 6-16,-3 2 3 0,1-2-15 15,0 0 12-15,0 2-5 0,3-5 6 0,-1 3-18 16,0 0 8-16,0-3-9 0,0 1 18 16,0-1-4-16,0 0 19 0,1 0-24 0,0 1 8 15,0 0-5-15,0 1-10 0,3 12 14 0,0-5-17 16,0-2-6-16,0-1 18 0,0-1 1 0,-11-17-8 15,5 18 9-15,1 1 0 0,1 1 15 0,-4 2-12 16,5-4-6-16,-1 0-18 0,-1 0 27 16,-1-1 7-16,5 1-16 0,-3-3-3 0,3 1-26 15,-1-2 21-15,-2 2 20 0,4 13-21 16,0-7-15-16,0-3 15 0,0-1 6 0,0-1 0 16,-11-19-8-16,9 17 0 0,0 3 0 0,0-1-3 15,-1-1 16-15,2 0-3 0,-1 1-2 16,2 10 2-16,0-5-2 0,0-3 9 0,0 1-19 15,0-1 14-15,0-1-3 0,0 2-9 0,0-2 16 16,0 2-10-16,0 1 15 0,-7-3-8 16,-2-15-9-16,8 18 5 0,0-2-1 0,1 11-19 15,0-8 19-15,0 0 10 0,0-2-24 16,0-2 9-16,0 0-8 0,0 3 19 0,0-2 12 16,0 3-33-16,0 0-13 0,0-2-11 0,0 1 7 15,0 2-2-15,0 0 26 0,0 2-2 0,0-1-24 16,7 1 13-16,-7 1-4 0,8-12 17 15,-6 15-1-15,1-5-23 0,-1-2 17 0,3 3-9 16,-1 2-5-16,-1-4 11 0,4 1 16 16,-3 0-11-16,-2 1 11 0,1-1-10 0,0 0 5 0,-2 1 11 15,3 0-17-15,0 4 5 0,-2-2 1 16,0 4-3-16,0-1-3 0,-1-1 13 0,1 3-6 16,3-5 3-16,-3 0 16 0,1 2-2 15,-1 0-23-15,0 5 3 0,0-2 6 0,2 2 2 16,-2 0 0-16,-1 1 14 0,-1 1-10 0,2-1 12 15,-2 0-2-15,1 2-9 0,-1-2 12 16,1 1 4-16,-1 2-22 0,2-2-6 0,-1 0 13 16,0 1-1-16,-1 2-6 0,0 0 17 0,0 0-21 15,0 0 11-15,5-3-2 0,-3 3-2 16,0 0 12-16,-1 0-10 0,2 0 22 16,3 2-11-16,-2-1-3 0,0-1 12 0,1 0-6 15,2 0 14-15,0 0-18 0,3 0-1 0,5 0 12 16,3 0-17-16,2 0 18 0,22-11-20 0,-19 5 6 15,0 3-1-15,4-3-15 0,-2-1 10 16,-1 0 12-16,2 1-13 0,0 1-7 0,2-3 7 16,1 1 2-16,0 0-14 0,4 3 8 15,-5-2-9-15,0 2-25 0,1-1-20 0,0-1-25 16,0 2 9-16,1-2-133 0,-3 0-121 0,1 1-32 16,0-3-14-16,-4-3 53 0,3 1 12 0,-4-2 51 15,1-2-13-15</inkml:trace>
  <inkml:trace contextRef="#ctx0" brushRef="#br0" timeOffset="251777.8495">6641 8753 699 0,'0'0'282'15,"-14"12"-23"-15,14-12 1 0,0 0-49 16,0 0 0-16,0 0-22 0,0 0-16 0,0 0 21 16,0 0-37-16,0 0 6 0,0 0-2 15,0 5-8-15,19-17-17 0,1-2-2 0,3-3 5 16,4-3-9-16,5-2-35 0,6-5 27 0,4 0-15 16,1-3-13-16,4-1-17 0,-4 1-4 15,1 1 1-15,-4 0-9 0,-3 0-31 0,-2 4 32 16,-5 3-27-16,-2 0-7 0,-2 3 7 0,-4 1 4 15,-3 3-6-15,-1-2-20 0,-1 6 9 16,-4 1-1-16,-1 2 0 0,-3 0-46 0,-3 4 0 16,-1-1 2-16,-1 1-78 0,-2 1-2 0,-2 1-9 15,1-1-22-15,-1 3-1 0,0 0-29 16,0 0-47-16,0 0 19 0,0 0-174 0,0 0-54 16,-13-12 15-16,9 9 26 0,-6-7 25 0,-3 4 55 15,-2-3 3-15,-1 3 15 0,0-1-29 16</inkml:trace>
  <inkml:trace contextRef="#ctx0" brushRef="#br0" timeOffset="252137.8024">7045 8239 653 0,'-3'1'323'0,"1"1"-52"15,1-1-13-15,1-1 3 0,3 2-25 0,1-2-17 16,2 0-38-16,13-2-14 0,2-3-11 0,-1-1-20 16,3 0-16-16,1-3 0 0,-1 3-10 0,0-1-19 15,3 2-2-15,-4-2 15 0,-1 4-42 16,-3 1 3-16,-2 2-11 0,4-1-19 0,-12 1-4 16,1 0 15-16,0 0-10 0,6 0-4 0,14 15-4 15,-17-9 1-15,-2 2-4 0,-3 2-1 16,-2-1 9-16,-4 2 3 0,-1-2-31 0,5 9 11 15,-5-8-3-15,0 5-7 0,-13 23 7 0,3-15-16 16,4 0 30-16,-4-1-21 0,-1-1-17 16,0 2-28-16,-1-2-36 0,-1-4-5 0,3 0-41 15,0-1-18-15,-1-6-27 0,8 0 17 16,0-5-129-16,-1 0-109 0,3-3-23 0,1-1 47 16,0-1 39-16,1-2 8 0,0 1 38 0,1-2-28 15,1 1 28-15</inkml:trace>
  <inkml:trace contextRef="#ctx0" brushRef="#br0" timeOffset="253559.3981">7700 7986 418 0,'0'0'202'0,"0"0"-12"0,0 0 0 0,0 0-21 0,0 0 7 16,0 0-30-16,0 0-6 0,0 0-14 16,0 0-15-16,0 0-7 0,0 0 13 0,0 0-15 15,0 0-2-15,0 0-10 0,0 0 4 16,0 0-19-16,0 0-14 0,0 0 0 0,0 0 18 15,0 0-20-15,0 0 22 0,0 0 3 0,0 0 1 16,0 0 19-16,0 0-29 0,0 0-4 16,0 0 31-16,0 0-14 0,0 0 5 0,0 0-43 15,0 0 28-15,0 0-13 0,0 0-1 0,0 0-21 16,0 0-13-16,0 0-3 0,0 0-2 16,0 0 4-16,0 0 4 0,0 0 10 0,0 0-24 15,0 0 0-15,0 0-4 0,0 0-1 16,0 0-1-16,-19 14 0 0,16-14 20 0,1 2 1 15,-1-1-8-15,0 2 2 0,2-3-5 0,-1 0-1 16,-1 0-4-16,-1 0 0 0,4 1-3 16,-2-1 17-16,1 0-21 0,-1 0 18 0,1 0-3 15,0 1-42-15,-1 1 2 0,2-2 1 0,0 0 2 16,0 0 30-16,0 0-2 0,0 0-34 16,0 0-39-16,0 0-26 0,0 0-13 15,0 0-21-15,0 0-37 0,0 0-15 0,0 0-25 16,0 0 19-16,-7 0-227 0,7 0-7 0,0 0-2 15,0 0 43-15,-7 0 30 0,7 0 30 0,0 0 26 16,-8 0 1-16</inkml:trace>
  <inkml:trace contextRef="#ctx0" brushRef="#br0" timeOffset="254125.9165">7700 8035 836 0,'1'1'310'0,"0"-1"-30"15,-2-1-10-15,0 2-32 0,0-1-25 0,-1 0-12 16,-3 0 2-16,2 1-20 0,-1-2-12 15,0 1-18-15,-1-1 0 0,1 1-9 0,-1 0 18 16,-1-3-41-16,3 3 0 0,-2 0-8 0,1-3-10 16,1 1-11-16,0-2-30 0,1 1 20 15,1-2-25-15,1 0 14 0,2 1-7 0,2-2 0 16,7-8-9-16,-2 9 2 0,-1-2 5 0,5 3-7 16,-1 1-15-16,-12 3-2 0,10 0 11 15,1 0-28-15,16 18 9 0,-13-9-8 0,-3 4 15 16,-2 0-10-16,1-1-7 0,-3 5 1 0,-1-2-12 15,-3-6 10-15,1 7 10 0,-2-3-20 16,-2-13-3-16,0 10 5 0,0 2 5 0,-11 17-3 16,3-17-6-16,-1 0-5 0,0 0 8 0,-1-2 0 15,3-2-2-15,-1-1-1 0,2-3-20 16,2 1 11-16,1-2 12 0,-1-1-7 0,2 1-13 16,1-2 20-16,0 1 3 0,1-2-2 0,0 0 10 15,7-2-7-15,-3 1-1 0,9-5-13 16,3 0 16-16,1-5-11 0,-2 5 7 0,3-2-17 15,-3-1 22-15,4 0-24 0,0 0-9 0,0-1-40 16,2-2 6-16,0 3-82 0,-1-3-35 16,-5-4-16-16,-4 1-37 0,2 1-52 0,-2 1 23 15,-7 4-210-15,2-3 27 0,-6 12 17 0,0-9 5 16,0 2 57-16,-19-11 10 0,7 10 24 16,-6-2 12-16,-2-1 41 0</inkml:trace>
  <inkml:trace contextRef="#ctx0" brushRef="#br0" timeOffset="254579.6104">7549 7725 951 0,'3'3'349'0,"1"1"-52"0,-1 0-34 0,6 6-23 16,-1-3-20-16,-2 1-17 0,-3-3 0 16,6 7-31-16,-4-5-26 0,2-2-15 0,-3 0-14 15,-1-1-13-15,0 0-6 0,0-1-25 0,-2-2-6 16,1 2 20-16,-1-2 15 0,0-1-13 16,0 1 11-16,-1-1-10 0,-1-2-10 0,0-1-26 15,0-1-19-15,0-2-5 0,-1 2-5 16,0-3 20-16,-1-9-26 0,0 1 11 0,0-1-6 15,1 4 16-15,1 0-24 0,-1 4 9 0,2 8 0 16,0-5-2-16,0 5-14 0,0-9 11 0,0 9 11 16,18-19 17-16,-8 15-15 0,1 0 16 15,-1 2 7-15,8 0-14 0,-4 1 0 0,-14 1 0 16,13 0 2-16,-2 0-6 0,-1 0-15 0,0 0 3 16,-2 0 7-16,15 11-14 0,-14-6-3 15,-2 1-33-15,-2-1-16 0,2 0 3 0,-4 0-137 16,0 0-22-16,0-2-57 0,-1-2 25 0,0 1-285 15,1 0 50-15,-1-1 17 0,0 0 36 16,2-1 16-16,-1 0 27 0,2 2 47 0,-1-2 10 16,0 0 18-16,1 3 22 0</inkml:trace>
  <inkml:trace contextRef="#ctx0" brushRef="#br0" timeOffset="255509.1972">7875 7553 654 0,'-2'-9'228'16,"1"1"-7"-16,-1 3-6 0,1-1-15 0,-3 2-19 15,3-1 6-15,-2 1-31 0,1 2-9 16,-1-2-10-16,0 0-15 0,-1 1-6 0,-1-1-4 16,0 1-8-16,1 1-17 0,-1 1-6 0,-1 0 3 15,1 1-17-15,-2 0 2 0,7 0 14 0,0 0-18 16,-14 0 7-16,-16 15-20 0,16-8 6 15,0 1-5-15,2 2-30 0,0 1 19 0,2-1 3 16,3 2 8-16,2-1-25 0,3-1 2 0,0-2 22 16,2-8-12-16,0 9 7 0,13 8-10 15,-2-8 11-15,2-1-8 0,1-1-2 0,0-7-16 16,-14 0 14-16,12 0-9 0,-2 0-4 16,20-9-1-16,-16 2-2 0,-2-1 4 0,-2-1-4 15,-1-2-34-15,-3 2-5 0,-3 1-8 0,-1-1-15 16,-2 0-7-16,0 1-8 0,0 1 7 0,0-6-33 15,-12-13 13-15,6 11-7 0,-2 1-3 16,0 1-8-16,-2 0 0 0,-1-3 12 0,4 2-5 16,-2 0 3-16,-2 1 18 0,1-3 25 15,0 3-3-15,0 0 24 0,-1-1 1 0,2 2 4 16,5 1 7-16,-4-1 19 0,-1 0 1 16,3 5 17-16,1-1 8 0,-5-2-6 0,8 6 31 15,-1 0-29-15,2 2-6 0,-1 2 2 0,2 0-8 16,1 3 2-16,0 2 9 0,6 9 2 15,4 4 1-15,-2 1-10 0,3 5-5 0,4-4 23 16,-2 2-40-16,3-1 35 0,1 1-22 0,3 0-23 16,0-3-17-16,1 1-26 0,0-3-16 15,0-3-38-15,3 0-55 0,0-2-32 0,-1-2 16 16,-2-2-242-16,1-4 23 0,-2-2 29 0,0 1 10 16,4-3 37-16,-4 1 27 0,-2 0 7 15,-13-1 28-15</inkml:trace>
  <inkml:trace contextRef="#ctx0" brushRef="#br0" timeOffset="255986.4663">8265 7680 421 0,'2'2'428'0,"0"2"-89"0,3-1-37 0,-3 2 26 15,7 8-51-15,-2-2-32 0,2 3-29 16,-1 0-24-16,0 0-11 0,2-1-20 0,0-3-9 15,-2 2-14-15,-1 0-39 0,-2-4-11 16,2-3 22-16,-4 0-13 0,1-1-10 0,2-2-13 16,-6-2 3-16,0 0-8 0,6 0-59 15,-6 0 21-15,23-17-33 0,-15 6-11 0,-2-2-10 16,2-2 13-16,-3 0-21 0,-1-3 10 16,0 3-14-16,-3 3-4 0,1 1 17 0,-2 3-5 15,0 0 6-15,0 8 10 0,0 0-19 0,0-7 8 16,0 7 7-16,0 0 25 0,-9-7-5 0,8 11 13 15,-1 0 4-15,1 0-9 0,2 0 16 16,0 2 19-16,0-2-29 0,2 2 0 0,-1-2 53 16,1 1-5-16,-1-2 10 0,2-1 6 0,1 2-8 15,1-3 6-15,-2-1-9 0,2 0-4 16,0-2-20-16,1 2 0 0,10-16-15 0,-5 6 2 16,-2-4-20-16,-2 1 12 0,1-4-32 0,-3-1-11 15,2 0 1-15,-5 0-31 0,1 1-1 16,-2 0 6-16,-2 10-21 0,0-2-4 0,0 0-10 15,-11-7-6-15,5 12-21 0,-1 1 4 0,1 2-24 16,-2 0-16-16,-1 1-22 0,9 0-25 16,-11 0 19-16,0 0-151 0,-10 10-93 15,15-6 33-15,3-3 5 0,-1 0 30 0,2 0 40 16,2-1 30-16,0 0-12 0</inkml:trace>
  <inkml:trace contextRef="#ctx0" brushRef="#br0" timeOffset="256265.2866">8587 7425 866 0,'2'-2'305'0,"0"4"-6"0,-1 1-26 0,0 1-9 15,1 3-33-15,0 12-27 0,-1-2 7 0,2 3-23 16,1-3-3-16,2 0-1 0,0 1-1 16,2-2-11-16,1-2-9 0,1-2-9 0,-3-2-10 15,0-3 2-15,1-2-3 0,1-3-8 0,-9-2-13 16,8 0-17-16,3 0-4 0,16-18-14 15,-12 5-4-15,-2-4-18 0,-1 5-1 0,-1-5-26 16,-3-2-9-16,-2 2-53 0,-1 1-7 0,-3 1 2 16,-2 7 4-16,0 1 1 0,0-1-132 15,-16-11-49-15,3 9-12 0,-2 6-37 16,4 1 23-16,-1 1-158 0,1 0-64 0,3 0-2 16,1 1 73-16,-1 1-11 0,3 0 39 0,-1-1 56 15,3 1 9-15,1-2 38 0</inkml:trace>
  <inkml:trace contextRef="#ctx0" brushRef="#br0" timeOffset="256555.071">8743 7353 975 0,'13'-11'385'16,"5"5"-51"-16,-2 1-44 0,-1 2 59 0,0 2-39 15,4 1-8-15,3-2-29 0,-11 2-12 0,25 15-21 16,-12-4-21-16,-1 1-12 0,1 2-23 16,-5-1-24-16,2 3-4 0,-3-1-18 0,-4 2-15 15,-3-2-8-15,-2-3-5 0,-2 1-6 16,-5-3-19-16,-1-6 11 0,-1-4-12 0,0 0-14 15,-2 7 2-15,-1-9-13 0,1 0-2 16,-1-3-11-16,-1-2-13 0,-3-10 10 0,2-4-18 16,-2-3 4-16,3-2-32 0,2-5 1 0,1 0-22 15,1 0-13-15,0 15 8 0,0-5-9 16,0-3-16-16,13-22-9 0,-11 26-21 0,-1 8 10 16,0 4-112-16,0 0-42 0,-1 3-21 15,0 5-44-15,0 0 31 0,0 0-237 0,-11-3 4 16,5 4 67-16,-7 4 12 0,-4-1 44 0,-2 4 38 15,-3 0 12-15,-1 1 16 0,-2 1 15 0,-1 1 38 16</inkml:trace>
  <inkml:trace contextRef="#ctx0" brushRef="#br0" timeOffset="257786.1396">6104 7379 625 0,'0'-13'187'0,"0"13"-6"0,0 0-2 0,0 0-25 15,0 0-4-15,0 0-19 0,0 0-4 0,0 0-1 16,0 0-5-16,-16 1-11 0,7 10-6 16,1 0-16-16,3-1-16 0,0-2-8 0,1-3-14 15,0 0 12-15,3 0-8 0,0 2 2 16,1-7 6-16,0 0-9 0,0 0-2 0,0 7 11 16,0-7 5-16,11 13-20 0,-6-9-4 0,0-2-11 15,11 6 14-15,-3-2-7 0,-1-2-6 0,2 1-2 16,-3-2 0-16,-1 0 5 0,-3 1-7 15,-1-2-12-15,-1 0 1 0,1 1 5 0,-2-2-9 16,2 1 12-16,-3-1-7 0,1 3 6 16,-2-3-13-16,1 2 14 0,-1 2-14 0,0-1 8 15,-2-4 0-15,0 0 2 0,0 8-10 0,0-3-12 16,0-5-18-16,-12 24-15 0,4-13-23 16,-2-2-64-16,-2 0-33 0,-1-1 14 15,3-2-286-15,1-3 28 0,0-2 31 0,9-1 39 16,-6 0 13-16,6 0 16 0,-21-18-23 15</inkml:trace>
  <inkml:trace contextRef="#ctx0" brushRef="#br0" timeOffset="258035.3012">6232 7037 787 0,'2'-3'317'15,"0"2"-41"-15,2 2-14 0,-1 2-31 16,0 0-5-16,6 11-18 0,-2 1-13 0,3 2-10 16,1 6-2-16,1-3-33 0,2 0-21 15,-3 1-34-15,3-1-1 0,-5 1 8 0,2 2-15 16,2-4-43-16,-5 0-52 0,3-3-52 0,-3 1-44 16,-3-2-64-16,-1-7 15 0,-2 1-252 15,0-4 13-15,-2-2 38 0,0-2 17 0,0-1-8 16,-3-1 10-16,1-1 25 0,-1 1 38 15</inkml:trace>
  <inkml:trace contextRef="#ctx0" brushRef="#br0" timeOffset="258187.7069">6317 7293 428 0,'-4'-4'359'16,"-5"-6"-61"-16,5 2-17 0,0 0-23 0,3 2-8 16,2 1-59-16,-1-2-6 0,0 7-28 0,12-18 3 15,-2 8-57-15,-1-5-54 0,3 3-51 16,-2 3-50-16,3 2 5 0,-5 4-310 0,-3 0-5 15,0 2 15-15,-1 1 37 0,-4 0-12 16,0 0 44-16,0 0 31 0</inkml:trace>
  <inkml:trace contextRef="#ctx0" brushRef="#br0" timeOffset="264814.954">7765 9082 448 0,'0'12'263'0,"0"-12"-30"16,0 0-20-16,-14 0-4 0,14 0-3 0,0 14-27 15,0-14 10-15,0 0 4 0,-24 20-6 16,22-20 2-16,2 0-14 0,2 0-33 0,0-2-19 16,2-3 7-16,8-5-17 0,4-7-22 0,2 2-11 15,0-4 11-15,1 2-18 0,0-2-31 16,2-6 5-16,1 2-1 0,-2 1-5 0,0 1-20 16,-3 3-17-16,0 0 8 0,0 0-25 15,-4 4-7-15,1 3-40 0,-1-1-34 0,-8 4-52 16,-1 2-19-16,-1 3 16 0,-2-2-202 0,-1 2-65 15,1 0 29-15,-1 3 40 0,0 0 23 0,0 0 53 16,0 0-18-16,0-7-15 0</inkml:trace>
  <inkml:trace contextRef="#ctx0" brushRef="#br0" timeOffset="265119.2681">7841 8820 436 0,'-2'0'351'16,"2"-2"-64"-16,1 1-29 0,2 0-30 0,2-2-9 15,10-5-32-15,1 2-18 0,2-1-11 16,3 0 7-16,0 0-41 0,1 1-15 0,1 1 23 16,-1 0-33-16,3 2-10 0,-10 2-7 15,-6 1-1-15,3 0-11 0,2 0-18 0,13 12 0 16,-18-7-11-16,3 5-1 0,-4-1-2 0,0 4-15 15,-3-2 6-15,5 4 18 0,-10-8-28 16,0 2 12-16,0 2-27 0,0-2-30 0,0 5-38 16,0 0-18-16,-18 16-30 0,9-18-65 0,-2 1 16 15,-1-2-253-15,2-3 11 0,2-1 63 16,-1-4-29-16,1 0 60 0,8-3-23 0,0 0 51 16</inkml:trace>
  <inkml:trace contextRef="#ctx0" brushRef="#br0" timeOffset="265577.1263">8264 8439 620 0,'2'-8'325'0,"8"-8"-20"15,-6 3-13-15,3-1-29 0,-3 4-50 0,2-3-14 16,5 2-20-16,-2 1 2 0,1 1-21 0,-1 1-32 15,-1 3-13-15,1 1 29 0,-2 1-26 16,3 3-46-16,-10 0 19 0,9 0-24 0,12 18-11 16,-10-6-9-16,-6 1-4 0,-1 5 17 15,-1-8-18-15,-1 2 7 0,-1 0-20 0,-1-2 14 16,0-1-8-16,0-9-3 0,0 12-6 0,0 0 27 16,0 0-40-16,0-2 10 0,-14 5-20 0,14-10 31 15,0-1-17-15,-1-1 21 0,1 0-19 0,0 0-13 16,0-3 10-16,0 0-22 0,0 0 14 15,0 0-7-15,0 0-15 0,15 5 17 0,-9-7-24 16,0 2 2-16,0 0 16 0,2 0 9 16,2 0-18-16,5 0 20 0,3 0-15 0,19 15-11 15,-18-10 11-15,-2 2 17 0,-1-2 2 0,-4-3-21 16,-3 4-7-16,-1-2 47 0,-4 1-36 16,-1-2 20-16,-1 3-17 0,-2-1 4 0,0-5-7 15,-11 16 33-15,0-5-38 0,-3 3-27 0,-2-4-39 16,0 0-32-16,-6-1-44 0,-2 0-47 15,1-1 20-15,3-1-243 0,3-2 13 0,1 0 20 16,7-2 15-16,2-3 61 0,2 0-3 0,1 0 21 16,4 0 19-16</inkml:trace>
  <inkml:trace contextRef="#ctx0" brushRef="#br0" timeOffset="266516.7616">9448 8523 628 0,'0'-12'324'16,"0"12"-44"-16,0 0-36 0,0-14-3 0,11-1-47 16,-12 12-11-16,1 3-16 0,-3 0 11 15,2 3-9-15,-1 0-4 0,0 2-24 0,0 0 16 16,0 1-17-16,1 1 25 0,-1 11-26 16,1-1 3-16,1-11 2 0,0 3-13 0,0 0-10 15,0-2-22-15,20 14 3 0,-10-10-12 0,5-4 0 16,-1 0-2-16,4-2-10 0,1-1-11 15,-2-2-10-15,4-1 3 0,-10-1-5 0,4 0-11 16,2 0-7-16,21-14-35 0,-21 9-25 16,-1-2-19-16,-1 1 5 0,-3-1-69 0,-2 2-44 15,-4-1-15-15,-1 1-39 0,-3 0-32 0,1 0 19 16,-3 1-231-16,0-1-10 0,0 5 47 16,0 0 26-16,0-6 29 0,0 6 44 0,0-7 27 15,0 7 11-15,-11-12-22 0</inkml:trace>
  <inkml:trace contextRef="#ctx0" brushRef="#br0" timeOffset="266721.3037">9636 8501 734 0,'-4'1'328'15,"2"1"-36"-15,0 1 29 0,1 1-38 0,1-1-37 16,1 4 12-16,1 0-5 0,4 13-19 0,2-1-37 16,-1-2-7-16,2 0-34 0,1 0-5 15,-2 0-29-15,-1-3-4 0,1 1-9 0,3-1-31 16,-5 1-20-16,-2-4-6 0,2 3-5 15,-1-7-110-15,1 0-26 0,-1 0-30 0,-2-5-39 16,0 2-51-16,2-3 21 0,0 0-248 0,0-1 18 16,-5 0 30-16,10 0 37 0,12-14 41 15,-7 5 0-15,-1-4 23 0,-1-1 6 0</inkml:trace>
  <inkml:trace contextRef="#ctx0" brushRef="#br0" timeOffset="267200.0783">9895 8303 933 0,'-1'4'355'0,"2"1"-29"16,-1 1-41-16,1 1 4 0,4 10-15 0,2-3-26 16,1-1-23-16,3-1-18 0,-1 2-30 15,3-3-22-15,-1 0-5 0,3-4-23 0,-1-2-6 16,2-1-10-16,-2-2-3 0,-3-2-12 15,-1 0-26-15,3 0 14 0,19-13-37 0,-15 4 1 16,-2-1-2-16,3-1-19 0,-4-5-11 0,-1-2-5 16,0 0-4-16,0-2-1 0,-4 4-41 15,0 1 21-15,-4 0 2 0,-1 2 0 0,-3 6-9 16,-1 7-8-16,0 0 20 0,0 0-4 16,-13-6-2-16,10 8 15 0,-1 1-3 0,0 1 3 15,1-1-6-15,1 2 6 0,1 1-6 0,2-2 1 16,0 2 0-16,2-1 1 0,0-2 0 15,8 6-7-15,0-6 2 0,-1-3 44 0,1-2-3 16,-2 2-3-16,16-9-15 0,-8 2-2 16,1-4-1-16,-2-1 14 0,1-1-18 0,-2 1 10 15,1-4-11-15,-2 1 0 0,-1-2-26 0,-2 0 2 16,-4 0-6-16,-2 0-23 0,-3 1-12 16,-2 16 20-16,0-13-24 0,-20-7-11 0,5 8 0 15,-3 3-16-15,-3 4-14 0,0 1-11 0,-4 1-17 16,5 2-54-16,-4 1-2 0,14 0 16 15,-5 0-247-15,2 0 28 0,4 0 33 16,1 0 35-16,8 0 4 0,0 0 11 0,0 0 7 16,-9 5 31-16</inkml:trace>
  <inkml:trace contextRef="#ctx0" brushRef="#br0" timeOffset="267514.9205">10424 7964 315 0,'2'2'305'0,"0"1"-37"16,0 0-19-16,-1 2-16 0,1 0-10 0,-2 2-35 16,6 7-19-16,-2-3-24 0,3 2 5 15,0-2-5-15,3 0-22 0,1-2 15 0,-2-1-16 16,3-3 14-16,-4-1-22 0,0-1-12 0,2-3-27 16,-10 0 4-16,8 0 14 0,5 0-26 15,21-11-13-15,-18 5 12 0,0-3-29 0,-2-3 2 16,-4 1 8-16,1 2-7 0,-5 0 16 15,2-2-18-15,-7 2 3 0,-1 9-26 0,0-6 12 16,-17-8-15-16,2 8-10 0,-3 3-9 0,-2 2 7 16,-1-3-41-16,9 4-15 0,-6 0-26 15,-1 0-11-15,1 0-37 0,3 0-36 16,-11 14 16-16,18-14-159 0,3 1-92 0,1 1 26 16,2-2 8-16,2 0 29 0,2 0 42 0,-1-2 12 15,3 2 13-15</inkml:trace>
  <inkml:trace contextRef="#ctx0" brushRef="#br0" timeOffset="267830.2607">10610 7889 744 0,'5'-2'289'0,"0"1"-19"0,1-2 2 16,0 2-23-16,0 2-5 0,12 2-37 16,-10-3-25-16,14 11 2 0,-9-4-33 0,1 0 16 15,-1 1-44-15,1 1 13 0,-4-1-29 0,-2-1-10 16,-2 0 32-16,-2-1-15 0,0-1-10 15,-3-1-15-15,1 2-5 0,0-3-10 0,1 1 7 16,-2-2 0-16,-1 0 23 0,0 1-15 16,0-2-4-16,0-1-5 0,0 0-9 0,-4 0-6 15,2 0-5-15,1 0-14 0,-1-4 9 0,-1 1-14 16,1-2-7-16,0 2-18 0,1-3-19 16,-1 1-9-16,2-3 2 0,0 1-65 0,0-2-22 15,0 1-13-15,0-2-31 0,0-2-17 0,0 3-46 16,0-1-35-16,12-6 20 0,-5 6-246 15,6-2 30-15,2-1 32 0,2 2 33 0,3 1-1 16,3 2 53-16,3 0-3 0,-1 4 68 16,-3-1 7-16</inkml:trace>
  <inkml:trace contextRef="#ctx0" brushRef="#br0" timeOffset="268233.3386">11032 7757 560 0,'0'-4'302'15,"-1"0"-5"-15,-1 0-45 0,0-1 8 0,-2 2-25 16,1-1-28-16,-1 3-4 0,-2-2 8 15,-1 2-24-15,-1 1-21 0,-3 0-18 0,-5 0-15 16,-17 18-16-16,16-8-11 0,5 0-13 0,0-1-8 16,2 2-9-16,3-2-7 0,4 0 28 15,1-1-2-15,2-8 14 0,0 7-34 0,14 10 8 16,-5-12-10-16,1 0 6 0,5-1-28 0,3-1 10 16,3-3-8-16,-10 0 4 15,7 0-19-15,21-14 5 0,-16 6-14 0,-2-4-29 16,-2 0-1-16,-1 0-6 0,0-5 3 0,-1-3-58 15,-3 1-16-15,-3-2-21 0,-2-3-6 16,-2-3 3-16,0-1-11 0,-3 0 5 0,-1-1 26 16,-1 0-10-16,-2 0 13 0,0 16-3 0,-11-23 19 15,4 15 9-15,-1 4 16 0,-2 2 9 16,0 4 19-16,-1 3 14 0,1 5 21 0,0 3 19 16,1 0 23-16,-8 21 16 0,5-5-8 0,5 8 32 15,-1 2 10-15,5 4-13 0,0 3 0 16,3 3-10-16,0-18-17 0,0 10-8 0,13 38-9 15,-4-28 7-15,-1 0-34 0,0-2-31 16,0 3 0-16,-3-2-158 0,-4-1-91 0,-1-18 20 16,0 7-262-16,-19 31 26 0,9-30 23 15,-3-2 61-15,-4-5 22 0,-2-1 32 0,-4 1 37 16,-6 0 9-16,-3 2-37 0</inkml:trace>
  <inkml:trace contextRef="#ctx0" brushRef="#br0" timeOffset="269002.8848">9069 9114 929 0,'0'0'305'15,"0"0"-8"-15,0 0 20 0,0 0-42 0,0 0 8 16,0 0-20-16,0 0-13 0,0 0-44 0,0 0-2 16,0 0-39-16,0 0-4 0,7-17-29 0,5 2-9 15,2-6-3-15,3 3-24 0,0-1-11 16,1-2-12-16,2 3-11 0,2-2 6 0,1 2-22 15,-1 1 4-15,0-1-9 0,-2 3-30 16,-4-1-6-16,3 3 0 0,-5 1-52 0,-1 2-41 16,-5 3-27-16,-2 1-27 0,-2 1-33 0,-4 3-43 15,0 2 21-15,0 0-244 0,0 0 7 16,0 0 42-16,-11-3 17 0,6 1 36 0,0 2 29 16,-2 0 8-16,-2 0-6 0,1 0 43 0</inkml:trace>
  <inkml:trace contextRef="#ctx0" brushRef="#br0" timeOffset="269344.2932">8968 8897 314 0,'-5'3'460'0,"2"-2"-37"0,0-1-64 0,1 0 37 16,1 0-62-16,1 0-29 0,2-1-45 0,2-1-12 15,11-3-37-15,3-2-8 0,1-1-20 0,2-1-14 16,1 0-22-16,3-1-25 0,0-1-2 15,1 0-8-15,0-2-31 0,2 1 11 16,-2 1-23-16,0 0 4 0,-1 0-12 0,0 1 2 16,-3 1-19-16,-3 2 3 0,0-1-15 0,-5 4 5 15,2-2-16-15,-3 5 4 0,-3 0-13 0,-10 1-6 16,7 0-1-16,14 17 21 0,-12-5-20 16,-2 0 11-16,-1 4-5 0,4 0-13 0,-5 3 18 15,2 1-3-15,-1 0-5 0,-3 0 6 0,-1 0-24 16,0-3-16-16,-2-11-36 0,0 7 6 15,-13 18-128-15,-1-16-75 0,4-3 28 0,-1 3-283 16,-3-1 23-16,5-5 56 0,-5-1 36 0,5-3 20 16,0 0-1-16,1-1 60 0,2-3 23 15,0 1 20-15,3-2-16 0</inkml:trace>
  <inkml:trace contextRef="#ctx0" brushRef="#br0" timeOffset="273050.7703">13080 9616 832 0,'0'-14'410'0,"0"14"-77"15,13-12-22-15,-13 12-50 0,0 0-32 0,0 0 22 16,0 0-12-16,15 12 8 0,-15 0-5 0,0 8-23 15,0 4-9-15,13 32-13 0,-6-23-22 16,2 0 0-16,-4 0-11 0,1-2-18 0,-1-1-1 16,-2 1-15-16,-3-3 12 0,0-3-10 15,0-14-5-15,0 5-11 0,-11 15-22 0,4-16 0 16,0-8 7-16,-5 1-21 0,3-4 0 0,1-2-9 16,8-2-2-16,-9 0-10 0,2 0 5 15,-6-10-6-15,9 6-25 0,-1-1-4 0,2 0 18 16,2 0-30-16,1-1 12 0,2 0-16 15,8-5 7-15,1 1-6 0,4 0 4 0,5 2-9 16,2 1 3-16,1 0-16 0,2 2 8 16,3 2-3-16,-4 1 11 0,1 0-3 0,-2 0-20 15,-1 1-29-15,-2-1-27 0,-3 0-31 0,-5 0-15 16,-1 1-10-16,-1 1 13 0,-1-3-102 0,-2 0-27 16,0-2-42-16,3-3-15 0,-3 1-12 15,0 0 31-15,-3-1-134 0,1 2-57 0,-5-1 23 16,0 7 60-16,0 0 8 0,0-8 17 0,-14-12 35 15,3 10 23-15,0-2 15 0,-3 2 17 0</inkml:trace>
  <inkml:trace contextRef="#ctx0" brushRef="#br0" timeOffset="273270.4073">13338 9786 265 0,'-8'-4'321'0,"0"-1"-2"0,5 2-6 15,-2 1 14-15,0-1-40 0,2 3 26 0,2-1-8 16,-2 2-42-16,3-1 44 0,1 3 1 0,1 2-12 16,-1 2 12-16,8 10-33 0,-1 0-2 15,1 6-1-15,3 0-29 0,-4 3-2 0,1 0-40 16,0-1-8-16,-2-1-16 0,1 4-11 0,-1 0-7 15,-1 0-32-15,-3 5-14 0,3-6-19 0,-2 2-6 16,-1 2-10-16,-3-8-79 0,0-1-54 16,1-4-52-16,-1-5-58 0,0-13 17 0,0 8-125 15,0-8-103-15,0 7 32 0,0-7-244 16,-1 5 27-16,4-8 86 0,9-9-1 0,1-2 40 16,2-1 31-16,3-3 27 0,-1 2 79 0,6 1-32 15,-1-1 62-15,2 0 8 0</inkml:trace>
  <inkml:trace contextRef="#ctx0" brushRef="#br0" timeOffset="273791.283">14039 9656 801 0,'4'0'420'0,"0"2"-64"0,-3 4 19 0,1-2-7 16,6 15-32-16,-4 1-10 0,1-1-30 15,4 3-30-15,-2-1-26 0,1 1-26 0,-1-2-10 16,3 0-23-16,0-4-15 0,1 1-22 0,1-7-1 16,1 0-22-16,0-1-14 0,1-6-11 15,-1 1 6-15,0-4-17 0,-5 0-10 0,6 0-28 16,14-18-2-16,-9 5-24 0,-3-2-7 16,-3-1-32-16,-1-2-2 0,-3-1-19 0,-1 2 4 15,2-3 3-15,-5 0-3 0,1 4 5 0,-2-1 6 16,-2 0 9-16,0 5-1 0,-1 4-7 0,1 2-6 15,-2 3 24-15,2 3-7 0,-2 0 18 16,-2 0 6-16,2 3 21 0,-2 1 9 0,2 1 2 16,-1 0 25-16,6 14-1 0,-5-9 10 15,7 19-7-15,0-9-3 0,2 0 4 0,0-2 3 16,5-1-21-16,1-4 4 0,1 0-18 0,1-3 21 16,2-4-22-16,1-2-2 0,0-3-9 15,-10-1 17-15,4 0-18 0,20-15-11 0,-17 5 15 16,0-3-16-16,-1-2-17 0,-7-3 15 15,3-1-15-15,-2-1-8 0,-3-3-24 0,-3 3-3 16,-2 0-20-16,-2 11-4 0,0-6-15 0,-15-15-6 16,3 17-18-16,-2-2-4 0,-3 3-2 15,-5 7 12-15,2-1-65 0,-3 3-14 0,-1 0-9 16,2 3-5-16,12 0-24 0,-4 0-11 0,0 0-12 16,1 0 20-16,3 0-177 0,3 0-83 15,7 0 48-15,-7 0 34 0,-2 12 51 0,11-9 4 16,0-2 39-16,15 5 4 0,2-4 11 0,4 3 13 15</inkml:trace>
  <inkml:trace contextRef="#ctx0" brushRef="#br0" timeOffset="274147.2287">14970 9532 337 0,'3'-2'494'15,"-1"0"-69"-15,-2 2-63 0,2 1 19 0,-4 0-25 16,0 1-37-16,1 2-14 0,-1 2-19 0,0-1-13 15,2 14-19-15,-2 2-18 0,2-1-21 16,0-10-8-16,0 5-10 0,13 21-31 0,-3-16-20 16,3-6-3-16,5 2-12 0,-3-1-3 0,2-2-6 15,5-2-28-15,-2-3 14 0,0-4-30 16,3-4 1-16,-14 0-9 0,6 0-4 0,22-12-8 16,-17 2-6-16,-2-4-2 0,-1 2-19 15,-3-6-3-15,-1-3-5 0,-5 2 1 0,0-1-27 16,-8 9-11-16,0-2 0 0,0-3-8 15,-14-18-14-15,-1 16-18 0,-3 4-11 0,-6 4-21 16,1-2 2-16,-2 3-31 0,0 2-5 16,-6 2 13-16,-1 2-36 0,3-3 1 0,2 4-11 15,2 2-40-15,12 0-12 0,-3 0-50 16,-1 0 27-16,3 0-161 0,1 0-78 0,6 0 29 16,7 0 56-16,0 0 6 0,-10 3 30 0,11-3 7 15,4-1 47-15,-1 0 13 0,3 2 27 16</inkml:trace>
  <inkml:trace contextRef="#ctx0" brushRef="#br0" timeOffset="275071.7665">15441 9443 1114 0,'0'0'377'0,"0"0"6"15,0 0-8-15,0 0-35 0,0 0-49 0,0 0-19 16,0 0-29-16,0 0-7 0,0 0-14 16,0 0-15-16,0 0-24 0,6 2 1 0,5 13-2 15,5 2-19-15,-3-1-15 0,1 3-25 0,1 1 8 16,-3 2-20-16,-1-3-21 0,0 1-14 16,-7-3 8-16,2 0-27 0,-2-1 19 0,0-6-5 15,-3 1-7-15,1-7 16 0,-2 0 33 16,0-4-29-16,0 0-9 0,-3 1 1 0,1-3-8 15,0-1-9-15,-2-1-12 0,2-2 15 16,-4-8-31-16,0-3 1 0,3 0-22 0,1-1 12 16,2 4-7-16,0-6-13 0,0 9 5 0,0-4-3 15,0 1-6-15,13-19-10 0,-5 17-3 0,-2 2-6 16,1 2-18-16,-1 2-18 0,2 3-24 16,-2 1-14-16,1 3-70 0,2 0 19 15,-3 2-79-15,11-3-50 0,1 2-50 0,1 2 29 16,-12 0-239-16,5 0 28 0,-1 0 15 15,5 0 47-15,3 0 50 0,22 13 23 0,-19-9 25 16,3 0 50-16,0 3 5 0,0-2 29 0,0 3-5 16</inkml:trace>
  <inkml:trace contextRef="#ctx0" brushRef="#br0" timeOffset="275783.1601">16058 9462 953 0,'2'-5'381'0,"0"4"-51"15,-2-3 48-15,1 0-19 0,-4-1-28 16,1 1-3-16,0-2-43 0,-7-3-13 0,-3 1-32 15,-3 3-21-15,-3 5-12 0,7 0-26 16,-7 0 1-16,-27 10-25 0,18 0 0 16,4 2-18-16,1 1-13 0,2 3-13 0,-1-2 15 15,3 6-20-15,5-3-3 0,2 3 0 0,4-2-27 16,2 2 1-16,5-8-4 0,0-12 2 16,0 10-6-16,17 9-26 0,-7-17-3 0,1 0-27 15,-3-2-5-15,5 0-36 0,18-18-11 16,-10 8-21-16,-4-4-32 0,2-4-18 0,-3 1-15 15,1 0 9-15,-1-4-77 0,-3-4-3 0,1 1-3 16,-1-2 2-16,-6-3 16 0,3 0 15 16,-6 0-4-16,-2-3 25 0,-2-2 8 0,0 17 21 15,0-7-4-15,-14-34 26 0,6 25 10 0,-1 1 12 16,1 3 22-16,0 4 22 0,-1-4 40 16,-2 8 31-16,4 1-9 0,2 3 36 0,-1 3-6 15,1 1-7-15,1 6-11 0,-1-1-4 0,2 7 64 16,3 1-3-16,0 0 28 0,-6 9 9 15,6 1 13-15,0 12 11 0,0-8-4 0,0 6-14 16,12 34 22-16,-4-18-3 0,-1 0-7 0,2 0-38 16,5 0 0-16,-1 0-15 0,3-2-22 15,4 0-3-15,0 0-4 0,3-4-18 16,-3-3-4-16,4-4 13 0,-3-4-16 0,2-4-10 16,2-3-3-16,4-3-28 0,2-5 11 0,-3-4 3 15,-13 0-1-15,27-13-41 0,-17 3 24 16,0-3-19-16,-3-3-2 0,3-3 8 0,-5-4-12 15,0 0 3-15,-2 1 5 0,-2 0-1 16,-3 1-9-16,-4-1-4 0,-8 2 15 0,-1 11-7 16,-12-13-9-16,1 10 12 0,0 5 7 15,-3 2-2-15,1 2 2 0,1 1 0 0,12 2-7 16,-8 0 6-16,-1 0-14 0,9 0 2 0,-14 10 11 16,13-6 2-16,1 2 5 0,1 1-15 15,3 9 17-15,3 1-8 0,0 0-4 0,4 0 29 16,5 2 9-16,-1 1-17 0,4-3 7 15,-4 0-4-15,8 5 15 0,-1-5-25 0,-3 1 28 16,-2-3-9-16,3 2 1 0,-6-2-45 16,0 2-17-16,-8-5-23 0,-2-6-50 0,-4-6-43 15,0 0 14-15,-20 11-192 0,13-11 30 0,-13-3-293 16,11 3 63-16,-15-9 34 0,10 4 52 16,-2-4 30-16,7 1 28 0,9 0 18 0,3 1 20 15,13 2 45-15,11 1 20 0,4 1-11 16,-13 3 11-16</inkml:trace>
  <inkml:trace contextRef="#ctx0" brushRef="#br0" timeOffset="275917.0145">17143 9557 1061 0,'13'0'553'16,"0"1"-89"-16,-4-1-75 0,-3 0-94 0,1-1-65 16,-7 1-27-16,0 0-215 0,7 0-91 15,-7 0 9-15,0 0-304 0,10-7 7 0,-11 6 2 16,0-1 21-16,-2-1 71 0,-2 1-28 15,0-1 46-15</inkml:trace>
  <inkml:trace contextRef="#ctx0" brushRef="#br0" timeOffset="284070.5099">14416 7054 962 0,'0'-14'398'0,"0"14"-56"0,0-15-2 16,-7 0-40-16,9 14-24 0,1 2-12 0,-2 3-6 16,8 11-16-16,-5 6-4 0,-1 3-26 0,2 5-19 15,-3 3-5-15,-2 3-13 0,0-4-29 16,1 4-8-16,0-6-20 0,0 3-14 0,1-1-11 16,0-6-17-16,2-3-41 0,-3-2-34 15,1-3 1-15,-1-4-124 0,1-6-43 0,1-2-72 16,1-2 22-16,-4-3-282 0,0 0 2 15,0 0 45-15,14-20 60 0,-7 7-6 0,1-5 34 0,0 0 38 16,3-3 30-16,0-5 14 0,-2 1 8 16</inkml:trace>
  <inkml:trace contextRef="#ctx0" brushRef="#br0" timeOffset="284420.4399">14708 6977 869 0,'2'-10'407'0,"-1"5"-45"0,1 0-16 16,-1 1-13-16,0 1-43 0,-1 3 1 15,0 3-13-15,0 1-14 0,-1 2-20 0,-5 15-15 16,6-9-20-16,-5 24-7 0,2-11-14 0,1 4-25 16,0-1 2-16,2-13-25 0,0 5-11 0,0 5-16 15,0 0-2-15,17 23-29 0,-7-28 12 16,-1-1-14-16,3-3-23 0,-1-2 10 0,3-3-17 16,3-4 4-16,-3-1 2 0,-1-4-24 15,-4-2-23-15,3 0 6 0,19-14-13 16,-16 6-9-16,2-5-7 0,-4-2 0 0,3 1-14 15,-7 3 8-15,-1-4-3 0,-5-1 1 0,2 5-6 16,-5 3 8-16,0 8-12 0,0 0 8 0,-19-10 9 16,-3 10-11-16,9 0-11 0,-6 0-12 15,-29 17-1-15,22-9-21 0,2 6-13 0,3-3-3 16,-2 2 7-16,4-1-84 0,5-2-20 0,3 0-31 16,4-5-39-16,7-2 25 0,0-3-257 15,0 0 29-15,16 1 47 0,2-5 3 0,5-4 35 16,4 0 36-16,-6-2-12 0,9 2 15 0,3-6 55 15,3-2 10-15</inkml:trace>
  <inkml:trace contextRef="#ctx0" brushRef="#br0" timeOffset="284853.6847">15317 6799 348 0,'-3'-7'482'0,"3"3"-98"16,-2 0-26-16,2 4-46 0,-2 4 37 0,2 1-2 15,2 14-11-15,-2-7-14 0,0 9-16 0,14 32-20 16,-6-17 3-16,1 2-42 0,3 1-24 0,-1 2-7 16,3 3-22-16,-1-1-6 0,-2-4-24 15,1-1-26-15,-2-4-5 0,-3-3-27 16,1-4-6-16,-2 0-8 0,-1-6-1 0,-1 0-12 16,0-8-15-16,-4-5 23 0,0-3-32 0,0-5-11 15,-2 3-20-15,2-6-21 0,-2-1-6 16,2-2-21-16,0-1 7 0,0-10-28 0,0 5 1 15,0-3-16-15,18-22 12 0,-7 15 4 0,3 4 4 16,1 2 4-16,-1 1 3 0,2 2-9 16,2 5 8-16,1 4 3 0,-2 2 15 15,-7 2 7-15,2 0 19 0,18 14 3 0,-13-3 15 0,-1 2-7 16,-5 1 9-16,-4 2 9 0,-1 1 16 16,-6-7-10-16,0 1 7 0,-15 21 1 15,4-16-3-15,-5-3-24 0,-2-1 5 0,-2-2-13 16,-1-2-34-16,1-1-50 0,-2-5-71 15,4 0 12-15,-3 0-122 0,12-2-45 0,-4 0-68 16,-9-17 33-16,13 10-216 0,5-5 30 0,4-2 44 16,0 4 36-16,11-19 15 0,0 12 24 0,2-2 34 15,5 3 51-15,2 0 8 0,3 1 14 16,2 2 2-16</inkml:trace>
  <inkml:trace contextRef="#ctx0" brushRef="#br0" timeOffset="285298.3797">15753 7170 568 0,'18'-3'435'0,"-7"3"-75"0,-2 3 40 16,3 5 18-16,-2 3-13 0,-3 4-22 0,-1 0-19 15,0 1-11-15,2-1-31 0,-3 3-30 16,-1-1-34-16,3 2-20 0,0-5-5 0,-3-1-38 16,3-2-5-16,0-3-42 0,-3-1-11 0,0-1-4 15,2-4-8-15,-4-1-24 0,-2-1 4 16,0 0-21-16,8 0-30 0,11-12-31 16,-8 3-11-16,-1-4-27 0,-5-2-2 0,5-3-22 15,-2-2-9-15,-4 3-11 0,3-4 1 0,1 4 12 16,-4-3 4-16,3 4-9 0,-5 3 17 15,2 4 1-15,-4 3-6 0,4 2 10 0,-2 1-6 16,-2 3 14-16,0 0 27 0,0 0-6 16,15 22 23-16,-11-7 1 0,2 7 32 0,-3 2-20 15,4 5 16-15,-3 0 7 0,1 1 4 0,-1 0-12 16,0-1 19-16,-1 3-18 0,1-1 1 16,-2-2-8-16,1 2-19 0,0-4 30 0,-3-1-15 15,0-15-4-15,0 4 2 0,-14 14 15 0,11-20-21 16,-3-4-14-16,1-2 21 0,-2-5-7 15,2 1-9-15,-1-4-4 0,-1-7 16 0,-1-3-17 16,3-2-4-16,2-3-2 0,3 0-2 16,0 9-9-16,12-25-15 0,-5 13-26 0,3-2-12 15,3 1-34-15,2 4-34 0,1-1-28 16,6 2 12-16,5-1-94 0,-2-2-42 0,2 0-46 0,2 0 30 16,-6 1-220-16,1-3-45 0,-4-1 38 15,-1 2 50-15,-4-2 37 0,-1-2 32 0,-3 2 15 16,-5-1 39-16,2 0 31 0,-4-4 20 15,-2 0 9-15,-2-1-30 0</inkml:trace>
  <inkml:trace contextRef="#ctx0" brushRef="#br0" timeOffset="285879.3455">16324 6757 374 0,'-3'-5'477'16,"-1"1"-105"-16,1 1-42 0,1 3-42 16,0 0 57-16,-1 3-8 0,1 3 1 0,0 11 1 15,0 7-17-15,0 3-7 0,2-11-19 0,0 7-13 16,0 6-17-16,11 38-28 0,-2-30-31 15,-2 0-22-15,3-1 19 0,2 0-22 0,-1-7-20 16,0 2-17-16,3-4-14 0,1-3-15 16,1-4-13-16,2-1-21 0,0-4-8 0,3-4-7 15,1-3-4-15,1-5-7 0,1-1-7 0,-15-2-3 16,25-10-6-16,-14-1-22 0,-1-3-17 16,-2-2-9-16,1-1-22 0,-2-4-7 0,-2 0 2 15,-4 2 9-15,-3 0-10 0,0 2 3 0,-4 1 12 16,-3 7-9-16,0 2 2 0,0 7-6 15,0 0 2-15,-12-3 24 0,1 14 2 0,-3 1 4 16,3-1 11-16,0 5 5 0,2 1 17 16,2 2-17-16,5-2 31 0,0-3-18 0,2-4 16 15,0 4-14-15,16 18 15 0,-6-16-33 0,2-5 12 16,4 0-3-16,1-4 1 0,4-4 8 0,1 0 2 16,-11-3-15-16,23-10-10 0,-9 6 12 15,-3-7-21-15,1-1 12 0,-7-2-16 0,0-1-12 16,-3 0-29-16,-3-1 3 0,-4-1-16 15,-6 10 11-15,0-1-8 0,0-1-2 0,-14-4-1 16,1 5 11-16,-1 3-6 0,3 0 8 0,2 4 5 16,0 0 4-16,2 1 0 0,7 0-1 0,0 0 8 15,0 0 6-15,-8 10 0 0,9-8 15 16,4 0 7-16,-1 2 20 0,10 8 3 0,0-2 18 16,2 0 4-16,-1 4 10 0,3-4-12 15,-1 4 1-15,0 2 1 0,-2-1-5 0,-1 0 0 16,-3 1-10-16,-1-4-20 0,-4 1 0 0,-4-4 10 15,-2-9-6-15,0 7-39 0,-14 5-35 16,-5-6-32-16,0-4-49 0,-4-1 14 0,9-1-188 16,-7 0 29-16,-29-12-324 0,21 7 34 0,-5-4 53 15,3-1 66-15,-3-3 31 0,3 1 31 16,-1-2 51-16,-1-1-10 0,4-2 28 0,1 2 37 16,6-2 9-16,2 1 10 0</inkml:trace>
  <inkml:trace contextRef="#ctx0" brushRef="#br0" timeOffset="286035.2526">16422 6982 1079 0,'4'-12'488'16,"-1"-1"-61"-16,1 5-62 0,6-3-42 0,1 0-37 15,7 5-30-15,-1-1-24 0,4 2-48 0,4 3-59 16,0 1-13-16,-12 1-132 0,9 0-68 16,4 0-71-16,31 11 14 0,-23-7-303 15,-2-1 22-15,2 0 41 0,-1 0 32 0,1-2 7 16,-3 3 32-16,-11-4 33 0,5 0-50 0</inkml:trace>
  <inkml:trace contextRef="#ctx0" brushRef="#br0" timeOffset="286563.2358">17721 7247 893 0,'-6'0'385'0,"0"-1"-49"0,0 2-44 0,3-1 57 15,-2 0-45-15,2 0-2 0,1 2-25 0,4-3-13 16,1 1-3-16,4 0-21 0,15-3-15 15,-9 3-19-15,9 0 4 0,6 0-25 0,5 0-17 16,5 0-6-16,5 0-14 0,2 0-26 16,0 0 1-16,2 0-19 0,-2 0-23 0,-1 0-13 15,-5 0 18-15,36-9-22 0,-42 7-22 0,-6-1-22 16,-1 1-35-16,-17 2-36 0,4 0-53 16,0 0 12-16,-4 0-129 0,-9 0-45 0,11-8-44 15,-15 5 28-15,-1 2-267 0,-2 0 49 0,0 0 41 16,-17 0 12-16,11 1 53 0,-11 0 48 15,-4 0 21-15,-4 0 22 0,-35 15 27 0,30-8 3 16,0 3 5-16</inkml:trace>
  <inkml:trace contextRef="#ctx0" brushRef="#br0" timeOffset="286765.2749">17770 7371 866 0,'-2'0'540'0,"4"3"-53"15,4-3-39-15,0 0-29 0,10 4-28 16,5-4-54-16,-10 0-22 0,8 0-47 0,6 0-25 15,30 3-7-15,-22-3-29 0,1 1-14 0,-1 0-40 16,-18-1-23-16,10 0-66 0,3 0-44 16,30-9-52-16,-31 6-45 0,0-2 9 0,0 1-113 15,-7-1-40-15,0 2-50 0,4-1 27 0,-3-4-217 16,-3 3-22-16,5-4 21 0,-6 1 55 16,2-4 8-16,-8 3 60 0,-2-5 14 0,-1-4-2 15,-3 3 31-15,-5 6 8 0</inkml:trace>
  <inkml:trace contextRef="#ctx0" brushRef="#br0" timeOffset="287114.2863">17985 6922 359 0,'-3'-1'618'0,"-2"0"-114"16,5 0-34-16,0 1-47 0,0 1-21 0,4 0-25 15,3 2-25-15,9 4-14 0,6 1-30 0,6 2-2 16,-1-1-46-16,4 3-23 0,3 0-27 0,4 2-21 16,0 1-21-16,5 5-17 0,-2-3-16 0,1 6 4 15,-1 0-11-15,-3 3-12 0,-2-1-13 16,0 3-10-16,-6 0-10 0,-4 2-7 0,-3-2-7 16,-5 0-6-16,-7 0-15 0,-5-1-8 0,-6-12-3 15,0 6-15-15,-18 25 10 0,-1-24-6 16,-9-1-28-16,-7 0-33 0,-4-5-46 0,-7 0-40 15,-5-4-53-15,-2 2 16 0,-2-3-152 16,-3-1-92-16,2 0 35 0,-1-1-233 0,5-4 45 16,7 3 67-16,2-4 12 0,5-2 51 15,22-2 22-15,-7 0 41 0,-2 0-11 0,2 0 65 16,-12-15 9-16,28 7 7 0,8 1 30 0</inkml:trace>
  <inkml:trace contextRef="#ctx0" brushRef="#br0" timeOffset="288392.7416">19539 6993 499 0,'14'-18'371'15,"2"-14"-30"-15,-16 20-33 0,0 12 12 16,0-9-43-16,0 1 28 0,0 1-28 0,0 1-18 16,0 6-3-16,0-9-38 0,0 9-24 15,-11-12-13-15,10 12-2 0,-1 3 9 0,2 3-13 16,-1 12 12-16,1 7 6 0,0-11-14 0,0 8-11 15,0 6-10-15,0 4 8 0,13 40-18 16,-6-32 5-16,-1 1-17 0,0-1-32 0,0-1-4 16,1-2-10-16,-1-2-6 0,-3-1-15 0,3-3 3 15,-4 0-13-15,-1-7-1 0,-1-1 4 16,0-13-19-16,0 2-6 0,-11 9-3 0,6-15-3 0,-3-6-3 16,1 0-4-16,-1-2-2 0,-7-5 7 15,-1-1-2-15,1-3-4 0,0 2-1 0,3 0-13 16,-1 1-4-16,2-2 5 0,4 4-3 0,2 1-6 15,1-2 4-15,2 2 17 0,2 0-22 16,0 5 7-16,0 0 5 0,13-8-15 16,2 1 3-16,5 3-2 0,2 1-2 0,4-1-2 15,2 1-4-15,1 2 9 0,0-1-2 0,0 0-6 16,1-3-25-16,-2 4-27 0,-1 1-17 16,-15 0-27-16,6 0-32 0,3 0 14 0,-1 0-101 15,-2 0-25-15,-1 0-24 0,12-9-23 0,-17 7-10 16,-5-1-25-16,0-1 30 0,-3 1-83 15,0-3-5-15,0 1 17 0,-4-1 36 0,0 0 30 16,0 6 52-16,0-11 96 0,-14-18 15 0,9 12 147 16,-3-1 18-16,-1-2 41 0,1 0 26 15,-1 4 25-15,0 3 40 0,1 1 55 16,3 2-25-16,1 2 33 0,1 3-6 0,0 3 4 16,3 2 36-16,0 0 5 0,-8 12-2 0,2 9 14 15,3 8-25-15,0-1 33 0,-1 4-7 16,0 2-13-16,4 3-39 0,-4 1-41 0,1 1 0 15,1-1-25-15,0 1-11 0,2-21-32 16,0 9-29-16,0 4-10 0,0 2-103 0,0-3-35 16,0-1-48-16,0-5-54 0,13 10 16 0,-6-27-161 15,0-2-53-15,3-5 31 0,0 0-238 0,7 0 53 16,27-20 40-16,-21 8 9 0,3-5 41 16,2-5 22-16,1 2 12 0,3-1 68 0,1-3 36 15,6 1 18-15,2 2 9 0</inkml:trace>
  <inkml:trace contextRef="#ctx0" brushRef="#br0" timeOffset="288909.114">20616 7175 1294 0,'3'-9'439'0,"-1"4"-37"0,-2 5-20 16,-2 2-8-16,4 0-17 0,-3 4-14 0,0 1-25 15,1 14-6-15,0-8-25 0,0 9-16 0,0 3-31 16,12 29-5-16,-5-27-27 0,1-1-20 15,1 0-29-15,2-3 3 0,1 0-15 0,2-3-19 16,0-3-25-16,1-4 11 0,1-5-18 0,1-4-24 16,-9-4-11-16,6 0-8 0,20-13-5 15,-15 0-19-15,1-3-23 0,0-2-25 0,-4 0-2 16,-2-4-5-16,2 3-13 0,-3-2-1 0,1-1 23 16,-4 1-7-16,-3 3-7 0,0 1 2 15,-4 5 17-15,-1 4-8 0,-2 8-16 0,0 0 16 16,0 0 9-16,-7-9 6 0,2 13 3 0,-2 9 4 15,-1 2 15-15,1 3 5 0,2 1 1 16,0 2 7-16,5-10 1 0,0 6 11 16,0 1-6-16,0 0-4 0,0 0 15 0,18 12 11 15,-7-18-6-15,1-1 16 0,0-5-40 0,2-3 17 16,-7-3-15-16,5 0 3 0,19-12-8 16,-12 2 13-16,-2-3-27 0,0-4 4 0,-3-4-9 15,-1 0 5-15,0-1-3 0,-3-4-12 16,-4 2-3-16,-2-1-7 0,-4-3-24 0,0 16-21 15,0-6 7-15,-20-23 9 0,7 21-11 0,-3 4-22 16,-4 1-11-16,-1 3-8 0,-4 4-20 16,0 2-2-16,2 1-25 0,2 3-14 0,14 2 14 15,-3 0-40-15,1 0-46 0,0 0-18 0,-6 10-31 16,11-8-27-16,3 0 26 0,2 0-252 16,4 1 17-16,18 4 69 0,0 0 45 0,2 4 19 15,3-4 17-15,5-2 26 0,2 3 26 16,3-2-3-16,-1 1 27 0</inkml:trace>
  <inkml:trace contextRef="#ctx0" brushRef="#br0" timeOffset="289203.4018">21394 7161 750 0,'4'-5'418'0,"-3"1"-9"0,-2 2-34 15,0 1 11-15,-3 5-23 0,-1-1 14 16,-8 6-29-16,2 4-12 0,-1 1-13 0,2 4-37 16,0 4-12-16,0-1-23 0,5 3-34 0,4 2-23 15,0-2 5-15,1-12-22 0,0 3-31 16,18 23-15-16,-9-19 11 0,1-4-14 0,3-3-13 15,2-3-18-15,3-3-19 0,-2-3 3 0,4-2-7 16,-11-1-7-16,19-12 2 0,-6 3-12 16,-1-4-5-16,-1-1-22 0,0-2-3 0,-1 2-15 15,-3-7-16-15,-3-1-4 0,-5-1-21 16,-3 1-9-16,-4 3-7 0,-1 10-5 0,-12-20-32 16,-2 12-30-16,-3 2-10 0,-4 2-31 0,-1 6 15 15,1-1-67-15,-2 3-34 0,0-1-16 16,0 4-34-16,3 1-48 0,11 1 29 0,0 0-244 15,1 0 50-15,8 0 44 0,-9 0 17 16,9 0 51-16,-8 7 9 0,13-3 29 0,15 3 35 16,4-1 17-16,6 2 18 0</inkml:trace>
  <inkml:trace contextRef="#ctx0" brushRef="#br0" timeOffset="289514.805">21665 7207 742 0,'12'-1'401'0,"4"-2"61"0,-5-2-13 0,-1 3-23 15,2 1-31-15,-4 1-28 0,-8 0-45 16,7 0-20-16,6 0-24 0,16 17-20 0,-14-5-2 15,0 2-41-15,2 4 3 0,-1 1-35 16,-6 1-13-16,3 3-21 0,-1-1 1 0,-2 1-21 16,-4 0-14-16,1-1-11 0,-2-2 2 15,-3-4-10-15,0-4 19 0,-1-2-22 0,1-4 30 16,-2-6-10-16,0 0-4 0,0 0-5 0,-3 2-5 16,2-6-20-16,0-2-5 0,1-2-8 15,2-9-4-15,-2 7-11 0,0-6-2 0,11-26-18 16,-6 16-10-16,4-1-26 0,0 1 7 15,0 4-25-15,1-3 5 0,2 2 1 16,0 5-30-16,2 1-38 0,-2 2-49 0,2 2-29 0,-3 3-30 16,-1 4 19-16,-1 3-149 0,-3 2-48 15,-6 1 33-15,0 0-202 0,8 0-63 0,-2 0 73 16,19 20 41-16,-12-4 34 0,2 2 35 0,0 1 41 16,0 0 43-16,2 0 5 0,-3-1 29 15,4-1 6-15,-1 1 23 0</inkml:trace>
  <inkml:trace contextRef="#ctx0" brushRef="#br0" timeOffset="290236.2264">22427 7333 1154 0,'9'-15'485'15,"1"-3"-34"-15,0 0-12 0,-3 1-17 0,1-1-36 16,-5-1-9-16,-2 1-43 0,-1 8-8 0,-13-12-30 16,0 7-29-16,-5 5-27 0,-6 6-26 0,0 1-34 15,-4 3-19-15,15 0 2 0,-25 13-18 16,12-1-37-16,1 2-13 0,0 2-9 15,3-1-10-15,1 4-7 0,6 0-8 0,2 2-6 16,3 3 10-16,2-2-8 0,7-1-6 0,1-6 8 16,0-6-7-16,13 14-57 0,-1-13-12 0,6-3-22 15,0-2-22-15,3-3-24 0,-10-2-12 0,7 0-13 16,1 0-18-16,23-14-7 0,-20 4-16 16,-2-5 13-16,3 4-39 0,-4-4-23 15,-3-2-6-15,-2-1-3 0,-2-4-11 0,-4-1-7 16,-1-2 0-16,-3-2 5 0,-1-2-10 0,-3-2 21 15,0 14 19-15,0-7-9 0,0-5 27 0,0-5 60 16,-13-39 27-16,9 35 47 0,0 0 34 16,3 1 37-16,-2 5 44 0,-1 1 35 0,3 5-10 15,-1 2 33-15,1 5 5 0,0 8-16 16,1 3 2-16,-1 4 28 0,2 7 27 0,-1 3 3 16,0 2 13-16,0 18 22 0,0-8 21 0,0 7-25 15,0 6-3-15,0 4 8 0,0 5-9 0,0 2-7 16,11 45-41-16,-5-45 6 0,5-1-21 15,0 1-17-15,2-3-4 0,3-6-12 0,4-4-16 16,-1-4-4-16,4-3-18 0,3-5 6 16,1-5-24-16,1-4 8 0,6-5-7 15,-19-3-9-15,8 0-10 0,31-17-8 0,-23 5-13 0,1-5-3 16,-2-5 14-16,2-5-9 0,-3 1-15 0,-4-2 5 16,-3 1-8-16,-4 2 9 0,-2 1-19 15,-7-1 12-15,-4-1-1 0,-5 6 10 0,0 10-31 16,-13-16 21-16,0 12-3 0,4 5-4 0,0 4-7 15,-1 2 14-15,4 3-23 0,6 0 17 16,0 0 4-16,-21 21-17 0,14-6 17 0,2 4 1 16,1 3 3-16,2-2 1 0,2 1-5 15,0-8 21-15,0 6-17 0,16 24 12 0,-7-18-8 16,1-1 25-16,1 1-30 0,1 0 14 0,-1 0-1 16,-3-1-11-16,-2 4-8 0,-2-1 3 15,-4-14 0-15,0 5-5 0,0 2-49 16,-20 21 5-16,9-24-68 0,-2-2-56 0,-2-3-48 15,-1-2 23-15,-1-3-238 0,-1-5 39 16,4-2-269-16,6 0 51 0,0 0 57 0,-14-12 46 16,14 6 44-16,3 1 27 0,5-1 39 0,3 3 36 15,12-1-9-15,7 2 61 0,-5 2 7 0,9 0-14 16,8 0-12-16</inkml:trace>
  <inkml:trace contextRef="#ctx0" brushRef="#br0" timeOffset="290389.1309">23376 7579 458 0,'14'0'734'0,"-2"-1"-94"15,-4-2-67-15,0 2-97 0,-3-1-46 0,0 1-46 16,-2 0-53-16,2-2-58 0,-1 3-75 16,0-2-69-16,-1 2-86 0,1 0-3 0,-1 0-183 15,-1-2-75-15,-2 2 20 0,0 0-273 0,0 0 7 16,0 0 37-16,1 0 38 0,-5 0 13 16,-1-2 4-16,-4 2 50 0,-8-3-5 0,-4-5 24 15,-5 6 13-15</inkml:trace>
  <inkml:trace contextRef="#ctx0" brushRef="#br0" timeOffset="292932.5044">13089 7291 415 0,'-14'-14'333'0,"14"14"-40"15,0 0-33-15,0 0-36 0,-29-18-15 0,28 17-47 16,-2 0-12-16,1 1-7 0,2 0 7 0,0 1-1 16,0 0-34-16,2-1-2 0,2 3 17 15,1-1-3-15,16-1-3 0,3 2-14 0,6 0 3 16,6 0-25-16,-5-1-3 0,4-1-20 0,5 0 21 16,-3 2-52-16,-19-3-53 0,8 0-18 15,3 0-60-15,0 0-33 0,0 0 12 0,-7 0-190 16,19-13-101-16,-33 10 30 0,-3-2 17 15,-3 3 31-15,-2 1 9 0,-2 0 49 0,-2 1-10 16</inkml:trace>
  <inkml:trace contextRef="#ctx0" brushRef="#br0" timeOffset="293111.4612">13203 7381 848 0,'1'1'345'15,"1"2"-67"-15,2 0 20 0,0-2-39 0,3 1-70 0,-1 0-10 16,10 3-29-16,0-3-44 0,-3 1-42 16,5 0-29-16,-3-2-53 0,0-1-57 0,9 0 8 15,-17 0-306-15,4 0 13 0,2 0 23 0,2 0 25 16,1 0 4-16,7-12 34 0</inkml:trace>
  <inkml:trace contextRef="#ctx0" brushRef="#br0" timeOffset="293414.527">13393 7157 723 0,'-3'-1'318'15,"0"1"-63"-15,2-1 3 0,0 1-21 0,2-1-14 16,1 2-27-16,3 1-15 0,14 2-1 15,5 1-22-15,0 0 1 0,1 2 3 0,0 2-48 16,4 0-2-16,-2 4-37 0,2-1 27 0,-4 3-30 16,4 2-21-16,-7 1 2 0,1 1-17 15,-4-1 24-15,-5 5-24 0,-2-2 31 0,-8-1-10 16,-4 3-41-16,0-12-12 0,-17 19-49 0,2-11-27 16,-4-4-38-16,-2 0-67 0,-2 0 16 15,-6 0-237-15,-4-1-10 0,-6-2 35 0,0 0 24 0,-4 0 15 16,-2-3 33-16,0-1 6 0,-2 0 19 15</inkml:trace>
  <inkml:trace contextRef="#ctx0" brushRef="#br0" timeOffset="293777.484">12087 6977 869 0,'0'0'285'0,"1"2"4"0,0 1-4 0,0 3-35 15,4 14 45-15,0 5-24 0,-1 2-6 0,2 3-18 16,-3 0-35-16,0 2 1 0,0-1-37 16,-1 3-10-16,-2-2-21 0,1 4-22 0,-1-6-47 15,3-3-8-15,-3-1-101 0,0-11-47 16,0-2-54-16,0-13-67 0,0 7 19 16,0-7-261-16,0 0 14 0,-6 11 3 0,7-14 62 15,0-2 18-15,2-10 25 0,3-2 36 0,2-3-7 16,-3-6 15-16</inkml:trace>
  <inkml:trace contextRef="#ctx0" brushRef="#br0" timeOffset="294110.37">12313 6974 609 0,'4'-15'388'0,"-2"4"-61"0,1 2 92 0,-1 2-47 16,-1-1-33-16,0 4-39 0,0 0-38 15,1-1-35-15,0 3-24 0,2 2-14 0,4 0-19 16,9 7-16-16,2 4-19 0,3-2-17 0,-3 8-20 15,1 0-8-15,-5 2-15 0,1 0-1 16,-4 1-6-16,-7 3-21 0,-1 0 22 0,-2-1-15 16,-2-12-22-16,-11 22 12 0,2-11-3 0,-2-2 0 15,-4 0-2-15,-1-1-22 0,-2-4 8 16,1 0-1-16,2-3-5 0,-2 0-2 0,3-2-7 16,1-1-20-16,1 1 7 0,4-3-25 0,2-1 2 15,1-1-24-15,1-2 7 0,2 1-32 16,2-1 24-16,0-2-24 0,0 0-6 15,0 0-12-15,0 0-31 0,16 8-7 0,-9-8-27 16,13-1-13-16,-8 1 2 0,26-12-45 0,-12 3 22 16,-1-1-62-16,3-6-20 0,-2-4-61 15,2-2-38-15,0-5 19 0,-2 1 32 0,0-3 17 16,-1-5-1-16,0 4 126 0</inkml:trace>
  <inkml:trace contextRef="#ctx0" brushRef="#br0" timeOffset="294414.6777">12724 6970 976 0,'11'-22'164'15,"-5"-2"-28"-15,-4 7 6 0,-2 11 4 0,0-2-17 16,-12-2 15-16,3 9 0 0,1 1-12 15,-9 5 14-15,1 3-7 0,4 1 3 0,1 4-16 16,-2 1-19-16,2-2 3 0,4 3 16 0,1 0-8 16,3 1-24-16,2 1 32 0,1-8-39 0,0 4 9 15,16 18-7-15,-7-15-4 0,2 5-22 16,2-2-1-16,2 0-8 0,-2 4-5 0,-2-1-4 16,1-4 15-16,-1-1-16 0,-3 1 20 15,-1-1-7-15,-3-1-5 0,-2-5 20 0,-2 2-8 16,0-13 0-16,0 7-4 0,0 2 6 15,-19 8-16-15,8-10-2 0,-5-2-11 0,5-3-13 16,-2-1 4-16,13-1-9 0,-16 0-27 16,-15-12 13-16,16 2 1 0,2-2-71 0,4-6 1 15,5 1-38-15,2-3-7 0,2 8-9 0,0-8-20 16,13-28-25-16,-6 22-17 0,3 1 15 0,4-2-67 16,0 1-79-16,1-5-97 0,3 2 7 15,1-1 13-15,3-2 33 0,2 0 24 0,0 2 20 16,0-1-16-16,1-3 56 0</inkml:trace>
  <inkml:trace contextRef="#ctx0" brushRef="#br0" timeOffset="294787.5812">12955 6459 506 0,'-5'0'358'0,"0"2"-29"0,-2 11 15 16,-1 5-33-16,2 5-40 0,3 6 50 0,3-14-16 15,0 9 2-15,0 7-27 0,11 37-9 0,-2-27-17 16,1 0-34-16,0-1-24 0,0-1-6 0,2-4-16 15,-4 0-11-15,1-5-37 0,0-3-5 16,-2-1-10-16,0-4 0 0,-1-2-5 0,-1-6-26 16,-2-6-4-16,0-3-15 0,-1-3 1 0,-2-2-20 15,0 0-20-15,3-13-14 0,1-4-14 16,0-4-19-16,3-2-17 0,0-3 16 0,2-2-10 16,-1 4 4-16,1 1 1 0,4-1 6 0,-2 3-4 15,0 3 5-15,2 6-12 0,-1 3 16 0,-2 4-6 16,0 5 3-16,-10 0 27 0,11 0-4 15,10 17 17-15,-13-5 12 0,-2 5-4 0,0-2 7 16,-4 3 9-16,-2-10-5 0,0 5-12 0,-20 18 13 16,10-13-4-16,-2-3-9 0,0 0-24 15,1-4-18-15,-3-4-46 0,3-1 6 16,0-3-90-16,2-3-60 0,9 0-56 0,-10 0-36 16,-11-23 29-16,13 9-247 0,2-2 32 0,3-6 52 15,3-1 26-15,0 11 30 0,0-9 24 0,14-25 35 16,-5 23 4-16,3 0-5 0,0 0 58 15</inkml:trace>
  <inkml:trace contextRef="#ctx0" brushRef="#br0" timeOffset="294947.5065">13273 6653 816 0,'10'0'309'0,"-3"2"1"15,-1 3-21-15,3 8-40 0,1 1 47 16,-2 2 3-16,0 1-36 0,0 3-18 0,1-3-29 16,0 1-17-16,-5 2-27 0,0 0-19 0,1-3-59 15,-2 0-35-15,-2 0-5 0,0-5-107 0,-1-12-53 16,0 7-70-16,-12 5 18 0,7-9-294 15,1-3 21-15,-1 0 16 0,0-3 69 0,-1 1 8 16,-6-8 22-16,1-2-1 0,3-5 51 0,2-5-1 16</inkml:trace>
  <inkml:trace contextRef="#ctx0" brushRef="#br0" timeOffset="295081.8634">13344 6542 328 0,'2'-13'424'15,"-1"4"-72"-15,-1 3-56 0,1-1-39 16,1 3-27-16,-3 0-24 0,1 0-65 0,-2 3-21 15,0 0-58-15,1 0-47 0,-5 1-54 0,3 1 5 16,-1-1-218-16,1 2-79 0,0-3-29 16,-2 0 39-16,4-1 37 0,-3 1-22 0</inkml:trace>
  <inkml:trace contextRef="#ctx0" brushRef="#br0" timeOffset="295297.939">13462 6307 680 0,'14'-12'424'16,"-2"2"-68"-16,-3 3-46 0,-1 7 32 0,-1 4-17 0,2 6 19 15,1 5-10-15,-2 7-12 0,1 2-21 16,0 4-21-16,-2 2-13 0,4 7-12 0,3 1-27 16,-1 1-28-16,-3 0-21 0,1 0-14 15,-2-3-24-15,1-1-24 0,-5-2-48 0,-1-3-50 16,1 0-42-16,-2-6-85 0,0-2 12 16,-1-9-148-16,1-4 21 0,-3-3-287 0,0-3-10 15,0-3 30-15,0-4 19 0,-3-2 72 16,1 1 21-16,-3-9-20 0,-1-1 62 0,-2-2 17 15,-2 0 46-15,4 0 15 0</inkml:trace>
  <inkml:trace contextRef="#ctx0" brushRef="#br0" timeOffset="295423.2722">13561 6662 1021 0,'-4'-4'377'0,"0"-1"-85"16,3 2-19-16,-1 1-37 0,2-3-28 16,5 2-28-16,8-4-41 0,6-2-68 0,-1 1-63 15,6-2-55-15,3 3 4 0,0 0-236 0,3-1-92 16,0 2-6-16,0 2 28 0,2-2 45 15,-1 1 16-15,-1 1 6 0</inkml:trace>
  <inkml:trace contextRef="#ctx0" brushRef="#br0" timeOffset="295562.6419">14162 6520 819 0,'11'-9'410'0,"-5"1"-77"0,-5 3-15 16,3-1-59-16,-4 0-30 0,0 3 1 0,0-1-27 15,-2 1-102-15,2 1-49 0,2 2-76 16,-2 0-53-16,0 0 8 0,2-3-313 0,0 3 6 15,3 3 31-15,2-3-20 0,-3 2 70 0,21 1 10 16,0 1-3-16</inkml:trace>
  <inkml:trace contextRef="#ctx0" brushRef="#br0" timeOffset="300637.395">5354 8968 401 0,'0'0'162'16,"0"0"2"-16,-14-32-59 0,-4 28 21 0,-2 1-37 15,-3 1-6-15,-3 1-5 0,-1 0-21 0,11 1 22 16,-9 0-12-16,-4 0-28 0,-31 10-4 0,26-3-72 16,-2 0-97-16,-5 1-154 0,-1 3-19 15,-4 2 18-15</inkml:trace>
  <inkml:trace contextRef="#ctx0" brushRef="#br0" timeOffset="353204.1275">8039 12799 231 0,'0'0'382'0,"0"0"-64"0,0 0-33 16,0 0 4-16,0 0-24 0,0 0-5 0,-9 5-2 15,3 13-30-15,5 5-24 0,-1 3 19 0,2 5-11 16,0-15-5-16,0 14-9 0,0 6-10 15,0 6 4-15,0 4-26 0,0 4-8 0,12 53-3 16,-10-45-18-16,0-2-18 0,-2 2-3 16,0-2-12-16,2-1-15 0,-1-5-16 0,-1-4-11 15,2-3 3-15,-1-3-6 0,1-6 0 0,-1-4-22 16,1-2 10-16,1-2-12 0,-3-4-15 16,0-7-17-16,0-15-31 0,0 9-41 0,0-4 6 15,0-5-95-15,-1 6-27 0,-1-9-42 0,0-2-53 16,0-1 28-16,-5-8-237 0,1 2 11 15,-2-1 35-15,1 0 35 0,-3-4 29 0,-1 5 25 16,-3-1 23-16,0 1 43 0,1 0-32 16,0-2 55-16</inkml:trace>
  <inkml:trace contextRef="#ctx0" brushRef="#br0" timeOffset="353477.3625">7736 13530 617 0,'-1'0'421'0,"0"-1"-39"0,0 0-49 16,1 2 27-16,0 3-16 0,1 2-13 16,3 11-21-16,-4-5-21 0,10 27-30 0,-4-14-8 15,3 6-29-15,-2 2-22 0,2 1-27 0,1 3-14 16,3-1-16-16,-2-2-5 0,2 0-10 16,0-3-13-16,2-2-13 0,0 0-9 0,0-5-7 15,-1 1-22-15,1-4-24 0,1-4-16 16,0-3-24-16,0-5-30 0,-2-3-37 0,-4-5-19 15,-1 1 7-15,-9-2-117 0,7 0-35 0,-7 0-31 16,20-18 25-16,-14 5-219 0,0 4-25 16,0-3 44-16,-3 1 11 0,6-1 27 0,-2 0 9 15,0-1 44-15,-4 2 31 0,6-2 24 16,0-1-7-16</inkml:trace>
  <inkml:trace contextRef="#ctx0" brushRef="#br0" timeOffset="353736.0543">8370 13558 744 0,'3'-2'399'0,"-1"0"-44"0,-1-1-39 16,0 6-40-16,-1 1 57 0,0 2-18 0,-4 18-29 16,-4 0-14-16,-3 5-20 0,-4 5-14 15,-4 3-27-15,-2 1-29 0,-1 3-20 16,-3 0-19-16,-2 2-9 0,0 2-16 0,0-5-23 15,-1 0-38-15,3-3-51 0,2-1-2 0,1-4-126 16,2-6-58-16,4-3-107 0,1-2 26 16,2-6-238-16,4-5 34 0,0-4 50 0,4-4-1 15,5-2 28-15,0-5 24 0,1 2 63 0,4-2 24 16,6-6 20-16</inkml:trace>
  <inkml:trace contextRef="#ctx0" brushRef="#br0" timeOffset="353870.9081">8249 14056 756 0,'4'-2'341'0,"-2"-1"-65"0,-1 0-72 0,0 1-55 15,0-1-52-15,-3-1-90 0,2 1-2 0,0-1-241 16,0 0-77-16,-1-3 19 0,0 4-5 16,0-1-6-16</inkml:trace>
  <inkml:trace contextRef="#ctx0" brushRef="#br0" timeOffset="358035.109">4689 14750 252 0,'0'0'289'0,"0"0"-39"0,0 0-23 15,0 0-21-15,0 0 10 0,0-13-17 0,0 13-16 16,0 0-1-16,0 0 7 0,0 0-27 16,0 0-18-16,0 0-25 0,19-26 12 0,3 19 3 15,0 2-7-15,5-1-19 0,3 0 8 16,0 2-12-16,0 0-28 0,0 1 31 0,5 3-41 15,-1 0 6-15,-18 0-11 0,11 0-13 0,6 0-4 16,43 10-4-16,-35-5 11 0,1-2-7 0,1 1 4 16,-2 0-5-16,2-1-4 0,1 0-32 0,0-3 30 15,4 3-18-15,1-3-9 0,-25 0 2 16,17 0 0-16,57-11-2 0,-36 5 15 16,-2 1-15-16,3-1 4 0,-2 2 7 0,1-4-1 15,-1 1 14-15,1 0-4 0,0 1-44 0,0 0 20 16,1-3-2-16,-3 2-16 0,1 1 25 0,-1 1-4 15,-1-2 0-15,3 3-2 0,-2-1 1 0,1 0-10 16,-1-1 0-16,0-2 1 0,-1 2 0 16,-1-1 16-16,0 4-2 0,-2-2-32 0,-1 1 5 15,2-3 6-15,2 2 3 0,2 0 8 16,-3-2 9-16,3-1-12 0,5 1 6 0,-1 0 0 16,0 2-6-16,1-5 0 0,-1 3 12 0,-1-1-1 15,-1-1-2-15,-3 2 5 0,6 3-2 16,-6-1-26-16,-2-1 5 0,0 1-33 0,1 0 52 15,5 0-19-15,2-1-6 0,0 1 2 16,0-4-12-16,3 3 19 0,1 0-10 0,1-2-4 16,1 3 31-16,1-1-24 0,-6-3-20 0,6 0 29 15,2 1 10-15,0-1-16 0,1 0 5 16,0-2 4-16,-1 2-19 0,-2 0 8 0,-1 1 23 16,2 1-34-16,-1 1 1 0,3-1-7 15,-2-2 6-15,0 2-2 0,-1-1-2 0,2 1-5 16,-1-1 5-16,-1 2 9 0,2 0-2 0,2-2 3 15,-1 2-2-15,2 1 12 0,2 0-11 16,3-1 5-16,1 3-3 0,0-2 4 0,1 2 14 16,1-2-17-16,-1 1 3 0,0-1 18 0,-1 0-18 15,-1 0 27-15,-2 1-3 0,-2-1-19 16,0 0 14-16,-1-1-24 0,1 0 5 0,1 3-14 16,0-2 8-16,5 1-3 0,-1-1 7 0,3 0-12 15,-1 3 13-15,-3-3-11 0,4 3 17 16,3 0-16-16,0-2 1 0,0 2 27 0,-1 2-19 15,-1-2-1-15,-3 1 1 0,0-1-11 16,-4 0 16-16,2 2-10 0,-1-3 17 0,-1 1-7 16,1 0 3-16,1-1 2 0,-1 0 8 0,-2-1-11 15,3 1 4-15,5 0-11 0,-3-1 11 16,0-1 6-16,3 0-5 0,-1 2 12 0,4-1-19 16,1 0 1-16,2 1-1 0,-4-2 18 15,0 3-21-15,2 0 6 0,-5-1 21 0,-1 2-28 16,0-1-2-16,1-1-7 0,-2 1 2 0,3-2 11 15,-3 1-23-15,-1 1 0 0,2 0 4 16,-1 1-5-16,2-1-12 0,0 0 13 16,1 1 2-16,6-1 5 0,-48 2 5 15,23 0 4-15,15 0-11 0,8 0 11 0,96 10 1 16,-93-5 0-16,-1-3 2 0,-2 1 5 0,0 1 0 16,3-1-2-16,-2-1 18 0,-4 1-23 0,4 1 11 15,-5-1-3-15,-2-1 8 0,0 1 0 16,-3-1-13-16,-1 0 5 0,-2-1 10 0,-1 0-3 15,-3 2 4-15,-4-1 1 0,-3-1 6 16,-8 1 10-16,1-2-7 0,-9 2 9 0,-6-2 7 16,-5 0 3-16,-26 0-2 0,11 0-11 0,3 0 8 15,-2 0-17-15,-3 0 6 0,-5 0-11 0,0 0-29 16,-6 0 5-16,4-11-27 16,-15 10-35-16,-3 0-38 0,-1 0-3 0,-2 1 11 15,-1 0-226-15,-1 0-53 0,-2 0 3 0,-16 0 51 16,8 0-4-16,-9 0 49 0,-7 0-6 0</inkml:trace>
  <inkml:trace contextRef="#ctx0" brushRef="#br0" timeOffset="360556.5096">4684 14750 431 0,'0'0'220'15,"0"0"-31"-15,14 0-28 0,-14 0-5 0,0 0-33 16,0 0-22-16,0 0-10 0,0 0-2 16,13 0-19-16,-13 0 4 0,20-22-13 0,-17 23-3 15,-1-1-2-15,0 1-10 0,0-1-11 0,-1 2-3 16,1-2 20-16,0 0-2 0,0 1-4 0,-2 0 17 16,2-1-14-16,-2 2-3 0,3-2 8 15,-3 1-13-15,1-1-11 0,-1 0 7 16,2 2 5-16,-2-1-15 0,0 0 1 0,0 1 5 15,0 0 13-15,1 1-3 0,0 0-4 0,-1 3 12 16,0-2 9-16,1 1-12 0,1 2-4 16,-2 0 8-16,3 13 2 0,0 1 15 0,1 1-2 15,-1 5-7-15,1 0 20 0,1 2 2 0,0-1-13 16,-1 4-7-16,1 4-10 0,0 0 28 16,-1 6-14-16,3-1-25 0,-4 5 7 0,-1 3-11 15,0 1 13-15,0 4 5 0,-2-28-9 0,0 16-4 16,0 8 21-16,0 5-14 0,0 4 13 0,0 2-7 15,-14 64-14-15,12-59 10 0,1 1-4 16,0 1-9-16,1-35-12 0,0 16 10 0,0 12-1 16,0 2-1-16,0-1 7 0,16 64-7 15,-11-63 0-15,-1 0-14 0,3-5 12 0,1 0-19 16,2 1-6-16,-3-2 19 0,2-1-13 0,0-3 8 16,0 0-6-16,0 0 4 0,0-6-19 15,0 0 17-15,-3-2 12 0,0-4-22 0,-1-5 5 16,-1-1 15-16,-1-4-13 0,0-1 12 0,-1-3 7 15,-1-5-4-15,2-1 11 0,-1-4 8 16,-1-6 9-16,1-2 14 0,-2-1-10 0,2-2-4 16,-2-3-10-16,0 0-10 0,0-2-6 0,1 1 12 15,0-1-14-15,-1 0 5 0,0 1-2 0,0-2-20 16,0 0 12-16,0 0-6 0,0 0-11 16,0 0 0-16,0 0 3 0,0 0-6 0,0 0 7 15,1 5 2-15,-1-5-7 0,1 0 1 0,-1-1 2 16,1-1-1-16,0 2-7 0,0-1-14 15,2-2 9-15,-1 1-2 0,1 0-2 0,1-2 2 16,9-5-1-16,1 1-3 0,2-4-7 0,2 3-1 16,4-1 8-16,2-2 6 0,-1 0-2 15,3 1-18-15,0 2 19 0,4-2-7 0,1 1 4 16,1-2 1-16,2 2-1 0,1 0-2 0,1 1 9 16,2-4-14-16,1 4 1 0,1-1 6 15,1 0-6-15,3-2 0 0,-1 1 8 0,1 0 1 16,4-1 8-16,2 0-9 0,1 2 4 0,3 1-13 15,0-1 9-15,4 0-10 0,1 2 15 16,-1-4-2-16,-1 5 6 0,3-2 2 0,0 2-1 16,-2 0 5-16,2 0-16 0,1-1 4 0,-1 1-11 15,2 0-4-15,0-5 8 0,2 4-2 16,1 0 14-16,-1 0-8 0,-1-5-7 0,-2 5 22 16,1-1-23-16,-3 0 10 0,-2-1 1 0,-2 2 0 15,0-1 3-15,0 1-6 0,-3-1 14 16,1 2-8-16,-1-3 0 0,-1 2-8 0,0 2 5 15,-2 3-2-15,1-1 4 0,0-4-17 0,0 3 19 16,0 1 7-16,2-1-18 0,-1 0 3 16,1 0 13-16,5 0-15 0,-5 0 21 0,1 2-29 15,-2-5 11-15,1 5 0 0,0-1 7 0,-2-2 1 16,0 4-2-16,0-1-17 0,-1 0 16 0,0-1 4 16,-1 4-1-16,-3-3-6 0,-23 3-9 15,12 0-1-15,5 0-3 0,4 0 1 0,1 0-9 16,1 0 16-16,47-9-3 0,-70 9 6 0,14 0-11 15,5 0 10-15,5 0-9 0,53-10 6 16,-46 8 0-16,3-1-2 0,3 1 12 0,-4-5-9 16,2 7-13-16,-1-4 18 0,0 1 8 0,-2 0 8 15,2 1-15-15,0 1-12 0,-2-1 27 0,3 0-20 16,-1-2 3-16,0 1-17 0,0 0 16 16,0 1-1-16,0 2-12 0,3 0 13 0,0-3-31 15,3 3 1-15,-4-1 22 0,2 0-4 16,1-1 3-16,-1 0 4 0,1 1 2 0,-30 1 18 15,15 0-14-15,9 0-13 0,5 0 21 0,0 0-10 16,3 0-2-16,62-10 10 0,-63 10 10 16,-30 0-17-16,17 0 0 0,8 0-2 15,4 0-4-15,1 0 2 0,2 0-23 0,1 0 23 16,0 0 15-16,1 0-2 0,2 0-7 0,-1 0-2 16,1 0-21-16,1 0 18 0,1 0 9 0,1 0-20 15,-1 0 18-15,1 0-19 0,68 10 25 16,-71-6 2-16,-2-1-21 0,0 2 27 0,-4-1-9 15,5 1-4-15,0-2-3 0,1 2 0 16,-2-2 0-16,2-1 17 0,-1 2-16 0,4-1-5 16,-4 4 7-16,0-4-1 0,3-1 3 0,0 2-1 15,1 2 1-15,-1-2-11 0,2 1 11 0,-2 2 17 16,1-1-1-16,-4 0-1 0,2 2-9 0,0 0 3 16,-2 0-24-16,-2 3 4 0,3-3 5 15,-3 1-15-15,0-1 3 0,2-1 1 0,3-1 1 16,2 2-6-16,-3-2-9 0,3-2 1 15,-2-1 4-15,2 1 15 0,3-4-26 0,-41 0 24 16,17 0-13-16,11 0 10 0,-1 0 1 0,5 0 2 16,1 0-10-16,0 0 16 0,0 0 6 15,-1 0-22-15,2 0 13 0,62-9 7 0,-65 7-7 16,-4 0 14-16,1 0-19 0,3 0 3 0,-2 1 15 16,0-1-2-16,3 0-12 0,1-1 9 15,0 3 10-15,3-3-21 0,2 2 15 16,0 1-38-16,0 0 39 0,4-4-30 0,-4 2-7 15,1 0 1-15,-4-2 21 0,2 1-24 0,-1-2 17 16,0-2 2-16,-5 3-3 0,2 1-5 0,-2-3 19 16,1 0-9-16,-3 1 10 0,0 0-9 0,-2-2-2 15,0 3 4-15,-3-2-7 0,-5 1-6 16,3-4 0-16,-6 4-2 0,-3-1-5 0,-6 0 0 16,-3-2-6-16,-4-1-14 0,-5 3-3 0,-3-3-54 15,-3-2-41-15,-3-2-24 0,-1-2 15 16,-5 0-294-16,-6-3 29 0,-2 1 31 0,1-3 43 15,-4-2 6-15,0 1 59 0,-1-4-34 0</inkml:trace>
  <inkml:trace contextRef="#ctx0" brushRef="#br0" timeOffset="362975.2086">18293 13958 631 0,'-14'0'231'0,"14"0"-16"0,0 13-16 0,0-13-20 15,0 0-13-15,0 0-25 0,-16 26-7 16,18-23-22-16,0 1 1 0,1-2-22 0,1 1-10 16,0 0-8-16,2-1-14 0,9 5-1 15,0-3 6-15,6-1-21 0,1-1-8 0,0-2 0 16,2 2 0-16,2-2-6 0,-13 0-5 16,5 0-6-16,3 0-3 0,25-11 6 0,-19 8-6 15,-2-1 12-15,3 2-15 0,2-2 12 16,0 0-13-16,-3 1-2 0,2-3 1 0,0 1 8 15,1 2-17-15,0-4 10 0,0 2-3 0,1 0 2 16,-2 0 3-16,1 1-8 0,-2 0-3 16,6 0 4-16,-2-1-1 0,2 3 2 0,-6-1 10 15,-4 1-10-15,-2 2-6 0,-3-3 6 0,-4 2-3 16,-3 0 7-16,-3 1-10 0,-4 0 4 0,2-1 0 16,-3 0 2-16,-1 1 12 0,1 0-1 15,-2 0 5-15,1-1 4 0,-3 1-15 0,0 0 2 16,0 0 10-16,0 0-3 0,0 0-17 15,7 0 13-15,-7 0-15 0,0 0 0 0,0 0 18 16,0 0-1-16,7 0 2 0,-7 0-10 16,9 10 12-16,-8-7-8 0,0 2 4 0,-1-1 14 15,1 3-7-15,0-1 12 0,-1 1-9 0,2 10-4 16,1 1-3-16,-1 0-5 0,-2-10 12 0,0 6-1 16,0 2-22-16,0 1 19 0,0 3 8 0,-11 21-18 15,9-20 16-15,-1 2-22 0,-1 0 14 16,-1 1 8-16,2 0-11 0,-1 1-4 0,-1 2 16 15,1 0-15-15,2 1 7 0,0 0-12 16,-2 3 41-16,0-2-16 0,0 4 3 0,3-2-19 16,1 4 12-16,-1-1 2 0,0 3-1 15,0 1-8-15,0 1-3 0,-1 6-1 0,0-2-3 16,1 1 5-16,0-2-4 0,0 1-1 0,0 0-2 16,1-21-15-16,0 12 0 0,0 6 25 15,0 0 19-15,12 45-8 0,-8-42-17 0,1-2 9 16,-1 1 3-16,0-1 6 0,2-2-11 0,-3-1-11 15,-1 1 18-15,-1-3-20 0,0 1-15 16,0-3 19-16,-1 2 4 0,0-19-12 0,0 8-22 16,0 2 23-16,-12 32 3 0,7-29-5 15,-1 1 15-15,-1 2-19 0,1-4 15 0,0-1-23 16,-2-2 10-16,2 1-16 0,-1 2-4 0,1-3 19 16,0 1-7-16,1-4 5 0,3 1-13 0,-2-5-4 15,2 2 21-15,2-2-2 0,0-11-6 16,0 3-20-16,0 4 29 0,0 2-7 0,0 2 14 15,0-2-10-15,11 22-1 0,-9-20-8 0,1-1-8 16,-3-4 25-16,1 0-14 0,-1-2 3 16,0 5 0-16,0-2-6 0,0-15 8 15,0 12-4-15,0-1 0 0,0-2-8 0,0-2 17 16,0 1-12-16,0-2 3 0,0-6-14 0,0 8-9 16,0-1 24-16,0-7 6 0,0 5-10 0,0-5 5 15,0 8-6-15,0-8 7 0,0 5 6 0,0-5-11 16,0 8-5-16,0-8 9 0,-10 13-9 15,10-10 5-15,-1 0-6 0,1 0-10 16,-1-3 23-16,0 3-2 0,-2 1-3 0,2-1 8 16,1-2 0-16,-1 0-2 0,1 2-8 0,-1-1-4 15,-1-1 2-15,1 0 4 0,1-1 12 0,0 0 0 16,0 0-15-16,0 0 4 0,0 0-26 0,0 0 30 16,0 0 4-16,0 0-32 0,-11 7 15 15,5-7-3-15,-2-1 13 0,1 1 4 0,-1-1-7 16,-1 1-11-16,-5 0 9 0,-2 0 7 15,-3 0 6-15,0 0-7 0,1 0-14 0,0 0 20 16,2 0-12-16,2 0 15 0,-3 0-10 0,1 0 13 16,1 0-14-16,-2 0 12 0,-1 0-18 15,0 0-12-15,-2 0 4 0,-16 8 5 0,16-7-2 16,2 1 14-16,-3-1-8 0,2 2 0 16,-3-1-3-16,-1 1-10 0,0-1 22 0,2 0-9 15,-6-1-6-15,-1 1-12 0,-4-2 6 0,-1 0 14 16,16 0 12-16,-8 0-4 0,-6 0-16 15,0 0 14-15,-1 0-10 0,1 0-10 0,0 0 16 16,1 0 14-16,3 0-23 0,0 0 6 16,1 0-1-16,3 0 2 0,0 0-5 0,1 0-11 15,-1 0 17-15,4 0 1 0,-2 0-1 0,0 0-1 16,-22 7-11-16,19-4 26 0,-1-1-18 16,-4 0-1-16,0 3-5 0,0-2 7 0,-3-1-4 15,5-1 20-15,-1 0-15 0,-1 1 11 0,1-1-17 16,-1-1 12-16,4 3-21 0,-2-2 9 15,16-1 14-15,-7 0-38 0,0 0 34 0,-2 0-26 16,3 0 33-16,3 0-1 0,0 0-8 0,3 0-10 16,-3 0-17-16,-1 0 27 0,2 0-5 15,1 0-1-15,-18 9-1 0,11-3-8 0,-2-5-2 16,3 1-4-16,-2 1 20 0,1-1 0 16,-3 1-38-16,6-1 16 0,-4-2 5 0,5 0 11 15,-3 3-3-15,18-3 0 0,-11 0 1 0,-1 0-10 16,5 0-14-16,0 0 4 0,7 0 3 0,-8 0 4 15,8 0 15-15,-9 0 3 0,9 0 0 0,-9 0-34 16,2 0 33-16,7 0 6 0,-6 0 4 16,6 0-21-16,-10 0 9 0,4 0 14 15,6 0-11-15,-9 0-28 0,2 0 18 0,0 0-8 16,7 0 22-16,-9 0-3 0,1 0-11 16,0 0 28-16,8 0-25 0,-9 0-2 0,3 0-2 15,6 0 28-15,-9 0-1 0,1 0-1 0,8 0-23 16,-8 0-2-16,8 0 19 0,-7 0-18 15,7 0-7-15,-8 0 17 0,8 0-14 0,-8 0 10 16,8 0-10-16,-8 0 7 0,8 0 30 16,-8 0-28-16,8 0 2 0,-8 0-24 0,0 0 52 15,8 0-19-15,-8 0-8 0,1 0-5 0,7 0 10 16,-8 0 5-16,8 0-7 0,-10 0-12 16,10 0-9-16,-6 0 41 0,6 0-29 0,-7 0 27 15,7 0-26-15,0 0 7 0,-6 0 4 16,6 0-6-16,0 0 5 0,-8 0-2 0,8 0-4 15,0 0-9-15,-9 0 4 0,9 0 8 16,-6 0-2-16,6 0-15 0,0 0 24 0,-9 0 0 0,9 0 16 16,-9 0-35-16,2 0-6 0,7 0 27 15,-9 0-12-15,9 0 14 0,-9 0-13 0,2 0 7 16,7 0-10-16,-9 0 4 0,9 0 8 16,-6 0 1-16,6 0-12 0,-8 0 10 0,8 0-15 15,-7 0 26-15,7 0 7 0,-8 0-33 0,8 0-22 16,-7 0 18-16,7 0-28 0,-9 0 1 15,9 0 0-15,-9 0-15 0,9 0-10 0,-8 0-7 16,1 0-39-16,7 0-54 0,-8 0 15 0,8 0-191 16,-8 0-101-16,8 0 29 0,0 0 29 0,-13-13 45 15,13 11 20-15,0 0 22 0,0 0 28 16</inkml:trace>
  <inkml:trace contextRef="#ctx0" brushRef="#br0" timeOffset="363124.1049">17054 16664 209 0,'2'1'433'0,"2"-1"-108"0,-3 2-65 15,3-3-31-15,-2 2-64 0,0-1-61 0,-2-1-74 16,0-1-2-16,-2 0-377 0,2 1 24 16,-2-2 17-16,-2 1-13 0</inkml:trace>
  <inkml:trace contextRef="#ctx0" brushRef="#br0" timeOffset="365151.8005">5149 15705 439 0,'0'0'265'0,"0"-16"-34"0,-8-14-14 16,5 19-5-16,1 0 0 0,2 11-22 15,0-8 19-15,0 1-1 0,0-1-4 0,0 8-17 16,0-9-20-16,0 9-19 0,0-7-7 16,-10-3-1-16,10 8-17 0,-1 0-17 0,-1 2-10 15,2 3 39-15,-3 1-29 0,1 3 16 0,-3 13-11 16,-3 0-14-16,1 1 3 0,1 3 12 16,4 0 0-16,0 2-18 0,2-14-17 0,0 6 8 15,0 2-8-15,0 1-14 0,0-1 0 0,0 1-1 16,12 13-9-16,-9-25-4 0,0-2-1 15,1-1 4-15,-2-1-10 0,4-3 1 0,-2-2-9 16,0 0-10-16,2-3 5 0,5-6-13 0,1-3-10 16,-3-2-22-16,1-2-3 0,0-1-26 15,-1-4 22-15,0 3 9 0,-1 0-21 0,-2-1 21 16,-1-1-5-16,0 2 0 0,1 2 15 0,-4 4-15 16,1 0 9-16,-2 5 6 0,0 0-2 0,-1 1 5 15,1 2-1-15,0 0 11 0,-1 3-18 16,0 1 14-16,0-2 8 0,-1 4 11 0,1 2 2 15,0 1 12-15,-1 13 15 0,2 1-7 16,-1-10-2-16,0 8-5 0,0 1 18 0,11 20-14 16,-4-19 6-16,1-1-9 0,3-1-4 0,-2-3-6 15,4-2 12-15,1-1-11 0,-3-3-4 0,0-2 0 16,-1-5 9-16,-10-1-20 0,8 0 10 16,17-9-10-16,-11-4 13 0,-2-2-13 0,-1-3 7 15,0-4-15-15,0-2 12 0,-2-2-13 16,-1 2-2-16,-1-1-5 0,-1-1-23 15,-3 2 7-15,1 2-8 0,-4 0 1 0,0 3-6 16,0 11-4-16,0-3-14 0,0 1-1 0,-12-9-16 16,7 13-24-16,0 1-1 0,0 2 11 0,0 2-69 15,2-1-1-15,-1 1-21 0,1 1-19 16,-1 3-21-16,1-1-52 0,2 1 24 0,-2 0-165 16,2 1-60-16,-1-1 31 0,2 3 7 15,3-1 38-15,-1 2 26 0,5 9 2 0,-2-2 48 16,4 0 0-16</inkml:trace>
  <inkml:trace contextRef="#ctx0" brushRef="#br0" timeOffset="365484.1839">5648 15722 838 0,'1'5'366'0,"-1"0"-52"0,0 1 54 0,1 2-38 15,0 10-17-15,-1-12-19 0,0 5-28 0,0 3-20 16,0 3-9-16,0 0-29 0,0-1-7 15,14 14-23-15,-11-18-15 0,3 0-4 0,-1-3 5 16,1-3-19-16,-1-1-6 0,2-4-9 0,0 2-2 16,-7-3-17-16,0 0-10 0,12 0-16 15,14-15 7-15,-12 5-28 0,-5-2 3 0,0-3-4 16,1 1 5-16,-3-1-7 0,-4 1-16 0,-1 2-6 16,-1 0-6-16,-1 4-9 0,0 8-4 0,-12-19-2 15,0 12 17-15,-2 0-26 0,-4 2-25 16,0 3-16-16,1 2-26 0,8 0-27 0,-5 0-40 15,2 0 13-15,-1 0-86 0,-6 10-24 0,12-10-32 16,2 2-34-16,2 0 24 0,2-2-233 16,0 0-24-16,2-2 63 0,2-1 35 0,-1 1 6 15,12-7 42-15,2-1 32 0,0-2 17 0,1 1 36 16,2-1-42-16</inkml:trace>
  <inkml:trace contextRef="#ctx0" brushRef="#br0" timeOffset="366463.3566">5862 14627 412 0,'2'-7'304'0,"-1"3"-34"0,1 1-24 0,-1-1-26 16,1 2-16-16,-1-1-27 0,0 0-18 0,3 2-22 15,-3 0 13-15,1 1 13 0,0-1-13 0,1 2-21 16,0 0-11-16,0 1 14 0,0 3 4 16,-2-2-1-16,8 8-13 0,-5 1 10 0,3 2-6 15,-5 5 6-15,0-1-9 0,0 6-13 0,0-2 10 16,1 7-27-16,-2 2 11 0,1 3 2 15,0-3-8-15,0 1-3 0,3 4-8 16,-1 2 1-16,0-1-8 0,-1 5 1 0,1-2-5 16,-2 2-8-16,1 1 1 0,-2 1-9 0,-1 1 15 15,2 1-3-15,0 0-13 0,-2 0 1 16,1 0 2-16,-1 0-19 0,0 0-1 0,1-1-4 16,-1 0 8-16,0-23-12 0,0 10 3 0,0 6 2 15,0 1-11-15,0 1-4 0,0 2 13 16,0-1-10-16,0-1 6 0,0 0-25 0,0-2 15 15,0 1-6-15,0 0 1 0,0-2 6 0,0 1 4 16,8 40-21-16,-2-40 6 0,0-1-6 0,0 2-2 16,2-3 22-16,-1 1-2 0,-1 0-19 0,-1-2 3 15,0 3-9-15,-1-4 18 0,1-1-8 16,-4 1 6-16,1-1-21 0,-1 0 5 16,0-1 0-16,-1 2 9 0,2-1-13 0,-2-18 8 15,0 7-2-15,0 2 13 0,0 2-4 0,0-1-7 16,0 1 4-16,-13 20 4 0,13-22-6 15,0-14-7-15,0 5-11 0,0 2 27 0,0-1-28 16,0 0 27-16,0 0-4 0,0-1-16 0,0-1 0 16,0-1 20-16,0-4-19 0,0-1-1 15,0-2 16-15,0-6-5 0,0 7 5 0,0-7 2 16,11 13-21-16,-9-13-3 0,-1 0-15 0,0 0 0 16,1-5-14-16,1 0-12 0,-1 0-23 0,4-8-20 15,2-2-14-15,-2 2 10 0,3-1-70 16,-6-3-31-16,2 0-29 0,1-3-32 0,-2-2-42 15,0-4 28-15,-2 2-246 0,2 0 48 16,0-7 14-16,1 0 66 0,-3-2 18 0,0-6 16 16,2-6 28-16,-3-9 16 0,-1 23 13 0,0-20 8 15</inkml:trace>
  <inkml:trace contextRef="#ctx0" brushRef="#br0" timeOffset="368433.1236">6565 13316 272 0,'28'-45'209'0,"-16"21"-13"16,-2 2-4-16,-4 2-26 0,-2-1-3 0,2 3 18 16,-2 6-19-16,-2 1 6 0,-1 1-7 0,1 3-17 15,-2 2-36-15,0 0 4 0,0 2-18 16,0 3 8-16,0 0-19 0,0 0 21 16,-8 0-10-16,6 5 5 0,-3 7-5 0,2 8 17 15,0 4 5-15,1 3-25 0,2 6 10 16,0-18 5-16,0 9-30 0,0 10 7 0,11 43-7 15,-4-27 8-15,-1 1-9 0,-1 1-7 16,2 2 7-16,0-2-3 0,-1 1-17 0,-2-4 7 16,1-1-7-16,0-4-5 0,-2-4-25 0,-1-1 0 15,0-2-2-15,-1-6-3 0,1-1-7 0,-2-15-1 16,0 4-28-16,0 3-3 0,0-1-17 16,0-4-17-16,0-5-14 0,0-2-43 0,0-3-20 15,-9 3-29-15,5-10-8 0,1 0 17 0,0-3-160 16,-1-2-108-16,-1 2 10 0,-4-7 18 15,-4-3 41-15,0 4 25 0,2-2-3 0,-2 2 33 16,-1 0 10-16</inkml:trace>
  <inkml:trace contextRef="#ctx0" brushRef="#br0" timeOffset="368676.7831">6506 13989 362 0,'1'-5'385'0,"0"1"-55"0,0 1-42 0,0-1-25 16,1 3-30-16,0 1 23 0,0 3-13 15,1 0-27-15,3 11 5 0,2 2-18 0,-1 3-21 16,2 1-22-16,-1 2-14 0,0-1-9 0,3 1-11 16,-1 2-25-16,0 0-4 0,2-1-12 15,0-3-3-15,3-1-22 0,-3 0-14 0,-2-2-5 16,2-3-77-16,-1 1-5 0,0-8-34 0,1-4-38 16,-2-1-32-16,-10-2-36 0,7 0-17 15,3 0 19-15,13-13-34 0,-9 2-36 0,-2-1-51 16,-2-1-29-16,2-4-36 0,-2-2 17 0,-2 0 29 15,0-1 0-15,0-1 52 0</inkml:trace>
  <inkml:trace contextRef="#ctx0" brushRef="#br0" timeOffset="368845.7272">6873 14043 439 0,'10'-22'201'0,"-3"5"-9"0,-1-1 34 0,0 2 4 15,-1 4 10-15,-3 5-4 0,1-1-37 16,-3 3-3-16,0 5-2 0,-1-1 14 0,-3 3-39 16,2 2-18-16,-6 11 27 0,-1 6-16 15,0 0-17-15,-3 2-30 0,3 4 13 0,0-2-30 16,-1 0-1-16,3 2-1 0,-1 1-35 0,-4 2-6 15,5-1-96-15,-3 3-50 0,1-1-32 16,-4 0-52-16,5-1 16 0,-6 2-255 0,-1-1-37 16,-3 0 56-16,2-3 38 0,-1 0-8 15,-4 1 34-15,-2-2 39 0,-1-1 13 0</inkml:trace>
  <inkml:trace contextRef="#ctx0" brushRef="#br0" timeOffset="369556.6138">6529 15484 606 0,'2'-9'325'16,"0"1"4"-16,0 2-5 0,-1 0-38 0,3 2-25 15,-4 1-34-15,1 1-25 0,-1 2-22 16,-1 2 42-16,1 2-13 0,-4 11 0 0,-1 5-12 15,3 1 10-15,0 4-22 0,1 0-5 16,0 3-15-16,1-14-3 0,0 8-26 0,0 2-12 16,0 0 0-16,13 22-21 0,-3-25-2 0,-6-2-25 15,1-2 10-15,1-6-11 0,1 2-7 0,0-6 2 16,-2-3-3-16,0-4-14 0,1 0-12 16,-6 0-20-16,0 0-8 0,24-17-9 0,-13 4-5 15,0-1-24-15,-1-2-2 0,-3-1 16 16,2 2-3-16,-2 2-7 0,0 0 16 0,-3 1-5 15,-2 4-8-15,0 1-2 0,-1 3 4 0,0 1 7 16,-1 2-3-16,0 1-11 0,-3 3 15 16,2 1 3-16,-1 2 4 0,2 0-4 0,-1 1 9 15,4 12 7-15,-3-10-6 0,11 20 7 16,-1-11-9-16,0-2 15 0,5-1-17 0,-3-2 16 16,7-2-6-16,0-2-6 0,2-4 5 0,2 0 5 15,-1-4 9-15,-11-1-7 0,5 0-10 0,20-12 2 16,-19 2 0-16,1-2-5 0,-1-3 6 15,-1-2 6-15,-3-3-12 0,-2-1 1 16,-3-3-15-16,-1 0 2 0,-5-1-22 0,-1 0 6 16,-1 14-7-16,0-6-1 0,-11-22-13 0,4 20 2 15,-3-1-7-15,0 4-3 0,-1 2-20 0,-2 3 6 16,1-2-34-16,0 4-28 0,-1 0-24 16,6 4-25-16,0 0-5 0,1 4-32 0,1 1-36 15,1-1 22-15,4 1-273 0,0 0 51 16,0 0 24-16,-11 11 48 0,9-5 27 0,0 0-11 15,2 12 65-15,0-9 19 0,0 5 9 0</inkml:trace>
  <inkml:trace contextRef="#ctx0" brushRef="#br0" timeOffset="369771.7006">7244 15765 738 0,'3'3'461'0,"-1"2"-71"16,0-3-18-16,0 3-28 0,0-1-33 15,-1 16-29-15,1-1-26 0,0-5-22 0,-1 4-44 16,-1-4-12-16,0-8-15 0,0 7-17 16,0 3-33-16,0 0-36 0,0-3-34 0,0-1-5 15,0-3-127-15,0 0-40 0,0-9-46 0,0 7 16 16,0-7-234-16,11 11-58 0,-9-13 23 0,2 1 16 16,-1-3 37-16,0 0 33 0,-1-1 33 15,5-12 5-15,2-1 15 0</inkml:trace>
  <inkml:trace contextRef="#ctx0" brushRef="#br0" timeOffset="370588.3566">7531 14498 613 0,'-1'-5'313'16,"0"2"-29"-16,1-2-39 0,0 3-40 16,1-1-20-16,0 2-11 0,-2 0 6 0,2 2 2 15,0 0-23-15,-2 2 43 0,2 2-33 0,2 1-18 16,2 9 8-16,0 2 10 0,-2 3 5 0,0 3-16 16,0 2 15-16,-1 4-1 0,-1 0-10 0,3 3 1 15,0 2-5-15,-1 5-6 0,1-1-11 16,2 4-7-16,-2 3-23 0,-2 1 6 0,1 2-20 15,1 3 12-15,-2 5-15 0,2 2 0 0,-2 0-6 16,1 1 3-16,0 2 1 0,-1-1-8 16,1 2-26-16,1-4 11 0,-2 2-19 15,0-3 13-15,2-4-21 0,1 3 17 0,-1-3-18 16,2-2 0-16,-2 1-11 0,1 3 18 0,-1-4-13 16,-1 0 8-16,-2 1-14 0,1-1-5 15,2 2-1-15,-3 0 5 0,-1-2 20 0,0-1-12 16,1 4-23-16,-1-4 4 0,0-1-8 0,4-1 12 15,-1 1 7-15,0-3-9 0,0-3-8 0,1-2 1 16,-1-2-2-16,4-2 5 0,0-5-4 0,-2-2-7 16,-2-1 2-16,1-2-15 0,0 2 15 15,1-6-3-15,-5 0-1 0,3-1 2 0,1-2-7 16,1 1 5-16,-2-2-2 0,-2 0 3 16,0 3 0-16,-1-2-1 0,0-9-9 0,0 4 11 15,0 3-6-15,0-1 1 0,0-1-1 16,0-3-1-16,0-1 3 0,0-3 6 0,0-2 1 15,0 0 4-15,0-7 6 0,0 7-14 0,0-7-2 16,0 0 2-16,7 14 14 0,-4-13-1 16,0 0-2-16,0 1-19 0,-2-2-1 15,2 2 6-15,1-1 8 0,-3-1-11 0,1 1-15 16,1 0 26-16,-1-1-27 0,-1 1 0 0,1-1-18 16,-1 0-24-16,1-1-6 0,-2 0-25 0,1-1-43 15,-1-3-25-15,1 1 16 0,0-2-101 0,-3-10-38 16,2 6-51-16,0-5 29 0,0-4-241 15,0-3-8-15,0-3 69 0,0 0 29 0,7-29 29 16,-3 24 11-16,2 0 41 0,2-6 53 16,1-1 17-16,2-5 23 0,1 1 4 0</inkml:trace>
  <inkml:trace contextRef="#ctx0" brushRef="#br0" timeOffset="371406.0307">7913 15361 882 0,'0'4'329'0,"0"3"-10"0,-2 13 0 16,2-8-43-16,0 6-9 0,0 4 10 0,0 4-18 15,-10 29-26-15,10-26-2 0,0-15-45 0,0 6 0 16,0 4-35-16,0 1 5 0,12 19-28 15,-7-23-4-15,1-6-24 0,-1 1 3 0,1-5-7 16,4-1-13-16,-2-6-10 0,-2-1-1 16,-6-3-15-16,8 0 6 0,3 0-20 0,16-17-14 15,-14 4 6-15,0-1-35 0,0-3-8 0,-2-2 11 16,-1 0-5-16,-1-3-10 0,-1-2 4 0,-1-1 6 16,-2 2-11-16,-2 5-21 0,-1 1 12 15,-2 10 19-15,0 0 0 0,0-1-29 0,0 8 16 16,-14-12 15-16,10 13 2 0,-1 3 14 0,-6 5 5 15,-1 7-5-15,1 0 21 0,2 1 10 16,1 3-3-16,2 1 14 0,5 1 2 0,1 2 1 16,0-13-8-16,0 6 14 0,15 19-5 0,-4-16-7 15,1-2-20-15,3-2 16 0,-1-5-4 16,2-2-16-16,-1-5 10 0,0-4-12 0,-15 0 1 16,15 0 0-16,17-16 5 0,-15 2-19 0,-2-3 0 15,3-2 0-15,-7-3-7 0,1-1-16 16,-3-3-7-16,-3-3-1 0,-1 2 0 0,0 1-2 15,-3-1-3-15,-1 4 1 0,-1 12-5 16,0-5-5-16,-13-21-20 0,3 20 6 0,3 1-10 0,-5 2 13 16,-1 1-29-16,-1 3-9 0,4 2 7 15,1 2-64-15,1 2-30 0,1 0-14 0,1 3-41 16,0-1-23-16,6 2 24 0,0 0-151 0,0 0-120 16,0 0 38-16,-12 11 32 0,10-6 47 15,4 2 23-15,-1-1 26 0,5 14 5 16,7 0-14-16,1-2 57 0</inkml:trace>
  <inkml:trace contextRef="#ctx0" brushRef="#br0" timeOffset="371819.2086">8427 15700 473 0,'-2'3'489'0,"-1"-1"-90"16,0-1-2-16,-1-1 0 0,0 1-33 0,2-1-21 15,-2-1-33-15,1 0-32 0,1-1-43 16,-2 1-19-16,3-1-28 0,0-1-23 0,1-1-14 15,1 0-15-15,0 1-12 0,3-2-23 0,-1 3-4 16,1-1-17-16,0 1-13 0,0 1-5 0,1 1-4 16,1 1-12-16,-1 3 5 0,5 8-1 15,-4 0-14-15,-1 2-5 0,-2-1 2 0,-2 4-20 16,0 1 18-16,-1-9-2 0,0 5-10 0,-16 18 3 16,7-15 0-16,-2-2-1 0,-1-1 6 15,-1 0-7-15,-1-7 1 0,2 3 3 0,2-2-16 16,-2 0 8-16,2 0-3 0,1-5 1 0,4-1 1 15,0-2-7-15,5 0-6 0,0 0 11 16,0 0-11-16,-8 0 7 0,8 0-3 0,0 0 0 16,0 0 2-16,-10 4 2 0,14-5-19 0,0 2 2 15,2-1-4-15,-1-1-17 0,3 2 9 16,12 1-26-16,-10-2-3 0,7 0-24 0,4 0-29 16,24-11 10-16,-15 11-70 0,0-1-34 0,-3-3-34 15,2 1-41-15,4-1 27 0,-3 0-248 0,1-1-11 16,-2-3 70-16,-1 0 28 0,-2 0 20 15,-3-2 23-15,3 0 11 0,-3-5 47 0,-1-1 21 16,-2-2-8-16</inkml:trace>
  <inkml:trace contextRef="#ctx0" brushRef="#br0" timeOffset="372533.1203">8881 14515 287 0,'0'-1'353'16,"0"-1"-49"-16,1 1-28 0,0-1-13 0,-1 1-1 15,2 0-10-15,0-1-11 0,1 0-32 0,-2-1-24 16,1 1 31-16,-1 1-15 0,1-1-29 0,0 0-39 16,0 1 15-16,-1-1-29 0,1 2-29 0,-1-3 1 15,0 3-10-15,0-1-8 0,0 0 9 16,0 0-13-16,2 1-9 0,-2-1-5 0,0 1-18 15,-1 1 12-15,1 0-29 0,0 1-2 16,0-1-2-16,-1 2 6 0,2 0-3 0,-1 0-2 16,0 0-5-16,-1 2-2 0,2-1 2 0,-1 4-8 15,1 10 34-15,1 4-2 0,-2 0 15 16,1 3-2-16,1 4 24 0,-1 4 20 16,0 0 6-16,4 7-11 0,-2 4 3 0,0 2-11 15,0 4 14-15,-4 4-16 0,2 3 7 0,-2 2-3 16,0-28-20-16,0 15-5 0,0 11 6 15,0 5-17-15,-13 69-1 0,7-63 6 0,2 1-13 16,0 1 15-16,-3 1-10 0,-1-1 5 0,0 0-10 16,1-2 24-16,-2 1 0 0,2 0-7 15,-2-1-23-15,1 0 12 0,0-3-16 0,2-1-1 16,-2-4-1-16,4-5-1 0,-1 1-8 16,2-6 0-16,2-3 7 0,0-3-21 15,-2-6 32-15,3-6-24 0,0 1 6 0,0-6 14 16,0-16-12-16,0 4 1 0,0-1-13 15,14 8-2-15,-9-17-28 0,3-5-14 0,-3 0-15 16,2-1-27-16,1 1-12 0,15-13-13 0,-11 4 9 16,1 1-33-16,-3-2-19 0,1 0 14 0,-2 3-55 15,2-5 10-15,-3 0-37 0,0-1-35 16,-1-1-41-16,1 1 28 0,-2-3-142 0,2-1-82 16,-2-4 37-16,0 0 33 0,-1-4 13 15,5 3 50-15,-3-4-1 0,0-4 47 0,-3 3-5 16,6-1 24-16</inkml:trace>
  <inkml:trace contextRef="#ctx0" brushRef="#br0" timeOffset="373239.5726">9444 15090 646 0,'1'-4'381'15,"0"-2"-50"-15,0 3-36 0,1 0-21 0,-3-1-53 16,1 3-14-16,0 1-24 0,-2 3 45 15,0 3-14-15,-2 11 0 0,-1 3-11 0,0 3 11 16,1 2-7-16,0 3-4 0,2 0-8 0,0 3-25 16,2-16 1-16,0 6-29 0,0 4 1 15,13 25-25-15,-7-28-6 0,0-1-12 16,3-2-1-16,1-4-21 0,1-3 6 0,1-4-18 16,2-2 8-16,-1-4-9 0,0-2-15 0,-5 0-12 15,5 0-21-15,19-15-4 0,-13 5-9 16,-2-1-11-16,-4-2-18 0,1 0-2 0,-3-5-6 15,0 1 0-15,-1-1-3 0,-5 4 7 0,1-3 8 16,-2 2 6-16,-2 5-15 0,0-1 10 0,-2 6 4 16,0 5-1-16,0 0-10 0,0 0 10 15,-8-7 7-15,5 11 23 0,-6 6-3 16,-3 3 11-16,5 1 17 0,1 2-7 0,1 3 12 16,0-1 10-16,4 2 6 0,1-11-10 0,0 5 11 15,0 3 2-15,17 20 5 0,-9-18-11 0,3-1 7 16,2-2-32-16,0-3 7 0,5-2-13 15,0-4 27-15,-1-3-16 0,4-2-4 0,0-1-2 16,-12-1-14-16,22-13 12 0,-12 2-4 0,0-1-29 16,0-5-7-16,-3-1-6 0,-1 0 9 0,-1-4-9 15,-1-3-10-15,-2-2-8 0,0 1 11 16,-5-2-9-16,-2-2 16 0,-4 14-1 0,0-5 0 16,-13-21-2-16,3 21 3 0,-4 0 3 0,-2 5 2 15,-2 1-10-15,-1 6 10 0,-1-1-10 16,1 1-17-16,-2 3-13 0,2 1-40 0,2 2-8 15,4 3 10-15,13 0-68 0,-10 0-32 16,3 0-20-16,-3 13-27 0,8-7-21 0,3-1 27 16,3 11-145-16,4-3-119 0,0 3 43 0,3-2 7 15,3 1 28-15,2 3 56 0,2-2 5 0,2 1 57 16,1-2-1-16,1 2 21 0</inkml:trace>
  <inkml:trace contextRef="#ctx0" brushRef="#br0" timeOffset="373713.842">10168 15468 712 0,'1'0'440'0,"0"-1"-71"0,-2 0 67 16,1-1-33-16,-1 0-6 0,-1-2-23 0,2 1-30 15,0-1-16-15,-1 0-54 0,0-2-10 16,2 3-38-16,1-2-35 0,1 1-21 0,0-1-7 16,-1 3-23-16,2 0 1 0,3 1-29 15,-1 1-4-15,0 0-31 0,0 3-8 0,8 4 0 16,-4 2 6-16,-3 0-13 0,-3 2-2 15,3 4-17-15,-4-1 9 0,-1 3-21 0,0-5 16 16,-2-12-11-16,0 11 3 0,0-1-17 16,0-2 10-16,-13 6-26 0,9-8 18 0,0-1-14 15,-6 4 8-15,1-5-14 0,1-1 22 16,1-1 0-16,7-2-5 0,0 0-16 0,-9 0-4 0,1 0 6 16,8 0 12-16,-7 0-12 0,7 0 8 15,-8 0-14-15,8 0-6 0,0 0-9 16,-7-11 9-16,7 9-6 0,3 1-6 0,1 0-16 15,2 0 23-15,-1 0-14 0,3 1-4 0,9 5 14 16,-9-5 8-16,16 9-16 0,-7-3 2 16,-2 4-3-16,1 2 22 0,-1 0-16 0,-3 3 16 15,-1 1-20-15,-1 0 19 0,-2 2-7 0,-5-3 5 16,-1-3-2-16,-2-12 10 0,0 9-17 0,-15 13 24 16,0-12-16-16,-6-3 8 0,-8-4-23 15,0-1-32-15,-3-2-31 0,17 0-62 0,-10 0 12 16,-3 0-103-16,-26-14-59 0,27 5 26 15,1-1-267-15,4-2-6 0,1-1 43 0,2-2 60 16,6-2 18-16,4-2 23 0,6 2 45 0,3 7 23 16,15-21 24-16,3 13-9 0,6-1 1 15</inkml:trace>
  <inkml:trace contextRef="#ctx0" brushRef="#br0" timeOffset="374512.0222">10490 14495 669 0,'0'-3'304'16,"2"-1"-37"-16,-2 1 0 0,1 1-28 0,0-2-35 15,0 1-10-15,1 2 22 0,0-3-41 0,0 1-18 16,1 3-17-16,1 0-16 0,0 0-13 16,0 0 69-16,1 3 4 0,-1 1-14 0,5 5 15 15,1 4-14-15,-2-2 1 0,-2 1-22 0,0 4 1 16,0 6-5-16,0 0-8 0,0 5 3 15,-1-1-14-15,1 3-12 0,0 5-12 0,1 7-1 16,-2 5-10-16,1 0-16 0,-2 2 1 16,1 5-6-16,-2 1 2 0,0 2 7 0,-3-1-12 15,0 5 12-15,0-32-19 0,0 15 18 16,0 8-5-16,-12 61-17 0,6-52 23 0,-1 0-15 16,0 0-12-16,0-1 12 0,0-1-9 0,-2-1-4 15,2 0-10-15,2-2 4 0,-1-2 3 16,2 1-13-16,3-4-3 0,-2 0 10 0,0-1 17 15,2-1-15-15,1-4-6 0,0-24-4 16,0 11-4-16,0 1-2 0,0 1-5 0,0 0-1 16,0-3-2-16,11 31-15 0,-10-36 5 0,3-3-2 15,-3-6-1-15,0-2 5 0,-1-2 9 16,3-4-14-16,-3-1 1 0,1-2-10 0,-1-5 7 16,0 0-5-16,0 0 17 0,0 6-19 0,0-6 5 15,0 0 21-15,0 0 0 0,0 0-51 16,6 8-11-16,-6-9 4 0,1 0-13 0,0 0-14 15,0-1-29-15,-1 0-12 0,2-1-21 16,-2 1-36-16,0 0-36 0,1-1 19 0,-1 0-71 16,0 1-27-16,0-2-19 0,-1-1-34 0,2 0 29 15,-2-2-170-15,-2 2-53 0,3 5 31 0,0-13 23 16,-7-20 46-16,3 11 37 0,1 1 17 16,1-1 48-16,-1 0 3 0,0-2 2 0,-2 0 30 15</inkml:trace>
  <inkml:trace contextRef="#ctx0" brushRef="#br0" timeOffset="379582.5086">11057 15550 282 0,'0'0'480'0,"0"0"-93"0,0 0-31 0,15 0-63 15,-15 0-12-15,0 0-33 0,25-9-37 0,-22 9-47 16,1-1-68-16,-2-1-47 0,1 1-42 15,0 1-34-15,0-1-36 0,3 1 5 0,10-3-270 16,-4-1-52-16,-1-1 25 0,3 0 27 16,2-2 13-16,-2-1 19 0,8 1 37 0</inkml:trace>
  <inkml:trace contextRef="#ctx0" brushRef="#br0" timeOffset="379743.9374">11919 15521 537 0,'8'-1'380'0,"0"0"-65"0,-1 0-48 16,-1-1-38-16,0 2-10 0,-3-3-77 15,-1 3-64-15,2-2-84 0,2 0-1 0,1 1-261 16,-2 0-79-16,1-2 31 0,9-1 36 16,2 0-10-16</inkml:trace>
  <inkml:trace contextRef="#ctx0" brushRef="#br0" timeOffset="379906.3705">12733 15533 793 0,'15'-7'350'0,"-6"2"-37"0,0 0-62 0,-2 0-59 16,-1 1-49-16,-2-1-89 0,1 2-74 0,8-5 2 15,-3 1-330-15,5 3-9 0,0-3 54 16,2 3-31-16,2-1 76 0</inkml:trace>
  <inkml:trace contextRef="#ctx0" brushRef="#br0" timeOffset="380053.2684">13501 15451 553 0,'9'-3'343'15,"-2"-1"-90"-15,2 1-55 0,-2 0-45 16,-1-1-71-16,7-1-76 0,4 0-3 0,3-4-320 15,-2 3-19-15,4-3 14 0,0 2-4 0</inkml:trace>
  <inkml:trace contextRef="#ctx0" brushRef="#br0" timeOffset="380205.6656">14211 15419 408 0,'6'-3'456'0,"0"2"-94"0,0-2-60 0,-3 0-79 15,0 2-48-15,2-2-71 0,-2 0-106 16,0 1 0-16,5-3-367 0,5-3 52 0,-2-1 9 16,3 0 10-16,-1-1-8 0</inkml:trace>
  <inkml:trace contextRef="#ctx0" brushRef="#br0" timeOffset="380339.5232">14826 15382 385 0,'6'-3'436'0,"0"1"-111"16,-1-1-71-16,5-5-93 0,-2 1-101 16,-2 2-4-16,-1 0-394 0,-1-2 29 0,-1 2 10 15,0-2-4-15</inkml:trace>
  <inkml:trace contextRef="#ctx0" brushRef="#br0" timeOffset="380526.0191">15278 15308 719 0,'8'-5'537'0,"-2"2"-77"16,-1 1-45-16,-1 0-75 0,0 0-27 0,-1-1-34 15,1 0-50-15,1 1-96 0,-1 0-16 16,-2 2-127-16,1-1-59 0,-3 0-90 0,2 1 14 16,-2-3-292-16,0 0 34 0,0 1 1 0,-2-2 60 15,0 0 9-15,0-3 50 0,2 7-7 0,-12-18 21 16</inkml:trace>
  <inkml:trace contextRef="#ctx0" brushRef="#br0" timeOffset="381738.2794">17395 15002 328 0,'0'0'351'0,"0"-16"-32"0,25-7-43 16,-27 19-15-16,0-1-30 0,-1 3-16 16,0 2 6-16,-3 3 1 0,-7 8-24 0,-2 2 13 15,3 8 5-15,-1 1-3 0,3 1-6 16,2 3-39-16,1 3-3 0,6 0-10 0,1-15-15 16,0 6-8-16,12 28-14 0,-4-26-21 0,2 0 3 15,3-4-7-15,6-3-21 0,-5-2-2 16,1-6-8-16,2 0-8 0,-1-6-2 0,-5-1-6 15,5 0 3-15,20-15-7 0,-16 4-10 0,-2-4-3 16,2-2-9-16,-4-1-6 0,2-3-19 16,-4 2-12-16,-1-1 22 0,1-2-10 0,-5 2-1 15,0-1 0-15,-2 4-8 0,-1 5 7 0,-4 1 4 16,0 3 0-16,-2 1-4 0,0 7-1 16,0 0 21-16,0 0 1 0,-11-3 11 0,7 9-6 15,-2 6 9-15,1 2-4 0,0 3 1 16,2 0-6-16,3-9 12 0,0 5-2 0,13 17-8 15,-5-14 4-15,5-1-2 0,-1-1 7 0,1-8-8 16,7 1 13-16,2-2-3 0,-1-4-10 16,-10-1 1-16,5 0 5 0,27-19-13 0,-24 7 6 15,3-3-1-15,2-4-4 0,-4-1-16 0,3-2-4 16,-1-2-8-16,-6-2-4 0,2 0 2 0,0-2-3 16,-5 2 5-16,-4 0 1 0,0-1-2 15,-6 2-2-15,-3 13-5 0,0-4-10 0,-14-20-8 16,3 20-1-16,-7 4-16 0,1 3 4 0,0 0-36 15,0 6-36-15,2 3-13 0,15 0-24 16,-13 0-37-16,-14 14-28 0,19-6-34 16,5-1 23-16,-1 0-246 0,3-1 38 0,2 1 12 15,-1-7 44-15,12 19 11 0,0-5 33 16,6 0 33-16,0-2 15 0,7 1 11 0</inkml:trace>
  <inkml:trace contextRef="#ctx0" brushRef="#br0" timeOffset="382927.429">18254 15125 704 0,'0'0'373'16,"0"0"-60"-16,0-13-41 0,0 13-47 0,0 0-5 16,0 0 1-16,0 0 5 0,0 0-27 15,0 0 34-15,0 0-27 0,11 26-3 0,-18-6-16 16,2 2-6-16,-2-1-10 0,1 0-12 15,0-1-12-15,0-1-17 0,-1-3-10 0,1 1 4 16,0-3-14-16,2 1-4 0,-4-6-3 16,4-1-6-16,1-1-10 0,-1-3-4 0,1-1 2 15,0 0-9-15,-2-2-14 0,1 0-3 0,-1-1-12 16,2 0 0-16,-1 0 2 0,4 0 3 16,0 0-20-16,0 0 3 0,-7 0 8 0,7 0-21 15,0 0 11-15,-6-10-9 0,10 6-2 16,7-4-15-16,6 3 9 0,1-2-11 0,4 0 18 15,0 0-7-15,1 1-17 0,1 3 8 16,1 1-4-16,0 0 12 0,-1 2-1 0,0 0-8 16,-13 0-10-16,5 0 5 0,1 0-3 0,1 0-5 15,12 10-29-15,-21-9-26 0,-2-1-24 16,-1 2-13-16,0-2 9 0,-1 2-71 0,-2-2-5 16,-3 0-45-16,0-2-32 0,-2 2-26 0,-1-3 26 15,0 2-181-15,-2-3-78 0,0 1 24 16,-4-6 51-16,2 2 45 0,-1-1 0 0,-1-1 32 15,3 0 35-15,1 2 18 0,-1 1 19 16</inkml:trace>
  <inkml:trace contextRef="#ctx0" brushRef="#br0" timeOffset="383147.5194">18406 15200 217 0,'-2'-2'407'0,"-1"1"-51"0,0-1-39 0,1 0-42 16,-1 1-10-16,1 1 15 0,0 0-35 15,1 3 40-15,-1 1-21 0,1 1-13 0,-1 2-16 16,1 1-10-16,1 9-29 0,-3 3-22 0,1-2-16 15,-1 2-14-15,3-12-19 0,0 5 1 16,0 2-13-16,0 2-21 0,0-3-35 0,0-2-18 16,-10 9-51-16,10-15 1 0,0 0-105 0,0-3-55 15,0 3-69-15,0-6 21 0,0 0-293 0,0 0 59 16,0 0 17-16,14 4 32 0,-9-4 22 16,0-1 31-16,1 0 51 0,8-7 13 0,-4 4-4 15,3-6 12-15</inkml:trace>
  <inkml:trace contextRef="#ctx0" brushRef="#br0" timeOffset="383587.1843">18576 15182 574 0,'0'-5'461'0,"3"1"-84"0,0-1-50 16,0 0-6-16,11-7-20 0,-3-1-35 15,1 1-20-15,3 5-11 0,-1-3-24 0,1 5-18 16,0 1-26-16,-1 1-7 0,-1 3-7 0,-13 0-30 15,12 0-12-15,16 12-9 0,-17-4-8 16,0 2-14-16,-3 4-11 0,-3-2 5 0,-1 0-10 16,-2-1-7-16,-2 0-1 0,0-2-8 0,0-9 2 15,0 8-16-15,0 3 8 0,-18 10-1 16,14-12 1-16,-2-4-1 0,0 1 0 0,0-3-5 16,0 1-6-16,1-1-11 0,0-2 11 0,1 0-8 15,-1-1 2-15,1 1-7 0,1 1 1 0,-2-1-3 16,3 0 9-16,-2 0-5 0,1-1-23 15,1 1 12-15,1 0-5 0,1-1 1 0,0 0-9 16,0 0 18-16,0 0-10 0,0 0-3 0,11 10-9 16,-5-8 0-16,9 7 12 0,0-1-11 15,-2 2 1-15,0 1 10 0,-1 0-3 0,-2 3-7 16,-3-5-2-16,1 5 20 0,-5-4 3 16,-3-10 1-16,0 11-3 0,0 1 3 0,-20 13 5 15,7-14-2-15,-5-2-16 0,-4 0-48 16,-1-5 5-16,-6 3-112 0,-2-4-57 0,0-2-73 15,13-1 24-15,-6 0-306 0,-5 0 44 16,-30-14 37-16,28 6 53 0,0-1 44 0,0 1-4 16,1-2 39-16,1 4 42 0,-3-2 6 0,1-1 23 15</inkml:trace>
  <inkml:trace contextRef="#ctx0" brushRef="#br0" timeOffset="384515.1521">16920 14122 209 0,'8'-12'373'16,"-6"3"-68"-16,1 2-46 0,-4 2-25 0,3 1-13 15,1 0-37-15,-3 2-14 0,0-1-32 0,0 2-3 16,2 1 9-16,-2 0-21 0,-2 1 18 16,2 2 5-16,0-1-9 0,0 3-29 0,-2 2 0 15,2-2 25-15,0 2-35 0,0 2 2 16,0-1-12-16,0 3-7 0,0 3-9 0,0 5 27 15,0 0-15-15,0 3 1 0,-7 20 13 16,5-21-9-16,0 3-2 0,-2 3-13 0,1 4 19 16,2-1-18-16,-3 0 9 0,1 5 16 15,3 1-1-15,0 6-10 0,0 1-14 0,0-21 8 16,0 12-7-16,0 7-1 0,0 5-8 0,0 3-13 16,0 3 13-16,0 1-7 0,0 4-2 0,0 3-15 15,-10 58 8-15,8-53-8 0,-1-1 0 16,-4-2-19-16,1 2-1 0,-1-2 6 0,-2 0 2 15,0-4-5-15,2 1-11 0,1 1 6 16,1-1-3-16,-2-4 2 0,2-1-1 0,1-1-17 16,2-1 0-16,0 2 6 0,2-29 7 0,0 15-5 15,0 5-10-15,0 3 10 0,13 49-6 0,-6-49 1 16,0-4 1-16,-3-1 19 0,0-1-16 16,-2-3 10-16,1 2-2 0,-1-3 7 0,-2 0-11 15,0-20 12-15,0 8 6 0,0 6 2 16,-9 35-7-16,5-36 2 0,2 1-11 0,-1-3 0 15,-1 2-3-15,2-2-8 0,0-2 19 16,-2-9-10-16,2-2-8 0,1-2-1 0,-2 3-9 16,1-7 6-16,2-1 10 0,0-2 4 15,-2-1-25-15,2-6 28 0,0 0-9 0,0 8-12 16,0-2 1-16,0 1 16 0,0 5-15 0,0 1-5 16,-11 13 18-16,11-14-19 0,0-1-6 0,0 8 12 15,-2-5 11-15,2-4-14 0,0-1 2 0,-2-1 0 16,2-2 0-16,0-2 13 0,0 0 1 15,0 0-21-15,0-4 32 0,0 0-29 0,0 0-27 16,0 0-21-16,-1 6-27 0,1-9-45 0,-1 0-25 16,1-1 13-16,0-1-66 0,-4 0-35 15,4-1-37-15,0 0-31 0,0-1 28 0,-2 0-238 16,-2-10 11-16,2 0 42 0,-1 2 18 0,-3-2 42 16,-6 3 39-16,1-3 21 0,-6 3-3 15,0-4 14-15,-7 4 13 0</inkml:trace>
  <inkml:trace contextRef="#ctx0" brushRef="#br0" timeOffset="388457.4342">21039 8424 640 0,'21'-51'230'0,"-20"30"-18"0,-1 13 12 15,0-7-26-15,0 4-16 0,0 0-24 16,0 3-11-16,0 2-27 0,0 6 1 0,-5-7 13 16,3 10-16-16,-1 4 10 0,0 15-3 0,-2 4 5 15,1 3 16-15,4 8-8 0,-5 1-1 0,3 4-15 16,0 8 7-16,2-20 1 0,0 17-34 15,0 12 14-15,0 6-22 0,10 77 14 0,-6-67-8 16,1-2-13-16,0 0-26 0,0 0 12 0,0-1-19 16,0-4-2-16,0-4-8 0,-1-5-2 15,1-7-8-15,-1-2-1 0,-1-6 8 0,-2-6-2 16,0-3-9-16,2-5-20 0,-2-1 26 0,0-4 1 16,-1-6-12-16,0-7-2 0,0-12-27 0,0 0 1 15,0 6 1-15,1-10 2 0,0-3-98 16,0 0-31-16,3-15-14 0,2-4-52 0,0 1 18 15,-3-5-200-15,0-3-83 0,-1-3 41 16,-1-5 21-16,0-5 41 0,-1-1 21 16,0 22 30-16,0-14-15 0,0-7 57 0,0-3 19 0</inkml:trace>
  <inkml:trace contextRef="#ctx0" brushRef="#br0" timeOffset="388736.6761">21294 8464 348 0,'-2'-11'324'0,"3"0"-49"0,-1 5-29 16,-3 2-21-16,1 1-10 0,0 5 10 0,-1 3 12 15,-1 12-9-15,-1 5-9 0,1 5-23 0,1 6-23 16,1 8 50-16,2 7-4 0,-2 11-21 0,2-24-15 16,0 17-30-16,0 13-2 0,16 78-9 15,-10-68-12-15,1 5-26 0,1 0-8 0,-1-4-13 16,-1 0 1-16,-2-7-9 0,-1-3-29 15,0-5-39-15,0-6-32 0,-3-30 3 0,0 11-87 16,-13 37-88-16,1-40-37 0,-1-5 20 16,-4-4-286-16,-3-9 36 0,-4-1 50 0,-3-9 6 15,-9-3 44-15,16-2 24 0,-45-11-8 0,17 3 56 16,-2 0 23-16</inkml:trace>
  <inkml:trace contextRef="#ctx0" brushRef="#br0" timeOffset="388970.3025">20514 9648 978 0,'8'-4'369'15,"0"5"-22"-15,9 7-46 0,3 4 30 0,-1 5-23 16,1 2-30-16,3 6-40 0,0 6-25 0,1-2-21 16,4 3-24-16,-1 2-7 0,3 0-20 15,1 1-24-15,2-2-10 0,1 0-15 0,0-2-47 16,1-1-3-16,1-4-74 0,-4-3-36 0,1-6-29 15,2-3-44-15,-1-6-66 0,-1 0 20 16,-16-8-160-16,7 0-86 0,4 0 17 0,26-17 51 16,-29 4 31-16,0-2 14 0,-2-3 11 15,-1-5 25-15,1-3-15 0</inkml:trace>
  <inkml:trace contextRef="#ctx0" brushRef="#br0" timeOffset="389185.3753">21637 9606 672 0,'8'-20'334'0,"-5"8"-33"0,-3 8 10 15,-4 5-2-15,-6 9-39 0,-3 6 27 0,-1 6 2 16,-2 5-5-16,0 7-28 0,-4 2-18 16,1 5-5-16,-2 8-32 0,-1-4-32 0,1 4-11 15,3-3-12-15,0 2-9 0,3-2-29 16,-1-1-17-16,3-6-43 0,2-3-27 0,1-4-54 16,3-5 2-16,0-2-111 0,-1-6-36 0,4-8-77 15,0-6 24-15,6-6-285 0,-2 0 45 16,2-5 29-16,2-8 26 0,1-7 38 0,1-5 15 15,2-3 30-15,-1-5 4 0,5-7 69 0,2-2-9 16</inkml:trace>
  <inkml:trace contextRef="#ctx0" brushRef="#br0" timeOffset="390201.375">21787 9302 818 0,'-2'-4'329'0,"0"0"-26"0,1 3-28 0,1-2-28 16,1 0-12-16,3 1-32 0,8-7-42 16,4 2-19-16,1-1 1 0,2 0-14 0,2-1-21 15,-1 2-6-15,2-6 2 0,1 4-24 0,-2-5 22 16,0-1-40-16,-2-2-2 0,-2-1-12 16,-1 0-23-16,-1-1 13 0,-2-3 1 0,-3-2-9 15,-5 6-17-15,-5 4 17 0,0 14-9 16,0-9 10-16,-16 1-17 0,-3 8 5 0,6 0-8 15,-27 17 39-15,13-2-6 0,-2 3 11 16,0 3 17-16,2 4-8 0,2 3 25 0,2-2-5 16,4 3-8-16,4 0 5 0,5-2-13 15,5 2 1-15,5-15-11 0,0 8 8 0,17 24-15 16,1-26-17-16,0-1 1 0,5-3 7 0,1-2-11 16,4-5-14-16,1-2-17 0,3-4-46 15,2-2 5-15,-18-1-49 0,7 0-34 0,29-15-5 16,-23 2-29-16,-6-2-14 0,3-2 9 0,-2-4-11 15,-1-1-3-15,-1-2 18 0,-4 1 32 0,-2 0 6 16,-3 0-8-16,-1 0 46 0,-4-1 9 16,-3 2 14-16,-4 5 15 0,3-2 28 0,-2 2 16 15,-2 9 19-15,0-1 40 0,0-1 14 16,0 0 11-16,11-14-3 0,-5 9 13 0,1 3-21 16,6 0 35-16,1 0-12 0,3 5 44 0,3 0-2 15,2 7-20-15,-12 0-16 0,24 11 4 16,-13 0-9-16,-3 3 5 0,-3 5 8 0,0 3 4 15,-6 5-3-15,-3-1-11 0,-4 6-7 0,-2-16 4 16,0 6-11-16,-14 27-18 0,5-23 7 0,-3-4 0 16,0-3-16-16,-2 1-1 0,-1-1-19 15,0-2 13-15,2-3-5 0,-1-1-2 0,3-5-20 16,0-2-22-16,3-3-32 0,2-3-1 16,6 0-23-16,0 0-45 0,0 0 9 0,-4-12-34 15,11 0 3-15,4-3 19 0,2-2-32 0,1 0 7 16,2-3 11-16,2-2 4 0,2 0 5 15,1-3 5-15,4 1-3 0,-1-1 28 0,-1-2-4 16,-2-1 23-16,0 3 17 0,-5-1 5 0,0 2 31 16,-3 0 31-16,-1 4 7 0,0-2-20 15,-3 3 12-15,-5 4-19 0,-2 6 39 0,-2 9-5 16,0 0 25-16,-15-7-7 0,2 16 21 0,-4 6 9 16,1 2 22-16,0 5 2 0,1 3 12 15,4 4-5-15,0-1-18 0,2 1 8 0,6 0-18 16,2 5 13-16,1-20-9 0,0 8-7 0,19 23-15 15,-8-22 6-15,3-4-13 0,2 1-8 16,3-4 0-16,-3-3-9 0,3-2-8 0,1-3-1 16,-1-8-31-16,-11 0-24 0,7 0-19 15,16-15-15-15,-12 3-32 0,-4-2-9 0,0-6-12 16,-2-1 11-16,2-4-54 0,-4-4 13 16,1 3 15-16,-1 0 4 0,-2 2 7 0,-1-3 23 15,-3 9 1-15,1-1 48 0,-2 5-3 16,-2 1 15-16,0 9 0 0,-2 1 32 0,0 3 9 15,-1 5 16-15,-1 0 30 0,-2 13 3 0,-2 4 28 16,2 3 3-16,1 6 19 0,-3-1 9 0,1 1 4 16,-1 8-11-16,3 0-17 0,0 5 1 15,3 4-18-15,0-25-10 0,0 12-7 0,0 3 6 16,0 1-11-16,0-1-10 0,0-4-27 16,0 0-29-16,0-2-34 0,0-8-23 0,0-7-87 15,-6 6 15-15,4-19-94 0,-3-5-55 16,2-3 26-16,-3-8-265 0,1-5-5 0,3-3 10 15,-4-2 58-15,4-4 50 0,0-3 0 0,2 12 38 16,0-6 58-16,12-29 18 0,-5 20 20 16,2-2-18-16</inkml:trace>
  <inkml:trace contextRef="#ctx0" brushRef="#br0" timeOffset="390424.963">22975 9193 885 0,'9'-19'391'0,"3"0"-55"15,0 1 8-15,8 5-1 0,-2 0-18 0,3 6-20 16,0 2-25-16,-10 5-22 0,5 0-27 0,23 10-24 15,-19-1-4-15,-1 4-12 0,-2 7-8 16,-5 3-12-16,-4-2-7 0,-5 2-31 0,-3-10-2 16,0 5-8-16,-21 21-11 0,8-19-27 15,-2-3-2-15,-5 1-36 0,-1-5-24 0,1-1-52 16,-3-4-56-16,1-1 9 0,1-3-127 16,2-4-62-16,9 0-50 0,-4 0 32 0,2 0-239 15,-8-12 48-15,17 5 45 0,2 0-3 16,3-1 47-16,5-5-7 0,7 2 67 15,6 0 21-15,5 0 13 0,-1 2 8 0</inkml:trace>
  <inkml:trace contextRef="#ctx0" brushRef="#br0" timeOffset="391655.2765">23272 9246 340 0,'27'-9'436'15,"-4"0"-37"-15,4-4-63 0,-5 4-44 0,1-8-35 16,-5 2 58-16,-2-2-11 0,-5 3-36 0,-4 2-26 16,-7 2-30-16,0 10-23 0,0 0-15 15,-20-10-5-15,-4 13-17 0,-4 6-1 0,-3 3 1 16,1 1-14-16,0 5-1 0,-2 4-16 15,2 3 11-15,3-3-23 0,2 7 2 0,5-7-20 16,2 2-5-16,2-2-6 0,5 2 6 16,2-3-18-16,4-1 4 0,3-6-11 0,2-14-3 15,0 9-17-15,13 4 9 0,1-7-16 0,5-5 2 16,-3-1-14-16,-7 0-26 0,7 0 0 0,26-21-20 16,-19 11-14-16,-2-5-15 0,3-1-25 15,1-1 27-15,-1-1-5 0,-2 0 0 16,-3 3 4-16,1 0 0 0,-3 1 23 0,-3 4-16 15,-3 5-12-15,-5 0 35 0,-6 5 7 0,0 0-5 16,0 0 18-16,0 0-10 0,15 17 24 0,-13-13 1 16,0 2 7-16,3 9 5 0,-1-1-6 15,1-4-1-15,-2-1 6 0,1-2-3 0,-2-1 8 16,2-2 19-16,-1 1-5 0,1-2-4 0,2-2 5 16,-2 0 0-16,3 1-5 0,-7-2-4 15,0 0-19-15,13 0 14 0,16-17-13 16,-12 8-2-16,0-3 4 0,1 2-11 15,2 0 8-15,-1-2 3 0,0 3-7 0,0 1 0 16,-2 1-18-16,-1 4 16 0,-8 3-13 0,0 0 7 16,1 0-5-16,15 15 6 0,-13-8-19 0,1 1 17 15,-6 1-7-15,5 2-3 0,0-2 10 16,1 3 1-16,-5-6-5 0,3 5-6 0,-3-6 5 16,-1-1 6-16,0-2 5 0,1-1-8 0,-7-1 8 15,0 0-13-15,10 0 8 0,2 0 4 16,12-17-11-16,-11 7-23 0,0 0-4 0,-1-3-12 15,0-3-7-15,0-3-23 0,-1 0 9 0,1-1-6 16,-2 0 23-16,-2 2-13 0,-1-2 20 16,-3 1-9-16,-2 9 12 0,-2 10-12 0,0-9 11 15,0 4 9-15,-12-3 22 0,6 8-7 0,-8 5 19 16,-2 3 0-16,1 2 22 0,0 6-1 16,3 1 2-16,-2-2 1 0,1 3-10 0,3 2-2 15,2-3 3-15,3 3 4 0,2-4 1 16,3-3-6-16,0-13 11 0,0 12-8 0,20 12 2 15,-8-17 7-15,2-4-8 0,-1-3 1 16,-3 0-12-16,6 0 8 0,21-15-4 0,-14 5-2 16,-4-4-4-16,0-2 1 0,3-7-27 0,-1-3-4 15,1-3-39-15,1-8-25 0,-1-2-3 0,2-1 8 16,0-2-44-16,-9 3-7 0,0 3 23 16,-2 0 22-16,-6 2-20 0,0 5 15 0,-5-2 9 15,-2 15-5-15,0-4 20 0,0-2-4 0,-16-18 38 16,8 25 32-16,-1 4-27 0,1 4 7 15,1 4 20-15,7 3 1 0,-9 0 55 0,-11 14 4 16,6 2 13-16,3 5 25 0,2 7 0 0,2 2 7 16,4 6 6-16,1 4 1 0,2-19-1 15,0 12-4-15,22 48-18 0,-5-33 11 0,3-5-21 16,3 1-12-16,1-5 9 0,0-6-20 16,3-4 16-16,-2-4-15 0,1-6-17 15,0-4 3-15,0-3-1 0,0-3 11 0,0-3-26 16,-12-6 3-16,7 0-1 0,27-15-15 15,-22 5-26-15,-3-2 9 0,0-2-9 0,-3 1-4 16,-3 2 1-16,-2 0 17 0,-2 2-19 0,-4 3 0 16,-4 3-1-16,0 0 9 0,-3 3 6 0,0 0-5 15,-2 0 2-15,0 0-1 0,0 0-2 16,-1 13 8-16,3-9-10 0,0 1 14 0,5 7-3 16,2 0-1-16,3 0-4 0,4-4-7 0,3 4 21 15,3-5-1-15,0 0-16 0,4-2-3 0,-2 2 6 16,-1-7-1-16,1 0 6 0,-13 0-2 15,4 0 13-15,2 0-1 0,15-9-5 0,-17 2-14 16,-1-1-7-16,-3 0-3 0,-1-3-22 0,0-4-10 16,-1 1-7-16,0-5-12 0,2-3-5 15,-1 0-18-15,0-2 8 0,4-2-31 0,0-3-19 16,-1-4 14-16,4 0 12 0,2-2 6 16,0-5 8-16,1 4-6 0,0-2-2 0,-3 3 26 15,0 3 19-15,-3 3 5 0,-2 2 24 16,-2 1 29-16,-3 6-1 0,-6 6 37 0,-1 14 14 15,0 0 14-15,-19-7 7 0,2 19 9 16,-1 3-11-16,0 6 6 0,-3 10-4 0,1 4-3 16,-1 8-13-16,-3 5 2 0,-1 1-7 0,0 4-35 15,-2 1-43-15,-1 5 3 0,0 0-147 16,-2 2-51-16,-3 2-57 0,-1-1 28 0,-6 1-255 16,-4-2 17-16,-5-3 30 0,-9 0 46 0,-3-5 54 15,-6 0-28-15,-3-4 72 0,-6 1 7 16,-5-2 16-16,-5-1 24 0</inkml:trace>
  <inkml:trace contextRef="#ctx0" brushRef="#br0" timeOffset="392220.9016">21138 11110 643 0,'-10'-8'377'0,"0"5"-27"0,0 5-4 0,-5 7-46 15,-2 7 19-15,2 4 1 0,-4 5-13 0,-1 5-19 16,-2 7-18-16,-1 2-10 0,-2 3-18 16,0 0-17-16,0 1-22 0,0-3-35 0,2 1-7 15,-1-6-13-15,1-1-27 0,1-4-14 16,2-3-4-16,0-5-14 0,3-5 8 0,-1-2-17 15,-3-4-21-15,6-6-18 0,5-3-17 0,10-2-12 16,0 0-7-16,-11-14 0 0,12 5 4 16,6-4-8-16,1-1-3 0,2 0 1 0,6 2 6 15,2 2-5-15,6 2-1 0,4-1 5 0,1 4-4 16,5 2-3-16,1 0-3 0,5 3 2 0,-22 0 2 16,11 0 3-16,7 0 0 0,40 10-2 15,-35-5-26-15,0 1-18 0,-3-4-19 0,-1 2 7 16,-5 0-99-16,0-3-4 0,-18-1-35 15,2 0-54-15,-1 0-25 0,-4 0 29 0,9-15-104 16,-18 10-70-16,-1 0-12 0,-1 0 13 0,0-3 29 16,0 0 21-16,0-4 39 0,0-5 13 15,-12-24 33-15,7 16-14 0</inkml:trace>
  <inkml:trace contextRef="#ctx0" brushRef="#br0" timeOffset="392397.8723">21356 11282 874 0,'0'-15'336'15,"1"-4"-12"-15,1 9-54 0,-2 4 21 0,0 6-35 16,-2-1 36-16,-2 7 5 0,0 12-10 0,-3 6-14 15,1 2-18-15,-1 5-22 0,-4 5-8 16,1 3-24-16,0 4-24 0,0 3-18 0,0 0-29 16,0-6-62-16,-2 4-30 0,3-7-64 0,2-3 4 15,-1-3-110-15,2-5-29 0,1-4-66 16,5-14 23-16,0-2-224 0,0-6-31 0,15 11-14 16,0-14 72-16,2-6 22 0,0-7 41 0,2-4 24 15,1-3 12-15,3-8 21 0,3-2-17 16</inkml:trace>
  <inkml:trace contextRef="#ctx0" brushRef="#br0" timeOffset="392896.2717">21574 11384 961 0,'7'-8'368'16,"-3"8"-51"-16,-1 3 50 0,-1 3-15 0,1 11 12 15,0 6-1-15,1 5-24 0,1-1-19 16,0 2-39-16,1 1-32 0,0 2-41 0,0-2 10 16,1-1-26-16,-3 2-17 0,-1-2-42 0,-1-5 10 15,0-4-15-15,-2-12-1 0,0 1-42 16,0 3 18-16,0-3-17 0,-14 4-15 0,10-9-31 15,1-3-2-15,1-1 1 0,0 1-8 16,1 0-7-16,0-1 3 0,-1 0-16 0,2 0-10 16,0 0-11-16,0 0 14 0,8-1-2 15,-2 2-12-15,1-1 12 0,13 0-2 0,-7 0-18 16,7 0-12-16,4 0-11 0,3 0-16 0,1 0-26 16,-2 0-28-16,1 0 10 0,-1 0-72 0,0 0-24 15,21-7-25-15,-27 4-8 0,-3-2-28 16,1-1 4-16,-3 0-12 0,-3 0 24 0,-6 2-74 15,1 0-9-15,-5-2 17 0,3 3 19 0,-3-2 33 16,-1-2 57-16,-1 2 91 0,0-1 9 16,0-1 97-16,-13-15 29 0,5 5 16 0,-3 2 12 15,0-1 26-15,-1 1 24 0,-4 1-7 0,1 2 33 16,0 1 28-16,3 2 23 0,-4 4-28 16,3-2-15-16,13 7 85 0,-12 0 9 0,-12 20 0 15,12-4 10-15,3 3-6 0,2 4-4 16,1 1-2-16,0 6-32 0,4-1 1 0,0 2-26 15,1 2-12-15,1-13-20 0,0 6-9 0,12 40-43 16,-5-31-38-16,-2-3-52 0,2-3-37 16,0-1-63-16,1-2 11 0,-2-9-165 15,-4-7-65-15,6-6 28 0,0 1-258 0,-1-4 20 16,2-1 73-16,-1 0 26 0,20-22 6 0,-9 8 12 16,4-1 68-16,-1-4 8 0,5 6 23 15,4-8 39-15,2-1-39 0</inkml:trace>
  <inkml:trace contextRef="#ctx0" brushRef="#br0" timeOffset="393378.0685">22699 11628 707 0,'16'-14'561'0,"-3"4"-92"16,-5 2-41-16,-3 6-19 0,-3 4-29 0,0 2-16 16,-2 2-33-16,3 10-8 0,-1 4-25 15,-1 3-21-15,2 1-26 0,0 0-43 0,3 0-16 16,1 0-33-16,1-2-15 0,1-1-1 0,0-4-17 15,0 1-17-15,3-5-17 0,1-5 17 0,-3-3-19 16,1-3-40-16,0-1-16 0,-11-1-15 16,14 0-6-16,20-21-31 0,-14 7-5 0,-2-2-22 15,1-4-15-15,-2 1-2 0,1-1-2 16,-1 1 13-16,-1-1-4 0,0 2 13 0,-4 3-1 16,-1 1-2-16,-4 2 2 0,-5 7 6 0,-2 5 5 15,-2-2 11-15,-1 4 17 0,-1 3 5 0,0 2 13 16,-3 5 2-16,2 3-6 0,-2 1 24 15,7-4 0-15,0-12 3 0,0 13-7 16,13 13 25-16,-2-14-21 0,5-3 6 0,1-3 1 16,3-1-9-16,2-4 13 0,2 5-16 0,-11-6 17 15,8 0-22-15,27-13 3 0,-20 6-14 0,1-1 20 16,-4-3-15-16,-3-3 5 0,-2 1-16 16,-1-2 10-16,-2-2-14 0,-3-5 5 15,-6 3-8-15,-4 2-2 0,-4 8-5 0,0-4-8 16,-17-17-3-16,1 14-35 0,-2 1-11 0,-4 2-36 15,-2 3-12-15,0 1 13 0,0 3-80 16,3 1-9-16,-2 2-46 0,3 2-35 16,10-1 2-16,3 2-4 0,7 0 28 0,0 0-76 15,-2 5-46-15,7-4-64 0,9 3 1 16,6 3 10-16,5-2 66 0,2 1-3 0,0 0 2 16,4 0 66-16,-2-3 118 0</inkml:trace>
  <inkml:trace contextRef="#ctx0" brushRef="#br0" timeOffset="394591.2791">23454 11567 842 0,'31'2'222'0,"-17"-2"17"0,5 0-6 16,3 0 34-16,-4 0-32 0,-3 0 50 0,-4 0-4 15,-2 0 1-15,-3 0-11 0,-6 0-11 0,9 6-13 16,-10-3 0-16,0 3 0 0,-1-1-19 16,-6 10-26-16,3 2-11 0,0 1 0 0,2 1-14 15,1-1-31-15,1 2-15 0,1-11 1 16,0 5-3-16,14 17-34 0,-3-16-7 0,0-3 5 16,3 1-14-16,5-6-11 0,1-2-6 0,1-2-1 15,-9-3-10-15,5 0-1 0,26-11-8 16,-20 3 3-16,-1-1-15 0,-1 1 12 0,-3-4-25 15,-1-2 12-15,-3-1-10 0,-5 0-10 0,-3 1 1 16,-3-2-9-16,-3 9-20 0,-16-19-18 16,0 6-24-16,-6 8-32 0,0-2-27 0,3 5 11 15,-4 3-71-15,2 1-44 0,2-3-38 16,-2 4-30-16,8 1-17 0,4 2 27 0,2 0-137 16,3 1-58-16,2 0 8 0,2 0 43 15,0 0 51-15,0 0 57 0,19-2 150 0,0 4 15 0,-8-2 205 16,4 0 60-16,3 0 40 0,1 0 26 15,-1 0 23-15,2 0-26 0,1 0 75 16,2 0 14-16,1 0 4 0,-1 0 1 0,25 4-15 16,-26 2 5-16,4 2-9 0,-2 1-22 0,-1 1-16 15,-1 3-20-15,-1 0-19 0,-1 5-6 0,1-2-6 16,-1 1-21-16,-3 2-33 0,-1 0 1 16,-2 2-3-16,0-2-14 0,-3-2-11 0,-4-2 0 15,-2 1-9-15,-1-6 32 0,-4-1-7 0,0-9-22 16,0 0 3-16,0 0 10 0,0 0 2 0,-12 10-22 15,9-13 3-15,-2-1-25 0,-2-5 12 16,-2-2-2-16,-1-2 2 0,1 0-30 0,2-5 4 16,-2-1-11-16,4-1 8 0,2-1-23 15,-1 1-4-15,4 11-1 0,0-7-42 0,11-17-22 16,-1 15-38-16,0 3-35 0,3 2-36 16,3 1-25-16,5 7 17 0,2 1-79 0,7-1-26 15,-12 5-20-15,6 0-10 0,5 0-12 0,31 13 27 16,-31-8-90-16,1 1-39 0,-2 0-4 15,2 1 46-15,-4-2 25 0,3 3 97 0,-4-4 116 16,-3 5 13-16,-3-8 158 0,-6 1 63 0,-13-2 19 16,9 0 19-16,0 0 17 0,-9 0 11 15,15-11-19-15,-13 7 48 0,-1-1 30 0,-2 2 10 16,-2-2 4-16,-4-7 15 0,-5 3 2 0,-4 3-21 16,-5 1 2-16,-4 4-25 0,11 1 5 15,-24 15-22-15,13-4-12 0,-1 3-13 16,4 1-4-16,5 5-28 0,0 0-10 0,4 1-1 15,4 1-18-15,9 1-12 0,-1-7 6 0,1-8-26 16,11 11 7-16,1-10-13 0,5-3 12 16,0-2-32-16,4-4-14 0,-11 0-16 15,6 0-14-15,21-11-3 0,-16-1-38 0,1-2-11 16,-5-3-11-16,1 0-15 0,-2-5-33 16,1-3-25-16,-2-3 5 0,0 1 13 0,0-1-21 15,-3-5-16-15,0 1 20 0,-1-2-10 0,-1-2 25 16,-1-1 7-16,1-4 29 0,-2 0-12 0,-2-1 34 15,-2 3 10-15,1 2 5 0,-4 1 60 16,2 4 17-16,-3 0 36 0,1 6 5 0,1 3-5 16,-2 14-11-16,0-1 7 0,0 3 25 0,-13 1 11 15,8 12 39-15,-5 10 2 0,-1 6 16 16,0 3 15-16,1 2-2 0,2 6-17 0,1 5 4 16,1 4 24-16,2 1-13 0,2 1-13 0,2-22-7 15,0 10 7-15,15 43-37 0,-7-35 2 16,4-4-12-16,1 0 3 0,1-9-18 0,4-2 4 15,1-6-10-15,3-3-9 0,1-2-11 0,3-8 2 16,3 4-3-16,-15-10-10 0,7 0-17 16,26-13-11-16,-20 0 1 0,-2-2-26 0,1-2 8 15,-3-4 3-15,0 2-26 0,-3-3 10 16,-3-2 11-16,-6 3-30 0,-1 0 23 0,-6 2-6 16,-4 1-20-16,0 9 15 0,-14-10 5 15,4 9 3-15,0 1-17 0,0 4 14 0,3 4-17 16,0 1 2-16,7 0-7 0,0 0-9 0,0 0 22 15,-10 11 1-15,11-7 4 0,2 13-4 16,2-2-2-16,-1-1-4 0,2 3 12 0,2 0 5 16,2 2 1-16,-4 0 39 0,1 3-13 0,0 0 15 15,0-2-16-15,1 1 19 0,-1-2-18 0,-3 1 9 16,0-5-21-16,-2-4 23 0,0-1-8 16,-2-10 5-16,0 7-3 0,0-7-28 0,0 5 1 15,-12 5-87-15,7-10-54 0,-1-1-45 0,0-1 20 16,-9-5-169-16,-1-1-99 0,4 0 39 15,5 0-231-15,3 0 34 0,3 0 86 0,1 8 37 16,15-15 52-16,2 9 14 0,8 5 31 0,-12 1 12 16,8 0 15-16,33 11 35 0,-21-2 22 15,-2 0 9-15</inkml:trace>
  <inkml:trace contextRef="#ctx0" brushRef="#br0" timeOffset="394741.6814">25549 11725 1187 0,'16'4'557'0,"-2"-1"14"0,-5-3-42 15,-1 1-71-15,-8-1-57 0,0 0-48 0,8 0-9 16,-8 0-37-16,10 0-94 0,-4 0-53 15,-6 0-63-15,8 0-75 0,-8 0-80 0,16-11 6 16,-12 11-200-16,-3-1 22 0,-1 1-288 16,0 1 7-16,-1-1 45 0,-3 0 33 0,0 0 23 15,-2 1 48-15,0 1 30 0,-2-2 2 16,-11 2 52-16,9-2 3 0,-24 5-11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27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15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70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79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39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14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18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307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40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37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84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6DC86-A6A9-46D7-8E92-8FDAAD8A7312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465BF-F83F-42F0-8750-A9319E007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3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emf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customXml" Target="../ink/ink15.xml"/><Relationship Id="rId4" Type="http://schemas.openxmlformats.org/officeDocument/2006/relationships/image" Target="../media/image1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3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5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8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Advanced Encryption Standard (AES)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98600" y="1456920"/>
              <a:ext cx="10665000" cy="5394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1400" y="1449360"/>
                <a:ext cx="10675080" cy="54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78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21760" y="67680"/>
              <a:ext cx="11935800" cy="6490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240" y="61560"/>
                <a:ext cx="11956320" cy="65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876840" y="1554480"/>
              <a:ext cx="478800" cy="1096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9280" y="1544760"/>
                <a:ext cx="491760" cy="11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3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9840" y="204840"/>
              <a:ext cx="11427120" cy="6180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720" y="194040"/>
                <a:ext cx="11436480" cy="62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8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35"/>
            <a:ext cx="6277245" cy="57243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0120" y="739080"/>
              <a:ext cx="9239400" cy="4651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80" y="731880"/>
                <a:ext cx="9260640" cy="46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0840" y="1521360"/>
              <a:ext cx="7958160" cy="2565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40" y="1518120"/>
                <a:ext cx="7971840" cy="25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0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2960" y="35280"/>
              <a:ext cx="9439560" cy="6316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0" y="25560"/>
                <a:ext cx="9460080" cy="63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4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20" y="1690688"/>
            <a:ext cx="6572250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Advanced Encryption Standard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86960" y="1640880"/>
              <a:ext cx="7216200" cy="3420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0840" y="1631880"/>
                <a:ext cx="7225920" cy="34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863600" y="2550240"/>
              <a:ext cx="6522120" cy="2168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0000" y="2539440"/>
                <a:ext cx="6539040" cy="21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077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32" y="365125"/>
            <a:ext cx="3837904" cy="132556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Advanced Encryption Standard(AES)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98" y="-1"/>
            <a:ext cx="5324877" cy="7083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356360" y="128880"/>
              <a:ext cx="6619680" cy="2294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2040" y="122400"/>
                <a:ext cx="6629400" cy="23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66680" y="653760"/>
              <a:ext cx="10198080" cy="3178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200" y="646560"/>
                <a:ext cx="10209240" cy="31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184680" y="2089440"/>
              <a:ext cx="4905360" cy="4757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320" y="2081160"/>
                <a:ext cx="4927680" cy="47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0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71" y="489934"/>
            <a:ext cx="78676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3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AES Structure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91" y="76602"/>
            <a:ext cx="5422408" cy="6701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941800" y="419040"/>
              <a:ext cx="2112120" cy="5838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3160" y="412560"/>
                <a:ext cx="2127600" cy="58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251720" y="108360"/>
              <a:ext cx="9192960" cy="4517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3440" y="104040"/>
                <a:ext cx="9204480" cy="45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1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209675"/>
            <a:ext cx="80391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9280" y="75960"/>
              <a:ext cx="8874720" cy="6180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040" y="68040"/>
                <a:ext cx="8888400" cy="62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76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8880" y="232200"/>
              <a:ext cx="9261360" cy="6273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480" y="221760"/>
                <a:ext cx="9270000" cy="629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7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AES key Expansion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797" y="858390"/>
            <a:ext cx="4671275" cy="54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Advanced Encryption Standard (AES)</vt:lpstr>
      <vt:lpstr>Advanced Encryption Standard</vt:lpstr>
      <vt:lpstr>Advanced Encryption Standard(AES)</vt:lpstr>
      <vt:lpstr>PowerPoint Presentation</vt:lpstr>
      <vt:lpstr>AES Structure</vt:lpstr>
      <vt:lpstr>PowerPoint Presentation</vt:lpstr>
      <vt:lpstr>PowerPoint Presentation</vt:lpstr>
      <vt:lpstr>PowerPoint Presentation</vt:lpstr>
      <vt:lpstr>AES key Expansion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Encryption Standard (AES)</dc:title>
  <dc:creator>Admin</dc:creator>
  <cp:lastModifiedBy>Admin</cp:lastModifiedBy>
  <cp:revision>1</cp:revision>
  <dcterms:created xsi:type="dcterms:W3CDTF">2022-03-09T10:48:53Z</dcterms:created>
  <dcterms:modified xsi:type="dcterms:W3CDTF">2022-03-09T10:49:17Z</dcterms:modified>
</cp:coreProperties>
</file>